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84672" autoAdjust="0"/>
  </p:normalViewPr>
  <p:slideViewPr>
    <p:cSldViewPr showGuides="1">
      <p:cViewPr varScale="1">
        <p:scale>
          <a:sx n="107" d="100"/>
          <a:sy n="107" d="100"/>
        </p:scale>
        <p:origin x="178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10/26/23- Integral ACE Cap Changed from 350 to 250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05/30/24 –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05/31/24 - Max Integral ACE Feedback changed from 300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10/31/24– K5 changed to 0.5 to 1 to correct the time error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11/1/24  - K5 changed from 1 to 0.75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11/5/24 – K5 changed from 0.75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11/18/24 – K5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11/22/24 – K5 changed from 0.75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3/5/25 – K5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3/6/25 – K5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3/7/25 – Max Ace Integral Feedback changed from 350 MW to 400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3/7/25 – PSRR Dynamic Threshold for sunrise and sunset changed from 180 MW/Min to 225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3/11/25 – Max Ace Integral Feedback changed from 400 MW to 350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3/12/25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(April 2025)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May 05, 2025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468165"/>
              </p:ext>
            </p:extLst>
          </p:nvPr>
        </p:nvGraphicFramePr>
        <p:xfrm>
          <a:off x="358140" y="1676400"/>
          <a:ext cx="2362201" cy="340525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419494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135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130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220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169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CA0C02E-7BDA-D675-5181-BED063F787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22500"/>
            <a:ext cx="79248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029320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7ECAA00-D868-1FD0-99B4-020F982D0A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2222500"/>
            <a:ext cx="785812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5187</TotalTime>
  <Words>643</Words>
  <Application>Microsoft Office PowerPoint</Application>
  <PresentationFormat>On-screen Show (4:3)</PresentationFormat>
  <Paragraphs>109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Shi, Sienna</cp:lastModifiedBy>
  <cp:revision>230</cp:revision>
  <cp:lastPrinted>2016-01-21T20:53:15Z</cp:lastPrinted>
  <dcterms:created xsi:type="dcterms:W3CDTF">2016-01-21T15:20:31Z</dcterms:created>
  <dcterms:modified xsi:type="dcterms:W3CDTF">2025-05-05T15:34:02Z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2023-11-09T18:01:47Z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74ffe31f-820e-4b4b-87a0-74e3c5ea897c</vt:lpwstr>
  </property>
  <property fmtid="{D5CDD505-2E9C-101B-9397-08002B2CF9AE}" pid="9" name="MSIP_Label_7084cbda-52b8-46fb-a7b7-cb5bd465ed85_ContentBits">
    <vt:lpwstr>0</vt:lpwstr>
  </property>
</Properties>
</file>