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1135" r:id="rId3"/>
    <p:sldId id="1134" r:id="rId4"/>
    <p:sldId id="1136" r:id="rId5"/>
    <p:sldId id="1173" r:id="rId6"/>
    <p:sldId id="1174" r:id="rId7"/>
    <p:sldId id="1175" r:id="rId8"/>
    <p:sldId id="1176" r:id="rId9"/>
    <p:sldId id="1177" r:id="rId10"/>
    <p:sldId id="504" r:id="rId11"/>
    <p:sldId id="493" r:id="rId12"/>
    <p:sldId id="507" r:id="rId13"/>
    <p:sldId id="508" r:id="rId14"/>
    <p:sldId id="256" r:id="rId15"/>
    <p:sldId id="1132" r:id="rId16"/>
    <p:sldId id="1133" r:id="rId17"/>
    <p:sldId id="1172" r:id="rId18"/>
    <p:sldId id="114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BA8CE6-65D4-4954-A9A0-778F4FED2DEC}" v="4" dt="2025-05-20T16:12:18.6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Loretto" userId="68dfab32-c708-438b-8156-3af45edf2714" providerId="ADAL" clId="{2BD8B840-3803-426B-8D99-48629BD2C6C4}"/>
    <pc:docChg chg="custSel modSld">
      <pc:chgData name="Martin, Loretto" userId="68dfab32-c708-438b-8156-3af45edf2714" providerId="ADAL" clId="{2BD8B840-3803-426B-8D99-48629BD2C6C4}" dt="2025-04-17T18:07:14.819" v="887" actId="20577"/>
      <pc:docMkLst>
        <pc:docMk/>
      </pc:docMkLst>
      <pc:sldChg chg="modSp mod">
        <pc:chgData name="Martin, Loretto" userId="68dfab32-c708-438b-8156-3af45edf2714" providerId="ADAL" clId="{2BD8B840-3803-426B-8D99-48629BD2C6C4}" dt="2025-04-17T17:56:53.449" v="831" actId="20577"/>
        <pc:sldMkLst>
          <pc:docMk/>
          <pc:sldMk cId="473303827" sldId="256"/>
        </pc:sldMkLst>
        <pc:spChg chg="mod">
          <ac:chgData name="Martin, Loretto" userId="68dfab32-c708-438b-8156-3af45edf2714" providerId="ADAL" clId="{2BD8B840-3803-426B-8D99-48629BD2C6C4}" dt="2025-04-17T17:56:53.449" v="831" actId="20577"/>
          <ac:spMkLst>
            <pc:docMk/>
            <pc:sldMk cId="473303827" sldId="256"/>
            <ac:spMk id="5" creationId="{CDCFF607-9103-4ED4-B8CA-ADCE0DAAEF4F}"/>
          </ac:spMkLst>
        </pc:spChg>
      </pc:sldChg>
      <pc:sldChg chg="addSp delSp modSp mod">
        <pc:chgData name="Martin, Loretto" userId="68dfab32-c708-438b-8156-3af45edf2714" providerId="ADAL" clId="{2BD8B840-3803-426B-8D99-48629BD2C6C4}" dt="2025-04-17T17:58:00.803" v="845" actId="27636"/>
        <pc:sldMkLst>
          <pc:docMk/>
          <pc:sldMk cId="1744205016" sldId="1132"/>
        </pc:sldMkLst>
        <pc:spChg chg="mod">
          <ac:chgData name="Martin, Loretto" userId="68dfab32-c708-438b-8156-3af45edf2714" providerId="ADAL" clId="{2BD8B840-3803-426B-8D99-48629BD2C6C4}" dt="2025-04-17T17:58:00.803" v="845" actId="27636"/>
          <ac:spMkLst>
            <pc:docMk/>
            <pc:sldMk cId="1744205016" sldId="1132"/>
            <ac:spMk id="2" creationId="{A00C2AA3-8A92-4E93-826D-4991323BFA0B}"/>
          </ac:spMkLst>
        </pc:spChg>
        <pc:picChg chg="add mod">
          <ac:chgData name="Martin, Loretto" userId="68dfab32-c708-438b-8156-3af45edf2714" providerId="ADAL" clId="{2BD8B840-3803-426B-8D99-48629BD2C6C4}" dt="2025-04-17T17:57:34.365" v="834" actId="1076"/>
          <ac:picMkLst>
            <pc:docMk/>
            <pc:sldMk cId="1744205016" sldId="1132"/>
            <ac:picMk id="3" creationId="{E3E1564B-5D8E-25FB-8CBB-46854A842EA0}"/>
          </ac:picMkLst>
        </pc:picChg>
        <pc:picChg chg="del">
          <ac:chgData name="Martin, Loretto" userId="68dfab32-c708-438b-8156-3af45edf2714" providerId="ADAL" clId="{2BD8B840-3803-426B-8D99-48629BD2C6C4}" dt="2025-04-17T17:57:07.946" v="832" actId="478"/>
          <ac:picMkLst>
            <pc:docMk/>
            <pc:sldMk cId="1744205016" sldId="1132"/>
            <ac:picMk id="6" creationId="{E69DF7DD-C71B-EBBF-F429-D59C0DAEF695}"/>
          </ac:picMkLst>
        </pc:picChg>
      </pc:sldChg>
      <pc:sldChg chg="addSp delSp modSp mod">
        <pc:chgData name="Martin, Loretto" userId="68dfab32-c708-438b-8156-3af45edf2714" providerId="ADAL" clId="{2BD8B840-3803-426B-8D99-48629BD2C6C4}" dt="2025-04-17T17:58:35.768" v="869"/>
        <pc:sldMkLst>
          <pc:docMk/>
          <pc:sldMk cId="1994485191" sldId="1133"/>
        </pc:sldMkLst>
        <pc:spChg chg="mod">
          <ac:chgData name="Martin, Loretto" userId="68dfab32-c708-438b-8156-3af45edf2714" providerId="ADAL" clId="{2BD8B840-3803-426B-8D99-48629BD2C6C4}" dt="2025-04-17T17:58:28.684" v="867" actId="20577"/>
          <ac:spMkLst>
            <pc:docMk/>
            <pc:sldMk cId="1994485191" sldId="1133"/>
            <ac:spMk id="2" creationId="{99463115-A32D-4B9A-B2FF-012E96271313}"/>
          </ac:spMkLst>
        </pc:spChg>
        <pc:picChg chg="del">
          <ac:chgData name="Martin, Loretto" userId="68dfab32-c708-438b-8156-3af45edf2714" providerId="ADAL" clId="{2BD8B840-3803-426B-8D99-48629BD2C6C4}" dt="2025-04-17T17:58:34.682" v="868" actId="478"/>
          <ac:picMkLst>
            <pc:docMk/>
            <pc:sldMk cId="1994485191" sldId="1133"/>
            <ac:picMk id="3" creationId="{F70E7B37-6D42-1D64-D62C-B2839AD81593}"/>
          </ac:picMkLst>
        </pc:picChg>
        <pc:picChg chg="add mod">
          <ac:chgData name="Martin, Loretto" userId="68dfab32-c708-438b-8156-3af45edf2714" providerId="ADAL" clId="{2BD8B840-3803-426B-8D99-48629BD2C6C4}" dt="2025-04-17T17:58:35.768" v="869"/>
          <ac:picMkLst>
            <pc:docMk/>
            <pc:sldMk cId="1994485191" sldId="1133"/>
            <ac:picMk id="4" creationId="{2ADB0269-E759-04F8-8FF6-CAF4DD3B9C49}"/>
          </ac:picMkLst>
        </pc:picChg>
      </pc:sldChg>
      <pc:sldChg chg="modSp mod">
        <pc:chgData name="Martin, Loretto" userId="68dfab32-c708-438b-8156-3af45edf2714" providerId="ADAL" clId="{2BD8B840-3803-426B-8D99-48629BD2C6C4}" dt="2025-04-17T17:48:19.151" v="7" actId="6549"/>
        <pc:sldMkLst>
          <pc:docMk/>
          <pc:sldMk cId="2712649147" sldId="1134"/>
        </pc:sldMkLst>
        <pc:spChg chg="mod">
          <ac:chgData name="Martin, Loretto" userId="68dfab32-c708-438b-8156-3af45edf2714" providerId="ADAL" clId="{2BD8B840-3803-426B-8D99-48629BD2C6C4}" dt="2025-04-17T17:48:19.151" v="7" actId="6549"/>
          <ac:spMkLst>
            <pc:docMk/>
            <pc:sldMk cId="2712649147" sldId="1134"/>
            <ac:spMk id="3" creationId="{3FFE9BD2-307A-4E7D-A5B1-8A2D4D3A467B}"/>
          </ac:spMkLst>
        </pc:spChg>
      </pc:sldChg>
      <pc:sldChg chg="modSp mod">
        <pc:chgData name="Martin, Loretto" userId="68dfab32-c708-438b-8156-3af45edf2714" providerId="ADAL" clId="{2BD8B840-3803-426B-8D99-48629BD2C6C4}" dt="2025-04-17T18:07:14.819" v="887" actId="20577"/>
        <pc:sldMkLst>
          <pc:docMk/>
          <pc:sldMk cId="3329429921" sldId="1135"/>
        </pc:sldMkLst>
        <pc:spChg chg="mod">
          <ac:chgData name="Martin, Loretto" userId="68dfab32-c708-438b-8156-3af45edf2714" providerId="ADAL" clId="{2BD8B840-3803-426B-8D99-48629BD2C6C4}" dt="2025-04-17T18:07:14.819" v="887" actId="20577"/>
          <ac:spMkLst>
            <pc:docMk/>
            <pc:sldMk cId="3329429921" sldId="1135"/>
            <ac:spMk id="3" creationId="{00000000-0000-0000-0000-000000000000}"/>
          </ac:spMkLst>
        </pc:spChg>
      </pc:sldChg>
      <pc:sldChg chg="modSp mod">
        <pc:chgData name="Martin, Loretto" userId="68dfab32-c708-438b-8156-3af45edf2714" providerId="ADAL" clId="{2BD8B840-3803-426B-8D99-48629BD2C6C4}" dt="2025-04-17T17:54:02.145" v="680" actId="6549"/>
        <pc:sldMkLst>
          <pc:docMk/>
          <pc:sldMk cId="2360931214" sldId="1136"/>
        </pc:sldMkLst>
        <pc:spChg chg="mod">
          <ac:chgData name="Martin, Loretto" userId="68dfab32-c708-438b-8156-3af45edf2714" providerId="ADAL" clId="{2BD8B840-3803-426B-8D99-48629BD2C6C4}" dt="2025-04-17T17:54:02.145" v="680" actId="6549"/>
          <ac:spMkLst>
            <pc:docMk/>
            <pc:sldMk cId="2360931214" sldId="1136"/>
            <ac:spMk id="3" creationId="{4E2942D8-46C5-494A-A41B-18E9D3AF7D30}"/>
          </ac:spMkLst>
        </pc:spChg>
      </pc:sldChg>
      <pc:sldChg chg="addSp delSp modSp mod">
        <pc:chgData name="Martin, Loretto" userId="68dfab32-c708-438b-8156-3af45edf2714" providerId="ADAL" clId="{2BD8B840-3803-426B-8D99-48629BD2C6C4}" dt="2025-04-17T17:59:27.826" v="880" actId="14100"/>
        <pc:sldMkLst>
          <pc:docMk/>
          <pc:sldMk cId="1463771511" sldId="1172"/>
        </pc:sldMkLst>
        <pc:spChg chg="mod">
          <ac:chgData name="Martin, Loretto" userId="68dfab32-c708-438b-8156-3af45edf2714" providerId="ADAL" clId="{2BD8B840-3803-426B-8D99-48629BD2C6C4}" dt="2025-04-17T17:59:05.451" v="875" actId="255"/>
          <ac:spMkLst>
            <pc:docMk/>
            <pc:sldMk cId="1463771511" sldId="1172"/>
            <ac:spMk id="2" creationId="{24B53CCC-6A3A-0D96-DF93-7C9BFCC002C8}"/>
          </ac:spMkLst>
        </pc:spChg>
        <pc:picChg chg="del">
          <ac:chgData name="Martin, Loretto" userId="68dfab32-c708-438b-8156-3af45edf2714" providerId="ADAL" clId="{2BD8B840-3803-426B-8D99-48629BD2C6C4}" dt="2025-04-17T17:59:09.489" v="876" actId="478"/>
          <ac:picMkLst>
            <pc:docMk/>
            <pc:sldMk cId="1463771511" sldId="1172"/>
            <ac:picMk id="3" creationId="{0C4D0548-6D6A-237F-08F7-BA65B8C96A3A}"/>
          </ac:picMkLst>
        </pc:picChg>
        <pc:picChg chg="add mod">
          <ac:chgData name="Martin, Loretto" userId="68dfab32-c708-438b-8156-3af45edf2714" providerId="ADAL" clId="{2BD8B840-3803-426B-8D99-48629BD2C6C4}" dt="2025-04-17T17:59:27.826" v="880" actId="14100"/>
          <ac:picMkLst>
            <pc:docMk/>
            <pc:sldMk cId="1463771511" sldId="1172"/>
            <ac:picMk id="4" creationId="{0ACF0989-EBC5-2670-721A-7C09B9425914}"/>
          </ac:picMkLst>
        </pc:picChg>
      </pc:sldChg>
    </pc:docChg>
  </pc:docChgLst>
  <pc:docChgLst>
    <pc:chgData name="Martin, Loretto" userId="68dfab32-c708-438b-8156-3af45edf2714" providerId="ADAL" clId="{4CBA8CE6-65D4-4954-A9A0-778F4FED2DEC}"/>
    <pc:docChg chg="undo custSel addSld delSld modSld sldOrd">
      <pc:chgData name="Martin, Loretto" userId="68dfab32-c708-438b-8156-3af45edf2714" providerId="ADAL" clId="{4CBA8CE6-65D4-4954-A9A0-778F4FED2DEC}" dt="2025-05-20T16:12:48.576" v="1538" actId="20577"/>
      <pc:docMkLst>
        <pc:docMk/>
      </pc:docMkLst>
      <pc:sldChg chg="modSp mod ord">
        <pc:chgData name="Martin, Loretto" userId="68dfab32-c708-438b-8156-3af45edf2714" providerId="ADAL" clId="{4CBA8CE6-65D4-4954-A9A0-778F4FED2DEC}" dt="2025-05-20T16:11:42.341" v="1528"/>
        <pc:sldMkLst>
          <pc:docMk/>
          <pc:sldMk cId="473303827" sldId="256"/>
        </pc:sldMkLst>
        <pc:spChg chg="mod">
          <ac:chgData name="Martin, Loretto" userId="68dfab32-c708-438b-8156-3af45edf2714" providerId="ADAL" clId="{4CBA8CE6-65D4-4954-A9A0-778F4FED2DEC}" dt="2025-05-20T13:54:54.910" v="1177" actId="20577"/>
          <ac:spMkLst>
            <pc:docMk/>
            <pc:sldMk cId="473303827" sldId="256"/>
            <ac:spMk id="2" creationId="{11ED38AC-05D9-4176-BBDB-E15B79F14695}"/>
          </ac:spMkLst>
        </pc:spChg>
        <pc:spChg chg="mod">
          <ac:chgData name="Martin, Loretto" userId="68dfab32-c708-438b-8156-3af45edf2714" providerId="ADAL" clId="{4CBA8CE6-65D4-4954-A9A0-778F4FED2DEC}" dt="2025-05-20T14:08:13.918" v="1518" actId="6549"/>
          <ac:spMkLst>
            <pc:docMk/>
            <pc:sldMk cId="473303827" sldId="256"/>
            <ac:spMk id="5" creationId="{CDCFF607-9103-4ED4-B8CA-ADCE0DAAEF4F}"/>
          </ac:spMkLst>
        </pc:spChg>
      </pc:sldChg>
      <pc:sldChg chg="add">
        <pc:chgData name="Martin, Loretto" userId="68dfab32-c708-438b-8156-3af45edf2714" providerId="ADAL" clId="{4CBA8CE6-65D4-4954-A9A0-778F4FED2DEC}" dt="2025-05-20T16:10:21.723" v="1520"/>
        <pc:sldMkLst>
          <pc:docMk/>
          <pc:sldMk cId="3778441762" sldId="493"/>
        </pc:sldMkLst>
      </pc:sldChg>
      <pc:sldChg chg="add">
        <pc:chgData name="Martin, Loretto" userId="68dfab32-c708-438b-8156-3af45edf2714" providerId="ADAL" clId="{4CBA8CE6-65D4-4954-A9A0-778F4FED2DEC}" dt="2025-05-20T16:12:18.683" v="1530"/>
        <pc:sldMkLst>
          <pc:docMk/>
          <pc:sldMk cId="354858751" sldId="504"/>
        </pc:sldMkLst>
      </pc:sldChg>
      <pc:sldChg chg="add">
        <pc:chgData name="Martin, Loretto" userId="68dfab32-c708-438b-8156-3af45edf2714" providerId="ADAL" clId="{4CBA8CE6-65D4-4954-A9A0-778F4FED2DEC}" dt="2025-05-20T16:10:45.062" v="1523"/>
        <pc:sldMkLst>
          <pc:docMk/>
          <pc:sldMk cId="479531520" sldId="507"/>
        </pc:sldMkLst>
      </pc:sldChg>
      <pc:sldChg chg="add">
        <pc:chgData name="Martin, Loretto" userId="68dfab32-c708-438b-8156-3af45edf2714" providerId="ADAL" clId="{4CBA8CE6-65D4-4954-A9A0-778F4FED2DEC}" dt="2025-05-20T16:11:38.178" v="1526"/>
        <pc:sldMkLst>
          <pc:docMk/>
          <pc:sldMk cId="803456616" sldId="508"/>
        </pc:sldMkLst>
      </pc:sldChg>
      <pc:sldChg chg="addSp delSp modSp mod">
        <pc:chgData name="Martin, Loretto" userId="68dfab32-c708-438b-8156-3af45edf2714" providerId="ADAL" clId="{4CBA8CE6-65D4-4954-A9A0-778F4FED2DEC}" dt="2025-05-20T13:57:48.188" v="1352" actId="1076"/>
        <pc:sldMkLst>
          <pc:docMk/>
          <pc:sldMk cId="1744205016" sldId="1132"/>
        </pc:sldMkLst>
        <pc:spChg chg="mod">
          <ac:chgData name="Martin, Loretto" userId="68dfab32-c708-438b-8156-3af45edf2714" providerId="ADAL" clId="{4CBA8CE6-65D4-4954-A9A0-778F4FED2DEC}" dt="2025-05-20T13:57:17.487" v="1349" actId="20577"/>
          <ac:spMkLst>
            <pc:docMk/>
            <pc:sldMk cId="1744205016" sldId="1132"/>
            <ac:spMk id="2" creationId="{A00C2AA3-8A92-4E93-826D-4991323BFA0B}"/>
          </ac:spMkLst>
        </pc:spChg>
        <pc:spChg chg="del">
          <ac:chgData name="Martin, Loretto" userId="68dfab32-c708-438b-8156-3af45edf2714" providerId="ADAL" clId="{4CBA8CE6-65D4-4954-A9A0-778F4FED2DEC}" dt="2025-05-20T13:57:44.643" v="1351" actId="22"/>
          <ac:spMkLst>
            <pc:docMk/>
            <pc:sldMk cId="1744205016" sldId="1132"/>
            <ac:spMk id="4" creationId="{EA242B57-CF8F-3EE0-B3CF-23C0D5A0F63B}"/>
          </ac:spMkLst>
        </pc:spChg>
        <pc:picChg chg="del">
          <ac:chgData name="Martin, Loretto" userId="68dfab32-c708-438b-8156-3af45edf2714" providerId="ADAL" clId="{4CBA8CE6-65D4-4954-A9A0-778F4FED2DEC}" dt="2025-05-20T13:57:28.279" v="1350" actId="478"/>
          <ac:picMkLst>
            <pc:docMk/>
            <pc:sldMk cId="1744205016" sldId="1132"/>
            <ac:picMk id="3" creationId="{E3E1564B-5D8E-25FB-8CBB-46854A842EA0}"/>
          </ac:picMkLst>
        </pc:picChg>
        <pc:picChg chg="add mod ord">
          <ac:chgData name="Martin, Loretto" userId="68dfab32-c708-438b-8156-3af45edf2714" providerId="ADAL" clId="{4CBA8CE6-65D4-4954-A9A0-778F4FED2DEC}" dt="2025-05-20T13:57:48.188" v="1352" actId="1076"/>
          <ac:picMkLst>
            <pc:docMk/>
            <pc:sldMk cId="1744205016" sldId="1132"/>
            <ac:picMk id="6" creationId="{D72AA3AA-8351-1BAC-94E1-C3AE492F113E}"/>
          </ac:picMkLst>
        </pc:picChg>
      </pc:sldChg>
      <pc:sldChg chg="addSp delSp modSp mod">
        <pc:chgData name="Martin, Loretto" userId="68dfab32-c708-438b-8156-3af45edf2714" providerId="ADAL" clId="{4CBA8CE6-65D4-4954-A9A0-778F4FED2DEC}" dt="2025-05-20T13:59:07.822" v="1379" actId="22"/>
        <pc:sldMkLst>
          <pc:docMk/>
          <pc:sldMk cId="1994485191" sldId="1133"/>
        </pc:sldMkLst>
        <pc:spChg chg="mod">
          <ac:chgData name="Martin, Loretto" userId="68dfab32-c708-438b-8156-3af45edf2714" providerId="ADAL" clId="{4CBA8CE6-65D4-4954-A9A0-778F4FED2DEC}" dt="2025-05-20T13:58:51.894" v="1377" actId="20577"/>
          <ac:spMkLst>
            <pc:docMk/>
            <pc:sldMk cId="1994485191" sldId="1133"/>
            <ac:spMk id="2" creationId="{99463115-A32D-4B9A-B2FF-012E96271313}"/>
          </ac:spMkLst>
        </pc:spChg>
        <pc:picChg chg="del">
          <ac:chgData name="Martin, Loretto" userId="68dfab32-c708-438b-8156-3af45edf2714" providerId="ADAL" clId="{4CBA8CE6-65D4-4954-A9A0-778F4FED2DEC}" dt="2025-05-20T13:58:56.716" v="1378" actId="478"/>
          <ac:picMkLst>
            <pc:docMk/>
            <pc:sldMk cId="1994485191" sldId="1133"/>
            <ac:picMk id="4" creationId="{2ADB0269-E759-04F8-8FF6-CAF4DD3B9C49}"/>
          </ac:picMkLst>
        </pc:picChg>
        <pc:picChg chg="add">
          <ac:chgData name="Martin, Loretto" userId="68dfab32-c708-438b-8156-3af45edf2714" providerId="ADAL" clId="{4CBA8CE6-65D4-4954-A9A0-778F4FED2DEC}" dt="2025-05-20T13:59:07.822" v="1379" actId="22"/>
          <ac:picMkLst>
            <pc:docMk/>
            <pc:sldMk cId="1994485191" sldId="1133"/>
            <ac:picMk id="5" creationId="{C6B0ED01-250A-5823-655F-8C5AA667675C}"/>
          </ac:picMkLst>
        </pc:picChg>
      </pc:sldChg>
      <pc:sldChg chg="modSp mod">
        <pc:chgData name="Martin, Loretto" userId="68dfab32-c708-438b-8156-3af45edf2714" providerId="ADAL" clId="{4CBA8CE6-65D4-4954-A9A0-778F4FED2DEC}" dt="2025-05-20T16:12:48.576" v="1538" actId="20577"/>
        <pc:sldMkLst>
          <pc:docMk/>
          <pc:sldMk cId="2712649147" sldId="1134"/>
        </pc:sldMkLst>
        <pc:spChg chg="mod">
          <ac:chgData name="Martin, Loretto" userId="68dfab32-c708-438b-8156-3af45edf2714" providerId="ADAL" clId="{4CBA8CE6-65D4-4954-A9A0-778F4FED2DEC}" dt="2025-05-20T16:12:48.576" v="1538" actId="20577"/>
          <ac:spMkLst>
            <pc:docMk/>
            <pc:sldMk cId="2712649147" sldId="1134"/>
            <ac:spMk id="3" creationId="{3FFE9BD2-307A-4E7D-A5B1-8A2D4D3A467B}"/>
          </ac:spMkLst>
        </pc:spChg>
      </pc:sldChg>
      <pc:sldChg chg="modSp mod">
        <pc:chgData name="Martin, Loretto" userId="68dfab32-c708-438b-8156-3af45edf2714" providerId="ADAL" clId="{4CBA8CE6-65D4-4954-A9A0-778F4FED2DEC}" dt="2025-05-20T13:28:32.521" v="4" actId="20577"/>
        <pc:sldMkLst>
          <pc:docMk/>
          <pc:sldMk cId="3329429921" sldId="1135"/>
        </pc:sldMkLst>
        <pc:spChg chg="mod">
          <ac:chgData name="Martin, Loretto" userId="68dfab32-c708-438b-8156-3af45edf2714" providerId="ADAL" clId="{4CBA8CE6-65D4-4954-A9A0-778F4FED2DEC}" dt="2025-05-20T13:28:32.521" v="4" actId="20577"/>
          <ac:spMkLst>
            <pc:docMk/>
            <pc:sldMk cId="3329429921" sldId="1135"/>
            <ac:spMk id="3" creationId="{00000000-0000-0000-0000-000000000000}"/>
          </ac:spMkLst>
        </pc:spChg>
      </pc:sldChg>
      <pc:sldChg chg="modSp mod">
        <pc:chgData name="Martin, Loretto" userId="68dfab32-c708-438b-8156-3af45edf2714" providerId="ADAL" clId="{4CBA8CE6-65D4-4954-A9A0-778F4FED2DEC}" dt="2025-05-20T13:32:51.710" v="293" actId="6549"/>
        <pc:sldMkLst>
          <pc:docMk/>
          <pc:sldMk cId="2360931214" sldId="1136"/>
        </pc:sldMkLst>
        <pc:spChg chg="mod">
          <ac:chgData name="Martin, Loretto" userId="68dfab32-c708-438b-8156-3af45edf2714" providerId="ADAL" clId="{4CBA8CE6-65D4-4954-A9A0-778F4FED2DEC}" dt="2025-05-20T13:32:51.710" v="293" actId="6549"/>
          <ac:spMkLst>
            <pc:docMk/>
            <pc:sldMk cId="2360931214" sldId="1136"/>
            <ac:spMk id="3" creationId="{4E2942D8-46C5-494A-A41B-18E9D3AF7D30}"/>
          </ac:spMkLst>
        </pc:spChg>
      </pc:sldChg>
      <pc:sldChg chg="addSp delSp modSp mod">
        <pc:chgData name="Martin, Loretto" userId="68dfab32-c708-438b-8156-3af45edf2714" providerId="ADAL" clId="{4CBA8CE6-65D4-4954-A9A0-778F4FED2DEC}" dt="2025-05-20T13:58:33.226" v="1360" actId="1076"/>
        <pc:sldMkLst>
          <pc:docMk/>
          <pc:sldMk cId="1463771511" sldId="1172"/>
        </pc:sldMkLst>
        <pc:spChg chg="mod">
          <ac:chgData name="Martin, Loretto" userId="68dfab32-c708-438b-8156-3af45edf2714" providerId="ADAL" clId="{4CBA8CE6-65D4-4954-A9A0-778F4FED2DEC}" dt="2025-05-20T13:58:11.350" v="1357" actId="20577"/>
          <ac:spMkLst>
            <pc:docMk/>
            <pc:sldMk cId="1463771511" sldId="1172"/>
            <ac:spMk id="2" creationId="{24B53CCC-6A3A-0D96-DF93-7C9BFCC002C8}"/>
          </ac:spMkLst>
        </pc:spChg>
        <pc:spChg chg="del">
          <ac:chgData name="Martin, Loretto" userId="68dfab32-c708-438b-8156-3af45edf2714" providerId="ADAL" clId="{4CBA8CE6-65D4-4954-A9A0-778F4FED2DEC}" dt="2025-05-20T13:58:29.321" v="1359" actId="22"/>
          <ac:spMkLst>
            <pc:docMk/>
            <pc:sldMk cId="1463771511" sldId="1172"/>
            <ac:spMk id="5" creationId="{BA207BC1-836B-BB98-63F6-51F22F27E359}"/>
          </ac:spMkLst>
        </pc:spChg>
        <pc:picChg chg="del">
          <ac:chgData name="Martin, Loretto" userId="68dfab32-c708-438b-8156-3af45edf2714" providerId="ADAL" clId="{4CBA8CE6-65D4-4954-A9A0-778F4FED2DEC}" dt="2025-05-20T13:58:13.709" v="1358" actId="478"/>
          <ac:picMkLst>
            <pc:docMk/>
            <pc:sldMk cId="1463771511" sldId="1172"/>
            <ac:picMk id="4" creationId="{0ACF0989-EBC5-2670-721A-7C09B9425914}"/>
          </ac:picMkLst>
        </pc:picChg>
        <pc:picChg chg="add mod ord">
          <ac:chgData name="Martin, Loretto" userId="68dfab32-c708-438b-8156-3af45edf2714" providerId="ADAL" clId="{4CBA8CE6-65D4-4954-A9A0-778F4FED2DEC}" dt="2025-05-20T13:58:33.226" v="1360" actId="1076"/>
          <ac:picMkLst>
            <pc:docMk/>
            <pc:sldMk cId="1463771511" sldId="1172"/>
            <ac:picMk id="6" creationId="{3B130230-4256-D26D-C39E-EA16A085E816}"/>
          </ac:picMkLst>
        </pc:picChg>
      </pc:sldChg>
      <pc:sldChg chg="modSp new mod ord">
        <pc:chgData name="Martin, Loretto" userId="68dfab32-c708-438b-8156-3af45edf2714" providerId="ADAL" clId="{4CBA8CE6-65D4-4954-A9A0-778F4FED2DEC}" dt="2025-05-20T14:04:50.875" v="1517" actId="6549"/>
        <pc:sldMkLst>
          <pc:docMk/>
          <pc:sldMk cId="122082587" sldId="1173"/>
        </pc:sldMkLst>
        <pc:spChg chg="mod">
          <ac:chgData name="Martin, Loretto" userId="68dfab32-c708-438b-8156-3af45edf2714" providerId="ADAL" clId="{4CBA8CE6-65D4-4954-A9A0-778F4FED2DEC}" dt="2025-05-20T13:34:23.879" v="373" actId="255"/>
          <ac:spMkLst>
            <pc:docMk/>
            <pc:sldMk cId="122082587" sldId="1173"/>
            <ac:spMk id="2" creationId="{DF46A2A1-4913-E5FB-079F-8CB49B735EF9}"/>
          </ac:spMkLst>
        </pc:spChg>
        <pc:spChg chg="mod">
          <ac:chgData name="Martin, Loretto" userId="68dfab32-c708-438b-8156-3af45edf2714" providerId="ADAL" clId="{4CBA8CE6-65D4-4954-A9A0-778F4FED2DEC}" dt="2025-05-20T14:04:50.875" v="1517" actId="6549"/>
          <ac:spMkLst>
            <pc:docMk/>
            <pc:sldMk cId="122082587" sldId="1173"/>
            <ac:spMk id="3" creationId="{A0BB38E1-EB57-6DDD-F8AD-728DF7968BCE}"/>
          </ac:spMkLst>
        </pc:spChg>
      </pc:sldChg>
      <pc:sldChg chg="modSp new mod">
        <pc:chgData name="Martin, Loretto" userId="68dfab32-c708-438b-8156-3af45edf2714" providerId="ADAL" clId="{4CBA8CE6-65D4-4954-A9A0-778F4FED2DEC}" dt="2025-05-20T13:43:09.607" v="1110" actId="6549"/>
        <pc:sldMkLst>
          <pc:docMk/>
          <pc:sldMk cId="515292834" sldId="1174"/>
        </pc:sldMkLst>
        <pc:spChg chg="mod">
          <ac:chgData name="Martin, Loretto" userId="68dfab32-c708-438b-8156-3af45edf2714" providerId="ADAL" clId="{4CBA8CE6-65D4-4954-A9A0-778F4FED2DEC}" dt="2025-05-20T13:42:19.118" v="1099" actId="20577"/>
          <ac:spMkLst>
            <pc:docMk/>
            <pc:sldMk cId="515292834" sldId="1174"/>
            <ac:spMk id="2" creationId="{104D69C1-8E94-9653-4401-E2B2155DB427}"/>
          </ac:spMkLst>
        </pc:spChg>
        <pc:spChg chg="mod">
          <ac:chgData name="Martin, Loretto" userId="68dfab32-c708-438b-8156-3af45edf2714" providerId="ADAL" clId="{4CBA8CE6-65D4-4954-A9A0-778F4FED2DEC}" dt="2025-05-20T13:43:09.607" v="1110" actId="6549"/>
          <ac:spMkLst>
            <pc:docMk/>
            <pc:sldMk cId="515292834" sldId="1174"/>
            <ac:spMk id="3" creationId="{A987245B-931F-CC3F-9B99-BF9A6D4EDB4B}"/>
          </ac:spMkLst>
        </pc:spChg>
      </pc:sldChg>
      <pc:sldChg chg="addSp delSp modSp new mod">
        <pc:chgData name="Martin, Loretto" userId="68dfab32-c708-438b-8156-3af45edf2714" providerId="ADAL" clId="{4CBA8CE6-65D4-4954-A9A0-778F4FED2DEC}" dt="2025-05-20T13:44:40.709" v="1116" actId="20577"/>
        <pc:sldMkLst>
          <pc:docMk/>
          <pc:sldMk cId="3016809714" sldId="1175"/>
        </pc:sldMkLst>
        <pc:spChg chg="mod">
          <ac:chgData name="Martin, Loretto" userId="68dfab32-c708-438b-8156-3af45edf2714" providerId="ADAL" clId="{4CBA8CE6-65D4-4954-A9A0-778F4FED2DEC}" dt="2025-05-20T13:44:40.709" v="1116" actId="20577"/>
          <ac:spMkLst>
            <pc:docMk/>
            <pc:sldMk cId="3016809714" sldId="1175"/>
            <ac:spMk id="2" creationId="{AD248FC1-78E6-C100-F4D0-EA67DA13C8B8}"/>
          </ac:spMkLst>
        </pc:spChg>
        <pc:spChg chg="del">
          <ac:chgData name="Martin, Loretto" userId="68dfab32-c708-438b-8156-3af45edf2714" providerId="ADAL" clId="{4CBA8CE6-65D4-4954-A9A0-778F4FED2DEC}" dt="2025-05-20T13:44:26.268" v="1112" actId="22"/>
          <ac:spMkLst>
            <pc:docMk/>
            <pc:sldMk cId="3016809714" sldId="1175"/>
            <ac:spMk id="3" creationId="{67CB653B-C19F-8A25-7CB1-9388B6BD5A33}"/>
          </ac:spMkLst>
        </pc:spChg>
        <pc:picChg chg="add mod ord">
          <ac:chgData name="Martin, Loretto" userId="68dfab32-c708-438b-8156-3af45edf2714" providerId="ADAL" clId="{4CBA8CE6-65D4-4954-A9A0-778F4FED2DEC}" dt="2025-05-20T13:44:38.731" v="1115" actId="14100"/>
          <ac:picMkLst>
            <pc:docMk/>
            <pc:sldMk cId="3016809714" sldId="1175"/>
            <ac:picMk id="5" creationId="{183D5910-DA27-7B3B-968F-0452DF76B7BE}"/>
          </ac:picMkLst>
        </pc:picChg>
      </pc:sldChg>
      <pc:sldChg chg="addSp delSp modSp new mod">
        <pc:chgData name="Martin, Loretto" userId="68dfab32-c708-438b-8156-3af45edf2714" providerId="ADAL" clId="{4CBA8CE6-65D4-4954-A9A0-778F4FED2DEC}" dt="2025-05-20T13:46:08.862" v="1122" actId="14100"/>
        <pc:sldMkLst>
          <pc:docMk/>
          <pc:sldMk cId="3282482576" sldId="1176"/>
        </pc:sldMkLst>
        <pc:spChg chg="mod">
          <ac:chgData name="Martin, Loretto" userId="68dfab32-c708-438b-8156-3af45edf2714" providerId="ADAL" clId="{4CBA8CE6-65D4-4954-A9A0-778F4FED2DEC}" dt="2025-05-20T13:45:37.385" v="1118" actId="20577"/>
          <ac:spMkLst>
            <pc:docMk/>
            <pc:sldMk cId="3282482576" sldId="1176"/>
            <ac:spMk id="2" creationId="{E49050E8-E761-F9A1-984F-8E668F8128CC}"/>
          </ac:spMkLst>
        </pc:spChg>
        <pc:spChg chg="del">
          <ac:chgData name="Martin, Loretto" userId="68dfab32-c708-438b-8156-3af45edf2714" providerId="ADAL" clId="{4CBA8CE6-65D4-4954-A9A0-778F4FED2DEC}" dt="2025-05-20T13:45:59.061" v="1119" actId="22"/>
          <ac:spMkLst>
            <pc:docMk/>
            <pc:sldMk cId="3282482576" sldId="1176"/>
            <ac:spMk id="3" creationId="{7A8FA9FC-D798-340B-E236-2C3ADEF0C4A0}"/>
          </ac:spMkLst>
        </pc:spChg>
        <pc:picChg chg="add mod ord">
          <ac:chgData name="Martin, Loretto" userId="68dfab32-c708-438b-8156-3af45edf2714" providerId="ADAL" clId="{4CBA8CE6-65D4-4954-A9A0-778F4FED2DEC}" dt="2025-05-20T13:46:08.862" v="1122" actId="14100"/>
          <ac:picMkLst>
            <pc:docMk/>
            <pc:sldMk cId="3282482576" sldId="1176"/>
            <ac:picMk id="5" creationId="{60C95343-D2A6-9F12-9B63-B6E1A779B279}"/>
          </ac:picMkLst>
        </pc:picChg>
      </pc:sldChg>
      <pc:sldChg chg="addSp delSp modSp new mod">
        <pc:chgData name="Martin, Loretto" userId="68dfab32-c708-438b-8156-3af45edf2714" providerId="ADAL" clId="{4CBA8CE6-65D4-4954-A9A0-778F4FED2DEC}" dt="2025-05-20T13:46:51.461" v="1125" actId="22"/>
        <pc:sldMkLst>
          <pc:docMk/>
          <pc:sldMk cId="608825645" sldId="1177"/>
        </pc:sldMkLst>
        <pc:spChg chg="mod">
          <ac:chgData name="Martin, Loretto" userId="68dfab32-c708-438b-8156-3af45edf2714" providerId="ADAL" clId="{4CBA8CE6-65D4-4954-A9A0-778F4FED2DEC}" dt="2025-05-20T13:46:34.568" v="1124" actId="20577"/>
          <ac:spMkLst>
            <pc:docMk/>
            <pc:sldMk cId="608825645" sldId="1177"/>
            <ac:spMk id="2" creationId="{D373632C-558F-343F-14D8-CAB209AE56B9}"/>
          </ac:spMkLst>
        </pc:spChg>
        <pc:spChg chg="del">
          <ac:chgData name="Martin, Loretto" userId="68dfab32-c708-438b-8156-3af45edf2714" providerId="ADAL" clId="{4CBA8CE6-65D4-4954-A9A0-778F4FED2DEC}" dt="2025-05-20T13:46:51.461" v="1125" actId="22"/>
          <ac:spMkLst>
            <pc:docMk/>
            <pc:sldMk cId="608825645" sldId="1177"/>
            <ac:spMk id="3" creationId="{293F6741-6C41-EB7B-D207-871CC7F4C44B}"/>
          </ac:spMkLst>
        </pc:spChg>
        <pc:picChg chg="add mod ord">
          <ac:chgData name="Martin, Loretto" userId="68dfab32-c708-438b-8156-3af45edf2714" providerId="ADAL" clId="{4CBA8CE6-65D4-4954-A9A0-778F4FED2DEC}" dt="2025-05-20T13:46:51.461" v="1125" actId="22"/>
          <ac:picMkLst>
            <pc:docMk/>
            <pc:sldMk cId="608825645" sldId="1177"/>
            <ac:picMk id="5" creationId="{B6851C2A-928D-5421-60E9-A5EA3BCFF3AF}"/>
          </ac:picMkLst>
        </pc:picChg>
      </pc:sldChg>
      <pc:sldChg chg="addSp delSp modSp new del mod">
        <pc:chgData name="Martin, Loretto" userId="68dfab32-c708-438b-8156-3af45edf2714" providerId="ADAL" clId="{4CBA8CE6-65D4-4954-A9A0-778F4FED2DEC}" dt="2025-05-20T16:12:07.720" v="1529" actId="2696"/>
        <pc:sldMkLst>
          <pc:docMk/>
          <pc:sldMk cId="37315691" sldId="1178"/>
        </pc:sldMkLst>
        <pc:spChg chg="mod">
          <ac:chgData name="Martin, Loretto" userId="68dfab32-c708-438b-8156-3af45edf2714" providerId="ADAL" clId="{4CBA8CE6-65D4-4954-A9A0-778F4FED2DEC}" dt="2025-05-20T13:51:18.894" v="1150" actId="20577"/>
          <ac:spMkLst>
            <pc:docMk/>
            <pc:sldMk cId="37315691" sldId="1178"/>
            <ac:spMk id="2" creationId="{859D96B0-CEB7-369D-A12F-B5AC444404CE}"/>
          </ac:spMkLst>
        </pc:spChg>
        <pc:spChg chg="del">
          <ac:chgData name="Martin, Loretto" userId="68dfab32-c708-438b-8156-3af45edf2714" providerId="ADAL" clId="{4CBA8CE6-65D4-4954-A9A0-778F4FED2DEC}" dt="2025-05-20T13:52:18.839" v="1151" actId="22"/>
          <ac:spMkLst>
            <pc:docMk/>
            <pc:sldMk cId="37315691" sldId="1178"/>
            <ac:spMk id="3" creationId="{E8E28028-E088-AF91-8054-3D5EAC8D90A1}"/>
          </ac:spMkLst>
        </pc:spChg>
        <pc:picChg chg="add mod ord">
          <ac:chgData name="Martin, Loretto" userId="68dfab32-c708-438b-8156-3af45edf2714" providerId="ADAL" clId="{4CBA8CE6-65D4-4954-A9A0-778F4FED2DEC}" dt="2025-05-20T13:52:18.839" v="1151" actId="22"/>
          <ac:picMkLst>
            <pc:docMk/>
            <pc:sldMk cId="37315691" sldId="1178"/>
            <ac:picMk id="5" creationId="{9908C63A-942A-9C93-8773-5EA23DBFA4E7}"/>
          </ac:picMkLst>
        </pc:picChg>
      </pc:sldChg>
      <pc:sldChg chg="addSp delSp modSp new del mod">
        <pc:chgData name="Martin, Loretto" userId="68dfab32-c708-438b-8156-3af45edf2714" providerId="ADAL" clId="{4CBA8CE6-65D4-4954-A9A0-778F4FED2DEC}" dt="2025-05-20T16:10:29.628" v="1521" actId="2696"/>
        <pc:sldMkLst>
          <pc:docMk/>
          <pc:sldMk cId="1562729852" sldId="1179"/>
        </pc:sldMkLst>
        <pc:spChg chg="mod">
          <ac:chgData name="Martin, Loretto" userId="68dfab32-c708-438b-8156-3af45edf2714" providerId="ADAL" clId="{4CBA8CE6-65D4-4954-A9A0-778F4FED2DEC}" dt="2025-05-20T13:52:47.383" v="1153" actId="20577"/>
          <ac:spMkLst>
            <pc:docMk/>
            <pc:sldMk cId="1562729852" sldId="1179"/>
            <ac:spMk id="2" creationId="{429ACCAE-5E0D-21C1-D8B6-0B571A61CD7D}"/>
          </ac:spMkLst>
        </pc:spChg>
        <pc:spChg chg="del">
          <ac:chgData name="Martin, Loretto" userId="68dfab32-c708-438b-8156-3af45edf2714" providerId="ADAL" clId="{4CBA8CE6-65D4-4954-A9A0-778F4FED2DEC}" dt="2025-05-20T13:52:49.256" v="1154" actId="22"/>
          <ac:spMkLst>
            <pc:docMk/>
            <pc:sldMk cId="1562729852" sldId="1179"/>
            <ac:spMk id="3" creationId="{B8B12DE0-90E1-B144-CBEC-09901060EAA5}"/>
          </ac:spMkLst>
        </pc:spChg>
        <pc:spChg chg="add mod">
          <ac:chgData name="Martin, Loretto" userId="68dfab32-c708-438b-8156-3af45edf2714" providerId="ADAL" clId="{4CBA8CE6-65D4-4954-A9A0-778F4FED2DEC}" dt="2025-05-20T16:10:01.065" v="1519" actId="478"/>
          <ac:spMkLst>
            <pc:docMk/>
            <pc:sldMk cId="1562729852" sldId="1179"/>
            <ac:spMk id="4" creationId="{3452FFA8-3CCA-43CC-69F8-B8F78E6C001F}"/>
          </ac:spMkLst>
        </pc:spChg>
        <pc:picChg chg="add del mod ord">
          <ac:chgData name="Martin, Loretto" userId="68dfab32-c708-438b-8156-3af45edf2714" providerId="ADAL" clId="{4CBA8CE6-65D4-4954-A9A0-778F4FED2DEC}" dt="2025-05-20T16:10:01.065" v="1519" actId="478"/>
          <ac:picMkLst>
            <pc:docMk/>
            <pc:sldMk cId="1562729852" sldId="1179"/>
            <ac:picMk id="5" creationId="{2BBD63D9-A825-2337-B231-B1F58DE34643}"/>
          </ac:picMkLst>
        </pc:picChg>
      </pc:sldChg>
      <pc:sldChg chg="addSp delSp modSp new del mod">
        <pc:chgData name="Martin, Loretto" userId="68dfab32-c708-438b-8156-3af45edf2714" providerId="ADAL" clId="{4CBA8CE6-65D4-4954-A9A0-778F4FED2DEC}" dt="2025-05-20T16:10:50.377" v="1524" actId="2696"/>
        <pc:sldMkLst>
          <pc:docMk/>
          <pc:sldMk cId="760168196" sldId="1180"/>
        </pc:sldMkLst>
        <pc:spChg chg="mod">
          <ac:chgData name="Martin, Loretto" userId="68dfab32-c708-438b-8156-3af45edf2714" providerId="ADAL" clId="{4CBA8CE6-65D4-4954-A9A0-778F4FED2DEC}" dt="2025-05-20T13:53:23.183" v="1158" actId="20577"/>
          <ac:spMkLst>
            <pc:docMk/>
            <pc:sldMk cId="760168196" sldId="1180"/>
            <ac:spMk id="2" creationId="{43509C91-AC0C-6DB6-7C8E-14EE611B3D4B}"/>
          </ac:spMkLst>
        </pc:spChg>
        <pc:spChg chg="del">
          <ac:chgData name="Martin, Loretto" userId="68dfab32-c708-438b-8156-3af45edf2714" providerId="ADAL" clId="{4CBA8CE6-65D4-4954-A9A0-778F4FED2DEC}" dt="2025-05-20T13:53:39.952" v="1159" actId="22"/>
          <ac:spMkLst>
            <pc:docMk/>
            <pc:sldMk cId="760168196" sldId="1180"/>
            <ac:spMk id="3" creationId="{20651483-63FB-B2C8-76B4-56B58EBD5DE7}"/>
          </ac:spMkLst>
        </pc:spChg>
        <pc:spChg chg="add mod">
          <ac:chgData name="Martin, Loretto" userId="68dfab32-c708-438b-8156-3af45edf2714" providerId="ADAL" clId="{4CBA8CE6-65D4-4954-A9A0-778F4FED2DEC}" dt="2025-05-20T16:10:36.587" v="1522" actId="478"/>
          <ac:spMkLst>
            <pc:docMk/>
            <pc:sldMk cId="760168196" sldId="1180"/>
            <ac:spMk id="4" creationId="{1042DD19-1C1F-295A-5525-E937234041F4}"/>
          </ac:spMkLst>
        </pc:spChg>
        <pc:picChg chg="add del mod ord">
          <ac:chgData name="Martin, Loretto" userId="68dfab32-c708-438b-8156-3af45edf2714" providerId="ADAL" clId="{4CBA8CE6-65D4-4954-A9A0-778F4FED2DEC}" dt="2025-05-20T16:10:36.587" v="1522" actId="478"/>
          <ac:picMkLst>
            <pc:docMk/>
            <pc:sldMk cId="760168196" sldId="1180"/>
            <ac:picMk id="5" creationId="{EF4B7570-956A-F3DA-BB31-FE3E5B4BD107}"/>
          </ac:picMkLst>
        </pc:picChg>
      </pc:sldChg>
      <pc:sldChg chg="addSp delSp modSp new del mod">
        <pc:chgData name="Martin, Loretto" userId="68dfab32-c708-438b-8156-3af45edf2714" providerId="ADAL" clId="{4CBA8CE6-65D4-4954-A9A0-778F4FED2DEC}" dt="2025-05-20T16:10:57.897" v="1525" actId="2696"/>
        <pc:sldMkLst>
          <pc:docMk/>
          <pc:sldMk cId="247911347" sldId="1181"/>
        </pc:sldMkLst>
        <pc:spChg chg="mod">
          <ac:chgData name="Martin, Loretto" userId="68dfab32-c708-438b-8156-3af45edf2714" providerId="ADAL" clId="{4CBA8CE6-65D4-4954-A9A0-778F4FED2DEC}" dt="2025-05-20T13:54:00.684" v="1161" actId="20577"/>
          <ac:spMkLst>
            <pc:docMk/>
            <pc:sldMk cId="247911347" sldId="1181"/>
            <ac:spMk id="2" creationId="{797F28C8-80B3-A2FD-AC85-08A2C03AE51A}"/>
          </ac:spMkLst>
        </pc:spChg>
        <pc:spChg chg="del">
          <ac:chgData name="Martin, Loretto" userId="68dfab32-c708-438b-8156-3af45edf2714" providerId="ADAL" clId="{4CBA8CE6-65D4-4954-A9A0-778F4FED2DEC}" dt="2025-05-20T13:54:16.513" v="1162" actId="22"/>
          <ac:spMkLst>
            <pc:docMk/>
            <pc:sldMk cId="247911347" sldId="1181"/>
            <ac:spMk id="3" creationId="{FECA672B-0900-80D0-731D-25C225A4C6B7}"/>
          </ac:spMkLst>
        </pc:spChg>
        <pc:picChg chg="add mod ord">
          <ac:chgData name="Martin, Loretto" userId="68dfab32-c708-438b-8156-3af45edf2714" providerId="ADAL" clId="{4CBA8CE6-65D4-4954-A9A0-778F4FED2DEC}" dt="2025-05-20T13:54:16.513" v="1162" actId="22"/>
          <ac:picMkLst>
            <pc:docMk/>
            <pc:sldMk cId="247911347" sldId="1181"/>
            <ac:picMk id="5" creationId="{D9B1CBBD-C7B9-103D-5A19-3F41C7763F9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4710B-2A8D-4608-B15A-1620BC8A888F}" type="datetimeFigureOut">
              <a:rPr lang="en-US" smtClean="0"/>
              <a:t>5/20/2025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35A3A-9FC9-44A2-9465-F34739611F47}" type="slidenum">
              <a:rPr lang="en-US" smtClean="0"/>
              <a:t>‹#›</a:t>
            </a:fld>
            <a:endParaRPr lang="en-US" dirty="0"/>
          </a:p>
        </p:txBody>
      </p:sp>
    </p:spTree>
    <p:extLst>
      <p:ext uri="{BB962C8B-B14F-4D97-AF65-F5344CB8AC3E}">
        <p14:creationId xmlns:p14="http://schemas.microsoft.com/office/powerpoint/2010/main" val="400249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43953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64904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34945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630831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5/20/2025</a:t>
            </a:fld>
            <a:endParaRPr lang="en-US" dirty="0"/>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5/20/2025</a:t>
            </a:fld>
            <a:endParaRPr lang="en-US" dirty="0"/>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dirty="0"/>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101601" y="6651537"/>
            <a:ext cx="1552700" cy="246221"/>
          </a:xfrm>
          <a:prstGeom prst="rect">
            <a:avLst/>
          </a:prstGeom>
          <a:noFill/>
        </p:spPr>
        <p:txBody>
          <a:bodyPr wrap="square" rtlCol="0">
            <a:spAutoFit/>
          </a:bodyPr>
          <a:lstStyle/>
          <a:p>
            <a:pPr algn="ctr"/>
            <a:r>
              <a:rPr lang="en-US" sz="1000" b="0" baseline="0" dirty="0">
                <a:solidFill>
                  <a:schemeClr val="tx1"/>
                </a:solidFill>
              </a:rPr>
              <a:t>ERCOT Public</a:t>
            </a:r>
            <a:endParaRPr lang="en-US" sz="1000" b="1" dirty="0">
              <a:solidFill>
                <a:schemeClr val="tx1"/>
              </a:solidFill>
            </a:endParaRPr>
          </a:p>
        </p:txBody>
      </p:sp>
    </p:spTree>
    <p:extLst>
      <p:ext uri="{BB962C8B-B14F-4D97-AF65-F5344CB8AC3E}">
        <p14:creationId xmlns:p14="http://schemas.microsoft.com/office/powerpoint/2010/main" val="3666268122"/>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Credit Finance Sub Group Update to the Technical Advisory 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May 28, 2025</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397541" y="3962401"/>
            <a:ext cx="5655463" cy="646331"/>
          </a:xfrm>
          <a:prstGeom prst="rect">
            <a:avLst/>
          </a:prstGeom>
          <a:noFill/>
        </p:spPr>
        <p:txBody>
          <a:bodyPr wrap="square" rtlCol="0">
            <a:spAutoFit/>
          </a:bodyPr>
          <a:lstStyle/>
          <a:p>
            <a:pPr algn="ctr"/>
            <a:r>
              <a:rPr lang="en-US" dirty="0"/>
              <a:t> </a:t>
            </a:r>
            <a:r>
              <a:rPr lang="en-US" b="1" dirty="0"/>
              <a:t>Loretto Martin, Reliant, Chair</a:t>
            </a:r>
          </a:p>
          <a:p>
            <a:pPr algn="ctr"/>
            <a:r>
              <a:rPr lang="en-US" b="1" dirty="0"/>
              <a:t>Jett Price, Golden Spread Electric Cooperative,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CC6C1-7F73-BA74-3D4E-9AB66AC882EE}"/>
              </a:ext>
            </a:extLst>
          </p:cNvPr>
          <p:cNvSpPr>
            <a:spLocks noGrp="1"/>
          </p:cNvSpPr>
          <p:nvPr>
            <p:ph type="title"/>
          </p:nvPr>
        </p:nvSpPr>
        <p:spPr>
          <a:xfrm>
            <a:off x="1905000" y="243682"/>
            <a:ext cx="8458200" cy="823118"/>
          </a:xfrm>
        </p:spPr>
        <p:txBody>
          <a:bodyPr/>
          <a:lstStyle/>
          <a:p>
            <a:r>
              <a:rPr lang="en-US" dirty="0"/>
              <a:t>Stress test framework: problem definition </a:t>
            </a:r>
          </a:p>
        </p:txBody>
      </p:sp>
      <p:sp>
        <p:nvSpPr>
          <p:cNvPr id="4" name="Slide Number Placeholder 3">
            <a:extLst>
              <a:ext uri="{FF2B5EF4-FFF2-40B4-BE49-F238E27FC236}">
                <a16:creationId xmlns:a16="http://schemas.microsoft.com/office/drawing/2014/main" id="{75277CCF-A63B-D772-2049-8516D3C29EF8}"/>
              </a:ext>
            </a:extLst>
          </p:cNvPr>
          <p:cNvSpPr>
            <a:spLocks noGrp="1"/>
          </p:cNvSpPr>
          <p:nvPr>
            <p:ph type="sldNum" sz="quarter" idx="4"/>
          </p:nvPr>
        </p:nvSpPr>
        <p:spPr/>
        <p:txBody>
          <a:bodyPr/>
          <a:lstStyle/>
          <a:p>
            <a:fld id="{1D93BD3E-1E9A-4970-A6F7-E7AC52762E0C}" type="slidenum">
              <a:rPr lang="en-US">
                <a:solidFill>
                  <a:prstClr val="black">
                    <a:tint val="75000"/>
                  </a:prstClr>
                </a:solidFill>
                <a:latin typeface="Arial" panose="020B0604020202020204"/>
              </a:rPr>
              <a:pPr/>
              <a:t>10</a:t>
            </a:fld>
            <a:endParaRPr lang="en-US" dirty="0">
              <a:solidFill>
                <a:prstClr val="black">
                  <a:tint val="75000"/>
                </a:prstClr>
              </a:solidFill>
              <a:latin typeface="Arial" panose="020B0604020202020204"/>
            </a:endParaRPr>
          </a:p>
        </p:txBody>
      </p:sp>
      <p:sp>
        <p:nvSpPr>
          <p:cNvPr id="5" name="Content Placeholder 2">
            <a:extLst>
              <a:ext uri="{FF2B5EF4-FFF2-40B4-BE49-F238E27FC236}">
                <a16:creationId xmlns:a16="http://schemas.microsoft.com/office/drawing/2014/main" id="{1CD81FFA-5988-7755-B03E-A53C0A0185A7}"/>
              </a:ext>
            </a:extLst>
          </p:cNvPr>
          <p:cNvSpPr>
            <a:spLocks noGrp="1"/>
          </p:cNvSpPr>
          <p:nvPr>
            <p:ph idx="1"/>
          </p:nvPr>
        </p:nvSpPr>
        <p:spPr>
          <a:xfrm>
            <a:off x="2038350" y="1524000"/>
            <a:ext cx="8115300" cy="4537869"/>
          </a:xfrm>
        </p:spPr>
        <p:txBody>
          <a:bodyPr/>
          <a:lstStyle/>
          <a:p>
            <a:pPr>
              <a:spcBef>
                <a:spcPts val="0"/>
              </a:spcBef>
              <a:spcAft>
                <a:spcPts val="600"/>
              </a:spcAft>
            </a:pPr>
            <a:r>
              <a:rPr lang="en-US" sz="1600" dirty="0">
                <a:latin typeface="Calibri" panose="020F0502020204030204" pitchFamily="34" charset="0"/>
                <a:ea typeface="Times New Roman" panose="02020603050405020304" pitchFamily="18" charset="0"/>
              </a:rPr>
              <a:t>What are the risks embedded in the ERCOT marketplace? </a:t>
            </a:r>
          </a:p>
          <a:p>
            <a:pPr>
              <a:spcBef>
                <a:spcPts val="0"/>
              </a:spcBef>
              <a:spcAft>
                <a:spcPts val="600"/>
              </a:spcAft>
            </a:pPr>
            <a:r>
              <a:rPr lang="en-US" sz="1600" dirty="0">
                <a:latin typeface="Calibri" panose="020F0502020204030204" pitchFamily="34" charset="0"/>
                <a:ea typeface="Times New Roman" panose="02020603050405020304" pitchFamily="18" charset="0"/>
              </a:rPr>
              <a:t>How will market participants behave during extreme volatility periods? </a:t>
            </a:r>
          </a:p>
          <a:p>
            <a:pPr>
              <a:spcBef>
                <a:spcPts val="0"/>
              </a:spcBef>
              <a:spcAft>
                <a:spcPts val="600"/>
              </a:spcAft>
            </a:pPr>
            <a:r>
              <a:rPr lang="en-US" sz="1600" dirty="0">
                <a:latin typeface="Calibri" panose="020F0502020204030204" pitchFamily="34" charset="0"/>
                <a:ea typeface="Times New Roman" panose="02020603050405020304" pitchFamily="18" charset="0"/>
              </a:rPr>
              <a:t>What will be the impact of extreme high prices on the market participants? Who could potentially default and how much will be the potential loss to the market, individually and in aggregate? </a:t>
            </a:r>
          </a:p>
          <a:p>
            <a:pPr>
              <a:spcBef>
                <a:spcPts val="0"/>
              </a:spcBef>
              <a:spcAft>
                <a:spcPts val="600"/>
              </a:spcAft>
            </a:pPr>
            <a:r>
              <a:rPr lang="en-US" sz="1600" dirty="0">
                <a:latin typeface="Calibri" panose="020F0502020204030204" pitchFamily="34" charset="0"/>
                <a:ea typeface="Times New Roman" panose="02020603050405020304" pitchFamily="18" charset="0"/>
              </a:rPr>
              <a:t>Does the market, stakeholders and decision makers need to understand and account for potential financial impact (financial losses to the market) of extremely high prices (whether it is in reference to operational decisions or to strategic/ market design related decisions)?</a:t>
            </a:r>
          </a:p>
          <a:p>
            <a:pPr>
              <a:spcBef>
                <a:spcPts val="0"/>
              </a:spcBef>
              <a:spcAft>
                <a:spcPts val="600"/>
              </a:spcAft>
            </a:pPr>
            <a:r>
              <a:rPr lang="en-US" sz="1600" dirty="0">
                <a:latin typeface="Calibri" panose="020F0502020204030204" pitchFamily="34" charset="0"/>
                <a:ea typeface="Times New Roman" panose="02020603050405020304" pitchFamily="18" charset="0"/>
              </a:rPr>
              <a:t>Do we need to do anything to proactively manage the above risks? </a:t>
            </a:r>
          </a:p>
          <a:p>
            <a:pPr>
              <a:spcBef>
                <a:spcPts val="0"/>
              </a:spcBef>
              <a:spcAft>
                <a:spcPts val="600"/>
              </a:spcAft>
            </a:pPr>
            <a:r>
              <a:rPr lang="en-US" sz="1600" dirty="0">
                <a:latin typeface="Calibri" panose="020F0502020204030204" pitchFamily="34" charset="0"/>
                <a:ea typeface="Times New Roman" panose="02020603050405020304" pitchFamily="18" charset="0"/>
              </a:rPr>
              <a:t>Do all market participants fully understand and actively manage the risks involved in participating in ERCOT market?  </a:t>
            </a:r>
          </a:p>
          <a:p>
            <a:pPr marL="0" indent="0">
              <a:spcBef>
                <a:spcPts val="0"/>
              </a:spcBef>
              <a:spcAft>
                <a:spcPts val="600"/>
              </a:spcAft>
              <a:buNone/>
            </a:pPr>
            <a:endParaRPr lang="en-US" sz="18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778441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09DFA-322A-1315-9D06-DD844FA3FB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49120E-4ED1-197B-836E-34437A97110F}"/>
              </a:ext>
            </a:extLst>
          </p:cNvPr>
          <p:cNvSpPr>
            <a:spLocks noGrp="1"/>
          </p:cNvSpPr>
          <p:nvPr>
            <p:ph type="title"/>
          </p:nvPr>
        </p:nvSpPr>
        <p:spPr>
          <a:xfrm>
            <a:off x="1905000" y="243682"/>
            <a:ext cx="8458200" cy="823118"/>
          </a:xfrm>
        </p:spPr>
        <p:txBody>
          <a:bodyPr/>
          <a:lstStyle/>
          <a:p>
            <a:r>
              <a:rPr lang="en-US" dirty="0"/>
              <a:t>Stress test framework – existing vs new approach</a:t>
            </a:r>
          </a:p>
        </p:txBody>
      </p:sp>
      <p:sp>
        <p:nvSpPr>
          <p:cNvPr id="4" name="Slide Number Placeholder 3">
            <a:extLst>
              <a:ext uri="{FF2B5EF4-FFF2-40B4-BE49-F238E27FC236}">
                <a16:creationId xmlns:a16="http://schemas.microsoft.com/office/drawing/2014/main" id="{17A5DBEC-24E4-B8C9-F77E-6B745BFBC7FE}"/>
              </a:ext>
            </a:extLst>
          </p:cNvPr>
          <p:cNvSpPr>
            <a:spLocks noGrp="1"/>
          </p:cNvSpPr>
          <p:nvPr>
            <p:ph type="sldNum" sz="quarter" idx="4"/>
          </p:nvPr>
        </p:nvSpPr>
        <p:spPr/>
        <p:txBody>
          <a:bodyPr/>
          <a:lstStyle/>
          <a:p>
            <a:fld id="{1D93BD3E-1E9A-4970-A6F7-E7AC52762E0C}" type="slidenum">
              <a:rPr lang="en-US">
                <a:solidFill>
                  <a:prstClr val="black">
                    <a:tint val="75000"/>
                  </a:prstClr>
                </a:solidFill>
                <a:latin typeface="Arial" panose="020B0604020202020204"/>
              </a:rPr>
              <a:pPr/>
              <a:t>11</a:t>
            </a:fld>
            <a:endParaRPr lang="en-US" dirty="0">
              <a:solidFill>
                <a:prstClr val="black">
                  <a:tint val="75000"/>
                </a:prstClr>
              </a:solidFill>
              <a:latin typeface="Arial" panose="020B0604020202020204"/>
            </a:endParaRPr>
          </a:p>
        </p:txBody>
      </p:sp>
      <p:sp>
        <p:nvSpPr>
          <p:cNvPr id="5" name="Content Placeholder 2">
            <a:extLst>
              <a:ext uri="{FF2B5EF4-FFF2-40B4-BE49-F238E27FC236}">
                <a16:creationId xmlns:a16="http://schemas.microsoft.com/office/drawing/2014/main" id="{AAE1EA38-DBC2-4204-347D-807C1A6407A7}"/>
              </a:ext>
            </a:extLst>
          </p:cNvPr>
          <p:cNvSpPr>
            <a:spLocks noGrp="1"/>
          </p:cNvSpPr>
          <p:nvPr>
            <p:ph idx="1"/>
          </p:nvPr>
        </p:nvSpPr>
        <p:spPr>
          <a:xfrm>
            <a:off x="2076450" y="1295400"/>
            <a:ext cx="8286750" cy="5265738"/>
          </a:xfrm>
        </p:spPr>
        <p:txBody>
          <a:bodyPr/>
          <a:lstStyle/>
          <a:p>
            <a:pPr marL="0" indent="0">
              <a:spcBef>
                <a:spcPts val="0"/>
              </a:spcBef>
              <a:spcAft>
                <a:spcPts val="600"/>
              </a:spcAft>
              <a:buNone/>
            </a:pPr>
            <a:r>
              <a:rPr lang="en-US" sz="1800" b="1" dirty="0">
                <a:latin typeface="Calibri" panose="020F0502020204030204" pitchFamily="34" charset="0"/>
                <a:ea typeface="Times New Roman" panose="02020603050405020304" pitchFamily="18" charset="0"/>
              </a:rPr>
              <a:t>Current framework</a:t>
            </a:r>
            <a:r>
              <a:rPr lang="en-US" sz="1800" dirty="0">
                <a:latin typeface="Calibri" panose="020F0502020204030204" pitchFamily="34" charset="0"/>
                <a:ea typeface="Times New Roman" panose="02020603050405020304" pitchFamily="18" charset="0"/>
              </a:rPr>
              <a:t>: ERCOT credit administers the ERCOT Protocols and manages exposures generated by the TPE formula. If a counterparty can not meet the collateral call or pay invoices, they will go into a default and get terminated. Amounts unpaid at termination will get uplifted to the market. </a:t>
            </a:r>
          </a:p>
          <a:p>
            <a:pPr marL="0" indent="0">
              <a:spcBef>
                <a:spcPts val="0"/>
              </a:spcBef>
              <a:spcAft>
                <a:spcPts val="600"/>
              </a:spcAft>
              <a:buNone/>
            </a:pPr>
            <a:endParaRPr lang="en-US" sz="1800" dirty="0">
              <a:latin typeface="Calibri" panose="020F0502020204030204" pitchFamily="34" charset="0"/>
              <a:ea typeface="Times New Roman" panose="02020603050405020304" pitchFamily="18" charset="0"/>
            </a:endParaRPr>
          </a:p>
          <a:p>
            <a:pPr marL="0" indent="0">
              <a:spcBef>
                <a:spcPts val="0"/>
              </a:spcBef>
              <a:spcAft>
                <a:spcPts val="600"/>
              </a:spcAft>
              <a:buNone/>
            </a:pPr>
            <a:r>
              <a:rPr lang="en-US" sz="1800" b="1" dirty="0">
                <a:latin typeface="Calibri" panose="020F0502020204030204" pitchFamily="34" charset="0"/>
                <a:ea typeface="Times New Roman" panose="02020603050405020304" pitchFamily="18" charset="0"/>
              </a:rPr>
              <a:t>New framework</a:t>
            </a:r>
            <a:r>
              <a:rPr lang="en-US" sz="1800" dirty="0">
                <a:latin typeface="Calibri" panose="020F0502020204030204" pitchFamily="34" charset="0"/>
                <a:ea typeface="Times New Roman" panose="02020603050405020304" pitchFamily="18" charset="0"/>
              </a:rPr>
              <a:t>: in addition to the existing framework the new approach will inject a more proactive approach to risk management. Instead of “this is what happened”, ERCOT will </a:t>
            </a:r>
            <a:r>
              <a:rPr lang="en-US" sz="1800" b="1" i="1" dirty="0">
                <a:latin typeface="Calibri" panose="020F0502020204030204" pitchFamily="34" charset="0"/>
                <a:ea typeface="Times New Roman" panose="02020603050405020304" pitchFamily="18" charset="0"/>
              </a:rPr>
              <a:t>proactively</a:t>
            </a:r>
            <a:r>
              <a:rPr lang="en-US" sz="1800" dirty="0">
                <a:latin typeface="Calibri" panose="020F0502020204030204" pitchFamily="34" charset="0"/>
                <a:ea typeface="Times New Roman" panose="02020603050405020304" pitchFamily="18" charset="0"/>
              </a:rPr>
              <a:t> (1) identify, (2) measure and (3) mitigate the risk </a:t>
            </a:r>
            <a:r>
              <a:rPr lang="en-US" sz="1800" b="1" i="1" dirty="0">
                <a:latin typeface="Calibri" panose="020F0502020204030204" pitchFamily="34" charset="0"/>
                <a:ea typeface="Times New Roman" panose="02020603050405020304" pitchFamily="18" charset="0"/>
              </a:rPr>
              <a:t>before</a:t>
            </a:r>
            <a:r>
              <a:rPr lang="en-US" sz="1800" i="1" dirty="0">
                <a:latin typeface="Calibri" panose="020F0502020204030204" pitchFamily="34" charset="0"/>
                <a:ea typeface="Times New Roman" panose="02020603050405020304" pitchFamily="18" charset="0"/>
              </a:rPr>
              <a:t> </a:t>
            </a:r>
            <a:r>
              <a:rPr lang="en-US" sz="1800" dirty="0">
                <a:latin typeface="Calibri" panose="020F0502020204030204" pitchFamily="34" charset="0"/>
                <a:ea typeface="Times New Roman" panose="02020603050405020304" pitchFamily="18" charset="0"/>
              </a:rPr>
              <a:t>the actual event occurs. ERCOT will anticipate the default risk in advance and try to mitigate it through a preset number of actions before the events happen. This active approach will  strengthen ERCOT market risk management practices and improve overall risk management practices of market participants.  The goal will be to develop a framework to carry out the above 3 activities for each potentially defaulting counter- party and the respective potential loss amounts, individually as well as in aggregate for the market under various stress scenarios. The framework is to be tested and continuously improved and fine tuned as time passes and actual stress events occur. </a:t>
            </a:r>
          </a:p>
          <a:p>
            <a:pPr marL="0" indent="0">
              <a:spcBef>
                <a:spcPts val="0"/>
              </a:spcBef>
              <a:spcAft>
                <a:spcPts val="600"/>
              </a:spcAft>
              <a:buNone/>
            </a:pPr>
            <a:endParaRPr lang="en-US" sz="1800" dirty="0">
              <a:latin typeface="Calibri" panose="020F0502020204030204" pitchFamily="34" charset="0"/>
              <a:ea typeface="Times New Roman" panose="02020603050405020304" pitchFamily="18" charset="0"/>
            </a:endParaRPr>
          </a:p>
          <a:p>
            <a:pPr marL="0" indent="0">
              <a:spcBef>
                <a:spcPts val="0"/>
              </a:spcBef>
              <a:spcAft>
                <a:spcPts val="600"/>
              </a:spcAft>
              <a:buNone/>
            </a:pPr>
            <a:endParaRPr lang="en-US" sz="18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479531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4DC6D-6490-73C7-ED87-FB8DE7A43F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73E969-4EBF-942B-A177-0C81A5A929BD}"/>
              </a:ext>
            </a:extLst>
          </p:cNvPr>
          <p:cNvSpPr>
            <a:spLocks noGrp="1"/>
          </p:cNvSpPr>
          <p:nvPr>
            <p:ph type="title"/>
          </p:nvPr>
        </p:nvSpPr>
        <p:spPr>
          <a:xfrm>
            <a:off x="1905000" y="243682"/>
            <a:ext cx="8458200" cy="823118"/>
          </a:xfrm>
        </p:spPr>
        <p:txBody>
          <a:bodyPr/>
          <a:lstStyle/>
          <a:p>
            <a:r>
              <a:rPr lang="en-US" dirty="0"/>
              <a:t>New framework – proactively managing risk</a:t>
            </a:r>
          </a:p>
        </p:txBody>
      </p:sp>
      <p:sp>
        <p:nvSpPr>
          <p:cNvPr id="4" name="Slide Number Placeholder 3">
            <a:extLst>
              <a:ext uri="{FF2B5EF4-FFF2-40B4-BE49-F238E27FC236}">
                <a16:creationId xmlns:a16="http://schemas.microsoft.com/office/drawing/2014/main" id="{FFA25508-A53B-3090-A48B-361BD61B4199}"/>
              </a:ext>
            </a:extLst>
          </p:cNvPr>
          <p:cNvSpPr>
            <a:spLocks noGrp="1"/>
          </p:cNvSpPr>
          <p:nvPr>
            <p:ph type="sldNum" sz="quarter" idx="4"/>
          </p:nvPr>
        </p:nvSpPr>
        <p:spPr/>
        <p:txBody>
          <a:bodyPr/>
          <a:lstStyle/>
          <a:p>
            <a:fld id="{1D93BD3E-1E9A-4970-A6F7-E7AC52762E0C}" type="slidenum">
              <a:rPr lang="en-US">
                <a:solidFill>
                  <a:prstClr val="black">
                    <a:tint val="75000"/>
                  </a:prstClr>
                </a:solidFill>
                <a:latin typeface="Arial" panose="020B0604020202020204"/>
              </a:rPr>
              <a:pPr/>
              <a:t>12</a:t>
            </a:fld>
            <a:endParaRPr lang="en-US" dirty="0">
              <a:solidFill>
                <a:prstClr val="black">
                  <a:tint val="75000"/>
                </a:prstClr>
              </a:solidFill>
              <a:latin typeface="Arial" panose="020B0604020202020204"/>
            </a:endParaRPr>
          </a:p>
        </p:txBody>
      </p:sp>
      <p:sp>
        <p:nvSpPr>
          <p:cNvPr id="5" name="Content Placeholder 2">
            <a:extLst>
              <a:ext uri="{FF2B5EF4-FFF2-40B4-BE49-F238E27FC236}">
                <a16:creationId xmlns:a16="http://schemas.microsoft.com/office/drawing/2014/main" id="{19AB220C-FE68-0CAC-6FE9-95946F5BE559}"/>
              </a:ext>
            </a:extLst>
          </p:cNvPr>
          <p:cNvSpPr>
            <a:spLocks noGrp="1"/>
          </p:cNvSpPr>
          <p:nvPr>
            <p:ph idx="1"/>
          </p:nvPr>
        </p:nvSpPr>
        <p:spPr>
          <a:xfrm>
            <a:off x="2076450" y="1066800"/>
            <a:ext cx="8286750" cy="4998536"/>
          </a:xfrm>
        </p:spPr>
        <p:txBody>
          <a:bodyPr/>
          <a:lstStyle/>
          <a:p>
            <a:pPr>
              <a:spcBef>
                <a:spcPts val="0"/>
              </a:spcBef>
              <a:spcAft>
                <a:spcPts val="600"/>
              </a:spcAft>
              <a:buFont typeface="+mj-lt"/>
              <a:buAutoNum type="arabicPeriod"/>
            </a:pPr>
            <a:r>
              <a:rPr lang="en-US" sz="1800" b="1" dirty="0">
                <a:latin typeface="Calibri" panose="020F0502020204030204" pitchFamily="34" charset="0"/>
                <a:ea typeface="Times New Roman" panose="02020603050405020304" pitchFamily="18" charset="0"/>
              </a:rPr>
              <a:t>Identify the risk: </a:t>
            </a:r>
            <a:r>
              <a:rPr lang="en-US" sz="1800" dirty="0">
                <a:latin typeface="Calibri" panose="020F0502020204030204" pitchFamily="34" charset="0"/>
                <a:ea typeface="Times New Roman" panose="02020603050405020304" pitchFamily="18" charset="0"/>
              </a:rPr>
              <a:t>Most of the time power prices (RTM, DAM and AS) tend to fluctuate within a relatively stable band for an extended period. But every once in a while, prices will shoot up and reach </a:t>
            </a:r>
            <a:r>
              <a:rPr lang="en-US" sz="1800" b="1" dirty="0">
                <a:latin typeface="Calibri" panose="020F0502020204030204" pitchFamily="34" charset="0"/>
                <a:ea typeface="Times New Roman" panose="02020603050405020304" pitchFamily="18" charset="0"/>
              </a:rPr>
              <a:t>extremely high</a:t>
            </a:r>
            <a:r>
              <a:rPr lang="en-US" sz="1800" dirty="0">
                <a:latin typeface="Calibri" panose="020F0502020204030204" pitchFamily="34" charset="0"/>
                <a:ea typeface="Times New Roman" panose="02020603050405020304" pitchFamily="18" charset="0"/>
              </a:rPr>
              <a:t> levels and stay there for a few days (winter) or weeks (summer). This extreme volatility imposes a stress on the marketplace and could potentially lead to sizable default(s). </a:t>
            </a:r>
            <a:r>
              <a:rPr lang="en-US" sz="1800" i="1" dirty="0">
                <a:latin typeface="Calibri" panose="020F0502020204030204" pitchFamily="34" charset="0"/>
                <a:ea typeface="Times New Roman" panose="02020603050405020304" pitchFamily="18" charset="0"/>
              </a:rPr>
              <a:t> The risk of unpaid balances incurring losses to the market. </a:t>
            </a:r>
          </a:p>
          <a:p>
            <a:pPr>
              <a:spcBef>
                <a:spcPts val="0"/>
              </a:spcBef>
              <a:spcAft>
                <a:spcPts val="600"/>
              </a:spcAft>
              <a:buFont typeface="+mj-lt"/>
              <a:buAutoNum type="arabicPeriod"/>
            </a:pPr>
            <a:r>
              <a:rPr lang="en-US" sz="1800" b="1" dirty="0">
                <a:latin typeface="Calibri" panose="020F0502020204030204" pitchFamily="34" charset="0"/>
                <a:ea typeface="Times New Roman" panose="02020603050405020304" pitchFamily="18" charset="0"/>
              </a:rPr>
              <a:t>Measure the risk:  </a:t>
            </a:r>
            <a:r>
              <a:rPr lang="en-US" sz="1800" dirty="0">
                <a:latin typeface="Calibri" panose="020F0502020204030204" pitchFamily="34" charset="0"/>
                <a:ea typeface="Times New Roman" panose="02020603050405020304" pitchFamily="18" charset="0"/>
              </a:rPr>
              <a:t>Each market participant has a different liquidity and capital profile to weather through these high stress periods. On the other hand, each market participant has a unique potential risk exposure profile, which depends on how it participates in the marketplace and how it chooses to hedge its potential exposures. A combination of the two – liquidity and capital on the one hand layered in against potential exposures realized in the event of high stress on the other hand, will yield insights into whether a market participant could default in the event of high prices and if so, provide an estimate of a potential loss. </a:t>
            </a:r>
          </a:p>
          <a:p>
            <a:pPr marL="400050" lvl="1" indent="0">
              <a:spcBef>
                <a:spcPts val="0"/>
              </a:spcBef>
            </a:pPr>
            <a:r>
              <a:rPr lang="en-US" sz="1400" dirty="0">
                <a:latin typeface="Calibri" panose="020F0502020204030204" pitchFamily="34" charset="0"/>
                <a:ea typeface="Times New Roman" panose="02020603050405020304" pitchFamily="18" charset="0"/>
              </a:rPr>
              <a:t>What qualitative and quantitative factors should we consider? </a:t>
            </a:r>
          </a:p>
          <a:p>
            <a:pPr marL="400050" lvl="1" indent="0">
              <a:spcBef>
                <a:spcPts val="0"/>
              </a:spcBef>
            </a:pPr>
            <a:r>
              <a:rPr lang="en-US" sz="1400" dirty="0">
                <a:latin typeface="Calibri" panose="020F0502020204030204" pitchFamily="34" charset="0"/>
                <a:ea typeface="Times New Roman" panose="02020603050405020304" pitchFamily="18" charset="0"/>
              </a:rPr>
              <a:t>Load and load &amp; gen entities vs traders? </a:t>
            </a:r>
          </a:p>
          <a:p>
            <a:pPr marL="400050" lvl="1" indent="0">
              <a:spcBef>
                <a:spcPts val="0"/>
              </a:spcBef>
            </a:pPr>
            <a:r>
              <a:rPr lang="en-US" sz="1400" dirty="0">
                <a:latin typeface="Calibri" panose="020F0502020204030204" pitchFamily="34" charset="0"/>
                <a:ea typeface="Times New Roman" panose="02020603050405020304" pitchFamily="18" charset="0"/>
              </a:rPr>
              <a:t>Liquidity vs capital </a:t>
            </a:r>
          </a:p>
          <a:p>
            <a:pPr marL="400050" lvl="1" indent="0">
              <a:spcBef>
                <a:spcPts val="0"/>
              </a:spcBef>
            </a:pPr>
            <a:r>
              <a:rPr lang="en-US" sz="1400" dirty="0">
                <a:latin typeface="Calibri" panose="020F0502020204030204" pitchFamily="34" charset="0"/>
                <a:ea typeface="Times New Roman" panose="02020603050405020304" pitchFamily="18" charset="0"/>
              </a:rPr>
              <a:t>Exposure assumptions</a:t>
            </a:r>
          </a:p>
          <a:p>
            <a:pPr>
              <a:spcBef>
                <a:spcPts val="0"/>
              </a:spcBef>
              <a:spcAft>
                <a:spcPts val="600"/>
              </a:spcAft>
              <a:buFont typeface="+mj-lt"/>
              <a:buAutoNum type="arabicPeriod"/>
            </a:pPr>
            <a:endParaRPr lang="en-US" sz="18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803456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023457" y="655639"/>
            <a:ext cx="9644543" cy="735012"/>
          </a:xfrm>
        </p:spPr>
        <p:txBody>
          <a:bodyPr>
            <a:normAutofit/>
          </a:bodyPr>
          <a:lstStyle/>
          <a:p>
            <a:r>
              <a:rPr lang="en-US" sz="3600" b="1" dirty="0">
                <a:latin typeface="+mn-lt"/>
                <a:cs typeface="Times New Roman" panose="02020603050405020304" pitchFamily="18" charset="0"/>
              </a:rPr>
              <a:t>Monthly Highlights: March 2025 – April 2025</a:t>
            </a:r>
            <a:endParaRPr lang="en-US" sz="3600" b="1" dirty="0"/>
          </a:p>
        </p:txBody>
      </p:sp>
      <p:sp>
        <p:nvSpPr>
          <p:cNvPr id="5" name="TextBox 4">
            <a:extLst>
              <a:ext uri="{FF2B5EF4-FFF2-40B4-BE49-F238E27FC236}">
                <a16:creationId xmlns:a16="http://schemas.microsoft.com/office/drawing/2014/main" id="{CDCFF607-9103-4ED4-B8CA-ADCE0DAAEF4F}"/>
              </a:ext>
            </a:extLst>
          </p:cNvPr>
          <p:cNvSpPr txBox="1"/>
          <p:nvPr/>
        </p:nvSpPr>
        <p:spPr>
          <a:xfrm>
            <a:off x="563417" y="1638300"/>
            <a:ext cx="11259127" cy="3354765"/>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400" dirty="0">
                <a:cs typeface="Times New Roman" panose="02020603050405020304" pitchFamily="18" charset="0"/>
              </a:rPr>
              <a:t>Market-wide average Total Potential Exposure (TPE) </a:t>
            </a:r>
            <a:r>
              <a:rPr lang="en-US" sz="2400">
                <a:cs typeface="Times New Roman" panose="02020603050405020304" pitchFamily="18" charset="0"/>
              </a:rPr>
              <a:t>decreased from </a:t>
            </a:r>
            <a:r>
              <a:rPr lang="en-US" sz="2400" dirty="0">
                <a:cs typeface="Times New Roman" panose="02020603050405020304" pitchFamily="18" charset="0"/>
              </a:rPr>
              <a:t>at $1.84 billion in March to $1.78 billion in April </a:t>
            </a:r>
          </a:p>
          <a:p>
            <a:pPr marL="342900" indent="-342900">
              <a:spcAft>
                <a:spcPts val="600"/>
              </a:spcAft>
              <a:buFont typeface="Arial" panose="020B0604020202020204" pitchFamily="34" charset="0"/>
              <a:buChar char="•"/>
            </a:pPr>
            <a:r>
              <a:rPr lang="en-US" sz="2400" dirty="0">
                <a:cs typeface="Times New Roman" panose="02020603050405020304" pitchFamily="18" charset="0"/>
              </a:rPr>
              <a:t>TPE Decreased as peak extrapolated exposure from the previous month rolled off</a:t>
            </a:r>
          </a:p>
          <a:p>
            <a:pPr marL="342900" indent="-342900">
              <a:spcAft>
                <a:spcPts val="600"/>
              </a:spcAft>
              <a:buFont typeface="Arial" panose="020B0604020202020204" pitchFamily="34" charset="0"/>
              <a:buChar char="•"/>
            </a:pPr>
            <a:r>
              <a:rPr lang="en-US" sz="2400" dirty="0">
                <a:cs typeface="Times New Roman" panose="02020603050405020304" pitchFamily="18" charset="0"/>
              </a:rPr>
              <a:t>Discretionary Collateral is defined as Secured Collateral in excess of TPE,CRR Locked ACL and DAM Exposure</a:t>
            </a:r>
          </a:p>
          <a:p>
            <a:pPr marL="342900" indent="-342900">
              <a:spcAft>
                <a:spcPts val="600"/>
              </a:spcAft>
              <a:buFont typeface="Arial" panose="020B0604020202020204" pitchFamily="34" charset="0"/>
              <a:buChar char="•"/>
            </a:pPr>
            <a:r>
              <a:rPr lang="en-US" sz="2400" dirty="0">
                <a:cs typeface="Times New Roman" panose="02020603050405020304" pitchFamily="18" charset="0"/>
              </a:rPr>
              <a:t>Average Discretionary Collateral decreases from $ 4.10 billion in March 2025 to $3.73 billion in April 2025</a:t>
            </a:r>
          </a:p>
          <a:p>
            <a:pPr marL="342900" indent="-342900">
              <a:spcAft>
                <a:spcPts val="600"/>
              </a:spcAft>
              <a:buFont typeface="Arial" panose="020B0604020202020204" pitchFamily="34" charset="0"/>
              <a:buChar char="•"/>
            </a:pPr>
            <a:r>
              <a:rPr lang="en-US" sz="2400" dirty="0">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a:xfrm>
            <a:off x="177554" y="365125"/>
            <a:ext cx="11736280" cy="549275"/>
          </a:xfrm>
        </p:spPr>
        <p:txBody>
          <a:bodyPr>
            <a:normAutofit/>
          </a:bodyPr>
          <a:lstStyle/>
          <a:p>
            <a:r>
              <a:rPr lang="en-US" sz="2400" b="1" dirty="0"/>
              <a:t>Available Credit by Type Compared to Total Potential Exposure (TPE): April 2024 to April 2025</a:t>
            </a:r>
          </a:p>
        </p:txBody>
      </p:sp>
      <p:sp>
        <p:nvSpPr>
          <p:cNvPr id="8" name="TextBox 7">
            <a:extLst>
              <a:ext uri="{FF2B5EF4-FFF2-40B4-BE49-F238E27FC236}">
                <a16:creationId xmlns:a16="http://schemas.microsoft.com/office/drawing/2014/main" id="{516ECFC8-AA70-44EE-BDF1-EA9AD9F28BAE}"/>
              </a:ext>
            </a:extLst>
          </p:cNvPr>
          <p:cNvSpPr txBox="1"/>
          <p:nvPr/>
        </p:nvSpPr>
        <p:spPr>
          <a:xfrm>
            <a:off x="1250977" y="5694083"/>
            <a:ext cx="10150763" cy="738664"/>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5B6770"/>
                </a:solidFill>
              </a:rPr>
              <a:t>Numbers are as of month-end except for Max TPE</a:t>
            </a:r>
          </a:p>
          <a:p>
            <a:pPr marL="171450" indent="-171450">
              <a:buFont typeface="Arial" panose="020B0604020202020204" pitchFamily="34" charset="0"/>
              <a:buChar char="•"/>
            </a:pPr>
            <a:r>
              <a:rPr lang="en-US" sz="1200" dirty="0">
                <a:solidFill>
                  <a:srgbClr val="5B6770"/>
                </a:solidFill>
              </a:rPr>
              <a:t>Max TPE is the highest TPE for the corresponding month</a:t>
            </a:r>
          </a:p>
          <a:p>
            <a:endParaRPr lang="en-US" dirty="0"/>
          </a:p>
        </p:txBody>
      </p:sp>
      <p:pic>
        <p:nvPicPr>
          <p:cNvPr id="6" name="Content Placeholder 5">
            <a:extLst>
              <a:ext uri="{FF2B5EF4-FFF2-40B4-BE49-F238E27FC236}">
                <a16:creationId xmlns:a16="http://schemas.microsoft.com/office/drawing/2014/main" id="{D72AA3AA-8351-1BAC-94E1-C3AE492F113E}"/>
              </a:ext>
            </a:extLst>
          </p:cNvPr>
          <p:cNvPicPr>
            <a:picLocks noGrp="1" noChangeAspect="1"/>
          </p:cNvPicPr>
          <p:nvPr>
            <p:ph idx="1"/>
          </p:nvPr>
        </p:nvPicPr>
        <p:blipFill>
          <a:blip r:embed="rId2"/>
          <a:stretch>
            <a:fillRect/>
          </a:stretch>
        </p:blipFill>
        <p:spPr>
          <a:xfrm>
            <a:off x="1250977" y="1045940"/>
            <a:ext cx="9030960" cy="4229690"/>
          </a:xfrm>
        </p:spPr>
      </p:pic>
    </p:spTree>
    <p:extLst>
      <p:ext uri="{BB962C8B-B14F-4D97-AF65-F5344CB8AC3E}">
        <p14:creationId xmlns:p14="http://schemas.microsoft.com/office/powerpoint/2010/main" val="1744205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normAutofit/>
          </a:bodyPr>
          <a:lstStyle/>
          <a:p>
            <a:pPr algn="ctr"/>
            <a:r>
              <a:rPr lang="en-US" sz="2800" dirty="0">
                <a:cs typeface="Times New Roman" panose="02020603050405020304" pitchFamily="18" charset="0"/>
              </a:rPr>
              <a:t>Discretionary Collateral March 2025 – April 2025</a:t>
            </a:r>
            <a:endParaRPr lang="en-US" sz="2800" dirty="0"/>
          </a:p>
        </p:txBody>
      </p:sp>
      <p:pic>
        <p:nvPicPr>
          <p:cNvPr id="5" name="Picture 4">
            <a:extLst>
              <a:ext uri="{FF2B5EF4-FFF2-40B4-BE49-F238E27FC236}">
                <a16:creationId xmlns:a16="http://schemas.microsoft.com/office/drawing/2014/main" id="{C6B0ED01-250A-5823-655F-8C5AA667675C}"/>
              </a:ext>
            </a:extLst>
          </p:cNvPr>
          <p:cNvPicPr>
            <a:picLocks noChangeAspect="1"/>
          </p:cNvPicPr>
          <p:nvPr/>
        </p:nvPicPr>
        <p:blipFill>
          <a:blip r:embed="rId2"/>
          <a:stretch>
            <a:fillRect/>
          </a:stretch>
        </p:blipFill>
        <p:spPr>
          <a:xfrm>
            <a:off x="1785336" y="1518971"/>
            <a:ext cx="8621328" cy="3820058"/>
          </a:xfrm>
          <a:prstGeom prst="rect">
            <a:avLst/>
          </a:prstGeom>
        </p:spPr>
      </p:pic>
    </p:spTree>
    <p:extLst>
      <p:ext uri="{BB962C8B-B14F-4D97-AF65-F5344CB8AC3E}">
        <p14:creationId xmlns:p14="http://schemas.microsoft.com/office/powerpoint/2010/main" val="1994485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3B130230-4256-D26D-C39E-EA16A085E816}"/>
              </a:ext>
            </a:extLst>
          </p:cNvPr>
          <p:cNvPicPr>
            <a:picLocks noGrp="1" noChangeAspect="1"/>
          </p:cNvPicPr>
          <p:nvPr>
            <p:ph idx="1"/>
          </p:nvPr>
        </p:nvPicPr>
        <p:blipFill>
          <a:blip r:embed="rId2"/>
          <a:stretch>
            <a:fillRect/>
          </a:stretch>
        </p:blipFill>
        <p:spPr>
          <a:xfrm>
            <a:off x="712298" y="1866657"/>
            <a:ext cx="9088118" cy="3477110"/>
          </a:xfrm>
        </p:spPr>
      </p:pic>
      <p:sp>
        <p:nvSpPr>
          <p:cNvPr id="2" name="Title 1">
            <a:extLst>
              <a:ext uri="{FF2B5EF4-FFF2-40B4-BE49-F238E27FC236}">
                <a16:creationId xmlns:a16="http://schemas.microsoft.com/office/drawing/2014/main" id="{24B53CCC-6A3A-0D96-DF93-7C9BFCC002C8}"/>
              </a:ext>
            </a:extLst>
          </p:cNvPr>
          <p:cNvSpPr>
            <a:spLocks noGrp="1"/>
          </p:cNvSpPr>
          <p:nvPr>
            <p:ph type="title"/>
          </p:nvPr>
        </p:nvSpPr>
        <p:spPr/>
        <p:txBody>
          <a:bodyPr>
            <a:normAutofit/>
          </a:bodyPr>
          <a:lstStyle/>
          <a:p>
            <a:r>
              <a:rPr lang="en-US" sz="4000" dirty="0"/>
              <a:t>Issuer Credit Limits vs Total LC Amounts Per Issuer: EOM-April 2025</a:t>
            </a:r>
          </a:p>
        </p:txBody>
      </p:sp>
    </p:spTree>
    <p:extLst>
      <p:ext uri="{BB962C8B-B14F-4D97-AF65-F5344CB8AC3E}">
        <p14:creationId xmlns:p14="http://schemas.microsoft.com/office/powerpoint/2010/main" val="1463771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dirty="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a:xfrm>
            <a:off x="838200" y="1997476"/>
            <a:ext cx="10515600" cy="3710468"/>
          </a:xfrm>
        </p:spPr>
        <p:txBody>
          <a:bodyPr>
            <a:noAutofit/>
          </a:bodyPr>
          <a:lstStyle/>
          <a:p>
            <a:pPr lvl="1">
              <a:spcBef>
                <a:spcPts val="0"/>
              </a:spcBef>
              <a:defRPr/>
            </a:pPr>
            <a:r>
              <a:rPr lang="en-US" sz="3200" dirty="0"/>
              <a:t>May 19</a:t>
            </a:r>
            <a:r>
              <a:rPr lang="en-US" sz="3200" baseline="30000" dirty="0"/>
              <a:t>th</a:t>
            </a:r>
            <a:r>
              <a:rPr lang="en-US" sz="3200" dirty="0"/>
              <a:t> CFSG meeting</a:t>
            </a:r>
            <a:endParaRPr lang="en-US" sz="3200" dirty="0">
              <a:cs typeface="Arial" panose="020B0604020202020204" pitchFamily="34" charset="0"/>
            </a:endParaRPr>
          </a:p>
          <a:p>
            <a:pPr lvl="1">
              <a:spcBef>
                <a:spcPts val="0"/>
              </a:spcBef>
              <a:defRPr/>
            </a:pPr>
            <a:r>
              <a:rPr lang="en-US" sz="3200" dirty="0"/>
              <a:t>Voting matters:</a:t>
            </a:r>
          </a:p>
          <a:p>
            <a:pPr lvl="2">
              <a:spcBef>
                <a:spcPts val="0"/>
              </a:spcBef>
              <a:defRPr/>
            </a:pPr>
            <a:r>
              <a:rPr lang="en-US" sz="2800" dirty="0"/>
              <a:t>NPRRs</a:t>
            </a:r>
          </a:p>
          <a:p>
            <a:pPr lvl="1">
              <a:spcBef>
                <a:spcPts val="0"/>
              </a:spcBef>
              <a:defRPr/>
            </a:pPr>
            <a:r>
              <a:rPr lang="en-US" sz="3200" dirty="0"/>
              <a:t>Credit Updates for RTC+B</a:t>
            </a:r>
          </a:p>
          <a:p>
            <a:pPr lvl="1">
              <a:spcBef>
                <a:spcPts val="0"/>
              </a:spcBef>
              <a:defRPr/>
            </a:pPr>
            <a:r>
              <a:rPr lang="en-US" sz="3200" dirty="0"/>
              <a:t>CRR Credit Proposal – DC Energy</a:t>
            </a:r>
          </a:p>
          <a:p>
            <a:pPr lvl="1">
              <a:spcBef>
                <a:spcPts val="0"/>
              </a:spcBef>
              <a:defRPr/>
            </a:pPr>
            <a:r>
              <a:rPr lang="en-US" sz="3200" dirty="0"/>
              <a:t>ERCOT - Stress Testing Framework</a:t>
            </a:r>
          </a:p>
          <a:p>
            <a:pPr lvl="1">
              <a:spcBef>
                <a:spcPts val="0"/>
              </a:spcBef>
              <a:defRPr/>
            </a:pPr>
            <a:r>
              <a:rPr lang="en-US" sz="3200" dirty="0"/>
              <a:t>Regular credit exposure updates</a:t>
            </a:r>
          </a:p>
          <a:p>
            <a:pPr lvl="1">
              <a:spcBef>
                <a:spcPts val="0"/>
              </a:spcBef>
              <a:defRPr/>
            </a:pPr>
            <a:endParaRPr lang="en-US" sz="3200" dirty="0"/>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10515600" cy="868057"/>
          </a:xfrm>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a:xfrm>
            <a:off x="838200" y="1367406"/>
            <a:ext cx="10515600" cy="4809557"/>
          </a:xfrm>
        </p:spPr>
        <p:txBody>
          <a:bodyPr>
            <a:normAutofit/>
          </a:bodyPr>
          <a:lstStyle/>
          <a:p>
            <a:pPr>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NPRR1282, Ancillary Service Duration under Real-Time Co-optimization.  </a:t>
            </a:r>
          </a:p>
          <a:p>
            <a:pPr>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NPRR1281, Improvements to Alternate FFSS Resource Designation.  </a:t>
            </a:r>
          </a:p>
          <a:p>
            <a:pPr>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NPRR1277, Revisions to EAL Formula.</a:t>
            </a:r>
          </a:p>
          <a:p>
            <a:pPr>
              <a:lnSpc>
                <a:spcPct val="107000"/>
              </a:lnSpc>
              <a:spcBef>
                <a:spcPts val="0"/>
              </a:spcBef>
              <a:spcAft>
                <a:spcPts val="80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endParaRPr lang="en-US" sz="20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0931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6A2A1-4913-E5FB-079F-8CB49B735EF9}"/>
              </a:ext>
            </a:extLst>
          </p:cNvPr>
          <p:cNvSpPr>
            <a:spLocks noGrp="1"/>
          </p:cNvSpPr>
          <p:nvPr>
            <p:ph type="title"/>
          </p:nvPr>
        </p:nvSpPr>
        <p:spPr/>
        <p:txBody>
          <a:bodyPr>
            <a:normAutofit/>
          </a:bodyPr>
          <a:lstStyle/>
          <a:p>
            <a:r>
              <a:rPr lang="en-US" sz="3200" dirty="0"/>
              <a:t>Revisions to Credit Exposure Calculations for AS Products related to RTC+B</a:t>
            </a:r>
          </a:p>
        </p:txBody>
      </p:sp>
      <p:sp>
        <p:nvSpPr>
          <p:cNvPr id="3" name="Content Placeholder 2">
            <a:extLst>
              <a:ext uri="{FF2B5EF4-FFF2-40B4-BE49-F238E27FC236}">
                <a16:creationId xmlns:a16="http://schemas.microsoft.com/office/drawing/2014/main" id="{A0BB38E1-EB57-6DDD-F8AD-728DF7968BCE}"/>
              </a:ext>
            </a:extLst>
          </p:cNvPr>
          <p:cNvSpPr>
            <a:spLocks noGrp="1"/>
          </p:cNvSpPr>
          <p:nvPr>
            <p:ph idx="1"/>
          </p:nvPr>
        </p:nvSpPr>
        <p:spPr/>
        <p:txBody>
          <a:bodyPr>
            <a:normAutofit/>
          </a:bodyPr>
          <a:lstStyle/>
          <a:p>
            <a:r>
              <a:rPr lang="en-US" sz="2000" dirty="0"/>
              <a:t>Majority of the credit Exposure calculations are due to the new AS virtual offers</a:t>
            </a:r>
          </a:p>
          <a:p>
            <a:r>
              <a:rPr lang="en-US" sz="2000" dirty="0"/>
              <a:t>UDAA will now include these in AS Payments and Charges</a:t>
            </a:r>
          </a:p>
          <a:p>
            <a:r>
              <a:rPr lang="en-US" sz="2000" dirty="0"/>
              <a:t>Real Time Liability Completed and Not Settled (RTCNS) and Real Time Liability Forward (RTLF) will be updated to include the virtual AS activity</a:t>
            </a:r>
          </a:p>
          <a:p>
            <a:r>
              <a:rPr lang="en-US" sz="2000" dirty="0"/>
              <a:t>Minimum Current Exposure (MCE) will now include the AS virtual activity.</a:t>
            </a:r>
          </a:p>
          <a:p>
            <a:r>
              <a:rPr lang="en-US" sz="2000" dirty="0"/>
              <a:t>Default Uplift Supporting Data updated to include the AS virtual activity.</a:t>
            </a:r>
          </a:p>
          <a:p>
            <a:endParaRPr lang="en-US" sz="2000" dirty="0"/>
          </a:p>
          <a:p>
            <a:r>
              <a:rPr lang="en-US" sz="2000" dirty="0"/>
              <a:t>New columns added to Credit reports for AS virtual activity – See May 19</a:t>
            </a:r>
            <a:r>
              <a:rPr lang="en-US" sz="2000" baseline="30000" dirty="0"/>
              <a:t>th</a:t>
            </a:r>
            <a:r>
              <a:rPr lang="en-US" sz="2000" dirty="0"/>
              <a:t> meeting page for the details.</a:t>
            </a:r>
          </a:p>
        </p:txBody>
      </p:sp>
    </p:spTree>
    <p:extLst>
      <p:ext uri="{BB962C8B-B14F-4D97-AF65-F5344CB8AC3E}">
        <p14:creationId xmlns:p14="http://schemas.microsoft.com/office/powerpoint/2010/main" val="122082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D69C1-8E94-9653-4401-E2B2155DB427}"/>
              </a:ext>
            </a:extLst>
          </p:cNvPr>
          <p:cNvSpPr>
            <a:spLocks noGrp="1"/>
          </p:cNvSpPr>
          <p:nvPr>
            <p:ph type="title"/>
          </p:nvPr>
        </p:nvSpPr>
        <p:spPr/>
        <p:txBody>
          <a:bodyPr/>
          <a:lstStyle/>
          <a:p>
            <a:r>
              <a:rPr lang="en-US" dirty="0"/>
              <a:t>CRR Credit Proposal</a:t>
            </a:r>
          </a:p>
        </p:txBody>
      </p:sp>
      <p:sp>
        <p:nvSpPr>
          <p:cNvPr id="3" name="Content Placeholder 2">
            <a:extLst>
              <a:ext uri="{FF2B5EF4-FFF2-40B4-BE49-F238E27FC236}">
                <a16:creationId xmlns:a16="http://schemas.microsoft.com/office/drawing/2014/main" id="{A987245B-931F-CC3F-9B99-BF9A6D4EDB4B}"/>
              </a:ext>
            </a:extLst>
          </p:cNvPr>
          <p:cNvSpPr>
            <a:spLocks noGrp="1"/>
          </p:cNvSpPr>
          <p:nvPr>
            <p:ph idx="1"/>
          </p:nvPr>
        </p:nvSpPr>
        <p:spPr/>
        <p:txBody>
          <a:bodyPr>
            <a:normAutofit/>
          </a:bodyPr>
          <a:lstStyle/>
          <a:p>
            <a:r>
              <a:rPr lang="en-US" sz="2000" dirty="0"/>
              <a:t>Current CRR Credit Policy makes conservative assumptions that do not align with actual portfolio risk </a:t>
            </a:r>
          </a:p>
          <a:p>
            <a:r>
              <a:rPr lang="en-US" sz="2000" dirty="0"/>
              <a:t> Option holdings that provide downside protection for an existing Obligation Portfolio are ignored</a:t>
            </a:r>
          </a:p>
          <a:p>
            <a:r>
              <a:rPr lang="en-US" sz="2000" dirty="0"/>
              <a:t> Current credit policy assumes no temporal diversification. This overcollateralizes portfolios that extend over multiple months </a:t>
            </a:r>
          </a:p>
          <a:p>
            <a:endParaRPr lang="en-US" sz="2000" dirty="0"/>
          </a:p>
          <a:p>
            <a:r>
              <a:rPr lang="en-US" sz="2000" dirty="0"/>
              <a:t>DC Energy recommends that ERCOT Credit staff perform a gap analysis on CRR Obligation collateral</a:t>
            </a:r>
          </a:p>
        </p:txBody>
      </p:sp>
    </p:spTree>
    <p:extLst>
      <p:ext uri="{BB962C8B-B14F-4D97-AF65-F5344CB8AC3E}">
        <p14:creationId xmlns:p14="http://schemas.microsoft.com/office/powerpoint/2010/main" val="515292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48FC1-78E6-C100-F4D0-EA67DA13C8B8}"/>
              </a:ext>
            </a:extLst>
          </p:cNvPr>
          <p:cNvSpPr>
            <a:spLocks noGrp="1"/>
          </p:cNvSpPr>
          <p:nvPr>
            <p:ph type="title"/>
          </p:nvPr>
        </p:nvSpPr>
        <p:spPr/>
        <p:txBody>
          <a:bodyPr/>
          <a:lstStyle/>
          <a:p>
            <a:r>
              <a:rPr lang="en-US" dirty="0"/>
              <a:t> </a:t>
            </a:r>
          </a:p>
        </p:txBody>
      </p:sp>
      <p:pic>
        <p:nvPicPr>
          <p:cNvPr id="5" name="Content Placeholder 4">
            <a:extLst>
              <a:ext uri="{FF2B5EF4-FFF2-40B4-BE49-F238E27FC236}">
                <a16:creationId xmlns:a16="http://schemas.microsoft.com/office/drawing/2014/main" id="{183D5910-DA27-7B3B-968F-0452DF76B7BE}"/>
              </a:ext>
            </a:extLst>
          </p:cNvPr>
          <p:cNvPicPr>
            <a:picLocks noGrp="1" noChangeAspect="1"/>
          </p:cNvPicPr>
          <p:nvPr>
            <p:ph idx="1"/>
          </p:nvPr>
        </p:nvPicPr>
        <p:blipFill>
          <a:blip r:embed="rId2"/>
          <a:stretch>
            <a:fillRect/>
          </a:stretch>
        </p:blipFill>
        <p:spPr>
          <a:xfrm>
            <a:off x="526473" y="766618"/>
            <a:ext cx="10954327" cy="5410345"/>
          </a:xfrm>
        </p:spPr>
      </p:pic>
    </p:spTree>
    <p:extLst>
      <p:ext uri="{BB962C8B-B14F-4D97-AF65-F5344CB8AC3E}">
        <p14:creationId xmlns:p14="http://schemas.microsoft.com/office/powerpoint/2010/main" val="3016809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050E8-E761-F9A1-984F-8E668F8128CC}"/>
              </a:ext>
            </a:extLst>
          </p:cNvPr>
          <p:cNvSpPr>
            <a:spLocks noGrp="1"/>
          </p:cNvSpPr>
          <p:nvPr>
            <p:ph type="title"/>
          </p:nvPr>
        </p:nvSpPr>
        <p:spPr/>
        <p:txBody>
          <a:bodyPr/>
          <a:lstStyle/>
          <a:p>
            <a:r>
              <a:rPr lang="en-US" dirty="0"/>
              <a:t> </a:t>
            </a:r>
          </a:p>
        </p:txBody>
      </p:sp>
      <p:pic>
        <p:nvPicPr>
          <p:cNvPr id="5" name="Content Placeholder 4">
            <a:extLst>
              <a:ext uri="{FF2B5EF4-FFF2-40B4-BE49-F238E27FC236}">
                <a16:creationId xmlns:a16="http://schemas.microsoft.com/office/drawing/2014/main" id="{60C95343-D2A6-9F12-9B63-B6E1A779B279}"/>
              </a:ext>
            </a:extLst>
          </p:cNvPr>
          <p:cNvPicPr>
            <a:picLocks noGrp="1" noChangeAspect="1"/>
          </p:cNvPicPr>
          <p:nvPr>
            <p:ph idx="1"/>
          </p:nvPr>
        </p:nvPicPr>
        <p:blipFill>
          <a:blip r:embed="rId2"/>
          <a:stretch>
            <a:fillRect/>
          </a:stretch>
        </p:blipFill>
        <p:spPr>
          <a:xfrm>
            <a:off x="969818" y="1302327"/>
            <a:ext cx="10141527" cy="4874636"/>
          </a:xfrm>
        </p:spPr>
      </p:pic>
    </p:spTree>
    <p:extLst>
      <p:ext uri="{BB962C8B-B14F-4D97-AF65-F5344CB8AC3E}">
        <p14:creationId xmlns:p14="http://schemas.microsoft.com/office/powerpoint/2010/main" val="3282482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3632C-558F-343F-14D8-CAB209AE56B9}"/>
              </a:ext>
            </a:extLst>
          </p:cNvPr>
          <p:cNvSpPr>
            <a:spLocks noGrp="1"/>
          </p:cNvSpPr>
          <p:nvPr>
            <p:ph type="title"/>
          </p:nvPr>
        </p:nvSpPr>
        <p:spPr/>
        <p:txBody>
          <a:bodyPr/>
          <a:lstStyle/>
          <a:p>
            <a:r>
              <a:rPr lang="en-US" dirty="0"/>
              <a:t> </a:t>
            </a:r>
          </a:p>
        </p:txBody>
      </p:sp>
      <p:pic>
        <p:nvPicPr>
          <p:cNvPr id="5" name="Content Placeholder 4">
            <a:extLst>
              <a:ext uri="{FF2B5EF4-FFF2-40B4-BE49-F238E27FC236}">
                <a16:creationId xmlns:a16="http://schemas.microsoft.com/office/drawing/2014/main" id="{B6851C2A-928D-5421-60E9-A5EA3BCFF3AF}"/>
              </a:ext>
            </a:extLst>
          </p:cNvPr>
          <p:cNvPicPr>
            <a:picLocks noGrp="1" noChangeAspect="1"/>
          </p:cNvPicPr>
          <p:nvPr>
            <p:ph idx="1"/>
          </p:nvPr>
        </p:nvPicPr>
        <p:blipFill>
          <a:blip r:embed="rId2"/>
          <a:stretch>
            <a:fillRect/>
          </a:stretch>
        </p:blipFill>
        <p:spPr>
          <a:xfrm>
            <a:off x="838200" y="2016166"/>
            <a:ext cx="10515600" cy="3970256"/>
          </a:xfrm>
        </p:spPr>
      </p:pic>
    </p:spTree>
    <p:extLst>
      <p:ext uri="{BB962C8B-B14F-4D97-AF65-F5344CB8AC3E}">
        <p14:creationId xmlns:p14="http://schemas.microsoft.com/office/powerpoint/2010/main" val="608825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C9A54-BF75-4A27-62F6-EE0BE054B0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FED7DE-2321-DB5C-5821-CC30C0111211}"/>
              </a:ext>
            </a:extLst>
          </p:cNvPr>
          <p:cNvSpPr>
            <a:spLocks noGrp="1"/>
          </p:cNvSpPr>
          <p:nvPr>
            <p:ph type="title"/>
          </p:nvPr>
        </p:nvSpPr>
        <p:spPr>
          <a:xfrm>
            <a:off x="1905000" y="243682"/>
            <a:ext cx="8458200" cy="823118"/>
          </a:xfrm>
        </p:spPr>
        <p:txBody>
          <a:bodyPr/>
          <a:lstStyle/>
          <a:p>
            <a:pPr>
              <a:spcBef>
                <a:spcPts val="1200"/>
              </a:spcBef>
              <a:spcAft>
                <a:spcPts val="1200"/>
              </a:spcAft>
            </a:pPr>
            <a:r>
              <a:rPr lang="en-US" sz="1800" kern="1400" dirty="0">
                <a:latin typeface="Arial" panose="020B0604020202020204" pitchFamily="34" charset="0"/>
                <a:ea typeface="Times New Roman" panose="02020603050405020304" pitchFamily="18" charset="0"/>
              </a:rPr>
              <a:t>ERCOT CORPORATE STANDARD - </a:t>
            </a:r>
            <a:r>
              <a:rPr lang="en-US" sz="1800" dirty="0">
                <a:latin typeface="Arial" panose="020B0604020202020204" pitchFamily="34" charset="0"/>
                <a:ea typeface="Times New Roman" panose="02020603050405020304" pitchFamily="18" charset="0"/>
                <a:cs typeface="Times New Roman" panose="02020603050405020304" pitchFamily="18" charset="0"/>
              </a:rPr>
              <a:t>Market Credit Risk Corporate Standard</a:t>
            </a:r>
            <a:endParaRPr lang="en-US" sz="1800" kern="1400" dirty="0">
              <a:latin typeface="Arial" panose="020B0604020202020204" pitchFamily="34"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CA2CB3F5-F820-F69D-1A3F-4555BF6C904F}"/>
              </a:ext>
            </a:extLst>
          </p:cNvPr>
          <p:cNvSpPr>
            <a:spLocks noGrp="1"/>
          </p:cNvSpPr>
          <p:nvPr>
            <p:ph type="sldNum" sz="quarter" idx="4"/>
          </p:nvPr>
        </p:nvSpPr>
        <p:spPr/>
        <p:txBody>
          <a:bodyPr/>
          <a:lstStyle/>
          <a:p>
            <a:fld id="{1D93BD3E-1E9A-4970-A6F7-E7AC52762E0C}" type="slidenum">
              <a:rPr lang="en-US">
                <a:solidFill>
                  <a:prstClr val="black">
                    <a:tint val="75000"/>
                  </a:prstClr>
                </a:solidFill>
                <a:latin typeface="Arial" panose="020B0604020202020204"/>
              </a:rPr>
              <a:pPr/>
              <a:t>9</a:t>
            </a:fld>
            <a:endParaRPr lang="en-US" dirty="0">
              <a:solidFill>
                <a:prstClr val="black">
                  <a:tint val="75000"/>
                </a:prstClr>
              </a:solidFill>
              <a:latin typeface="Arial" panose="020B0604020202020204"/>
            </a:endParaRPr>
          </a:p>
        </p:txBody>
      </p:sp>
      <p:sp>
        <p:nvSpPr>
          <p:cNvPr id="5" name="Content Placeholder 2">
            <a:extLst>
              <a:ext uri="{FF2B5EF4-FFF2-40B4-BE49-F238E27FC236}">
                <a16:creationId xmlns:a16="http://schemas.microsoft.com/office/drawing/2014/main" id="{A64EE06F-E39A-7741-5E15-8795C8F413E5}"/>
              </a:ext>
            </a:extLst>
          </p:cNvPr>
          <p:cNvSpPr>
            <a:spLocks noGrp="1"/>
          </p:cNvSpPr>
          <p:nvPr>
            <p:ph idx="1"/>
          </p:nvPr>
        </p:nvSpPr>
        <p:spPr>
          <a:xfrm>
            <a:off x="2076450" y="1323016"/>
            <a:ext cx="8115300" cy="3429000"/>
          </a:xfrm>
        </p:spPr>
        <p:txBody>
          <a:bodyPr/>
          <a:lstStyle/>
          <a:p>
            <a:pPr marL="0" indent="0" algn="just">
              <a:spcBef>
                <a:spcPts val="1200"/>
              </a:spcBef>
              <a:spcAft>
                <a:spcPts val="600"/>
              </a:spcAft>
              <a:buNone/>
            </a:pPr>
            <a:r>
              <a:rPr lang="en-US" sz="1200" b="1" dirty="0">
                <a:latin typeface="Arial" panose="020B0604020202020204" pitchFamily="34" charset="0"/>
                <a:ea typeface="Times New Roman" panose="02020603050405020304" pitchFamily="18" charset="0"/>
                <a:cs typeface="Arial" panose="020B0604020202020204" pitchFamily="34" charset="0"/>
              </a:rPr>
              <a:t>Market Credit Risk Objective</a:t>
            </a:r>
            <a:endParaRPr lang="en-US" sz="1200" b="1" dirty="0">
              <a:latin typeface="Arial" panose="020B0604020202020204" pitchFamily="34" charset="0"/>
              <a:ea typeface="Times New Roman" panose="02020603050405020304" pitchFamily="18" charset="0"/>
              <a:cs typeface="Times New Roman" panose="02020603050405020304" pitchFamily="18" charset="0"/>
            </a:endParaRPr>
          </a:p>
          <a:p>
            <a:pPr marL="0" indent="0" algn="just">
              <a:spcBef>
                <a:spcPts val="1200"/>
              </a:spcBef>
              <a:spcAft>
                <a:spcPts val="600"/>
              </a:spcAft>
              <a:buNone/>
            </a:pPr>
            <a:r>
              <a:rPr lang="en-US" sz="1200" dirty="0">
                <a:latin typeface="Arial" panose="020B0604020202020204" pitchFamily="34" charset="0"/>
                <a:ea typeface="Times New Roman" panose="02020603050405020304" pitchFamily="18" charset="0"/>
                <a:cs typeface="Arial" panose="020B0604020202020204" pitchFamily="34" charset="0"/>
              </a:rPr>
              <a:t>In seeking to fulfill BOD objectives to provide for a reliable Texas electricity market, ERCOT stakeholders will </a:t>
            </a:r>
            <a:endParaRPr lang="en-US" sz="1200" dirty="0">
              <a:latin typeface="Arial" panose="020B0604020202020204" pitchFamily="34" charset="0"/>
              <a:ea typeface="Times New Roman" panose="02020603050405020304" pitchFamily="18" charset="0"/>
              <a:cs typeface="Times New Roman" panose="02020603050405020304" pitchFamily="18" charset="0"/>
            </a:endParaRPr>
          </a:p>
          <a:p>
            <a:pPr lvl="1" algn="just">
              <a:spcBef>
                <a:spcPts val="600"/>
              </a:spcBef>
              <a:spcAft>
                <a:spcPts val="600"/>
              </a:spcAft>
              <a:buSzPts val="1200"/>
              <a:tabLst>
                <a:tab pos="457200" algn="l"/>
              </a:tabLst>
            </a:pPr>
            <a:r>
              <a:rPr lang="en-US" sz="1200" dirty="0">
                <a:latin typeface="Arial" panose="020B0604020202020204" pitchFamily="34" charset="0"/>
                <a:ea typeface="Times New Roman" panose="02020603050405020304" pitchFamily="18" charset="0"/>
                <a:cs typeface="Arial" panose="020B0604020202020204" pitchFamily="34" charset="0"/>
              </a:rPr>
              <a:t>directly consider the credit implications of operational or market decisions, </a:t>
            </a:r>
            <a:r>
              <a:rPr lang="en-US" sz="1200" dirty="0">
                <a:latin typeface="Arial" panose="020B0604020202020204" pitchFamily="34" charset="0"/>
                <a:ea typeface="Times New Roman" panose="02020603050405020304" pitchFamily="18" charset="0"/>
                <a:cs typeface="Times New Roman" panose="02020603050405020304" pitchFamily="18" charset="0"/>
              </a:rPr>
              <a:t> </a:t>
            </a:r>
          </a:p>
          <a:p>
            <a:pPr lvl="1" algn="just">
              <a:spcBef>
                <a:spcPts val="600"/>
              </a:spcBef>
              <a:spcAft>
                <a:spcPts val="600"/>
              </a:spcAft>
              <a:buSzPts val="1200"/>
              <a:tabLst>
                <a:tab pos="457200" algn="l"/>
              </a:tabLst>
            </a:pPr>
            <a:r>
              <a:rPr lang="en-US" sz="1200" dirty="0">
                <a:latin typeface="Arial" panose="020B0604020202020204" pitchFamily="34" charset="0"/>
                <a:ea typeface="Times New Roman" panose="02020603050405020304" pitchFamily="18" charset="0"/>
                <a:cs typeface="Arial" panose="020B0604020202020204" pitchFamily="34" charset="0"/>
              </a:rPr>
              <a:t>maintain sufficiently detailed </a:t>
            </a:r>
            <a:r>
              <a:rPr lang="en-US" sz="1200" b="1" dirty="0">
                <a:latin typeface="Arial" panose="020B0604020202020204" pitchFamily="34" charset="0"/>
                <a:ea typeface="Times New Roman" panose="02020603050405020304" pitchFamily="18" charset="0"/>
                <a:cs typeface="Arial" panose="020B0604020202020204" pitchFamily="34" charset="0"/>
              </a:rPr>
              <a:t>understanding of the nature and scope of market credit risk </a:t>
            </a:r>
            <a:r>
              <a:rPr lang="en-US" sz="1200" dirty="0">
                <a:latin typeface="Arial" panose="020B0604020202020204" pitchFamily="34" charset="0"/>
                <a:ea typeface="Times New Roman" panose="02020603050405020304" pitchFamily="18" charset="0"/>
                <a:cs typeface="Arial" panose="020B0604020202020204" pitchFamily="34" charset="0"/>
              </a:rPr>
              <a:t>so as to be able to identify material changes in ERCOT’s credit risk profile in a timely manner and </a:t>
            </a:r>
            <a:r>
              <a:rPr lang="en-US" sz="1200" dirty="0">
                <a:latin typeface="Arial" panose="020B0604020202020204" pitchFamily="34" charset="0"/>
                <a:ea typeface="Times New Roman" panose="02020603050405020304" pitchFamily="18" charset="0"/>
                <a:cs typeface="Times New Roman" panose="02020603050405020304" pitchFamily="18" charset="0"/>
              </a:rPr>
              <a:t> </a:t>
            </a:r>
          </a:p>
          <a:p>
            <a:pPr lvl="1" algn="just">
              <a:spcBef>
                <a:spcPts val="600"/>
              </a:spcBef>
              <a:spcAft>
                <a:spcPts val="600"/>
              </a:spcAft>
              <a:buSzPts val="1200"/>
              <a:tabLst>
                <a:tab pos="457200" algn="l"/>
              </a:tabLst>
            </a:pPr>
            <a:r>
              <a:rPr lang="en-US" sz="1200" dirty="0">
                <a:latin typeface="Arial" panose="020B0604020202020204" pitchFamily="34" charset="0"/>
                <a:ea typeface="Times New Roman" panose="02020603050405020304" pitchFamily="18" charset="0"/>
                <a:cs typeface="Arial" panose="020B0604020202020204" pitchFamily="34" charset="0"/>
              </a:rPr>
              <a:t>seek to maintain a market-wide credit risk profile consistent with an investment grade rating.</a:t>
            </a:r>
            <a:r>
              <a:rPr lang="en-US" sz="1200" dirty="0">
                <a:latin typeface="Arial" panose="020B0604020202020204" pitchFamily="34" charset="0"/>
                <a:ea typeface="Times New Roman" panose="02020603050405020304" pitchFamily="18" charset="0"/>
                <a:cs typeface="Times New Roman" panose="02020603050405020304" pitchFamily="18" charset="0"/>
              </a:rPr>
              <a:t> </a:t>
            </a:r>
          </a:p>
          <a:p>
            <a:pPr marL="0">
              <a:spcBef>
                <a:spcPts val="600"/>
              </a:spcBef>
              <a:spcAft>
                <a:spcPts val="600"/>
              </a:spcAft>
            </a:pPr>
            <a:endParaRPr lang="en-US" sz="1200" dirty="0">
              <a:latin typeface="Arial" panose="020B0604020202020204" pitchFamily="34" charset="0"/>
              <a:ea typeface="Times New Roman" panose="02020603050405020304" pitchFamily="18" charset="0"/>
              <a:cs typeface="Times New Roman" panose="02020603050405020304" pitchFamily="18" charset="0"/>
            </a:endParaRPr>
          </a:p>
          <a:p>
            <a:pPr marL="0">
              <a:spcBef>
                <a:spcPts val="600"/>
              </a:spcBef>
              <a:spcAft>
                <a:spcPts val="600"/>
              </a:spcAft>
            </a:pPr>
            <a:endParaRPr lang="en-US" sz="1200" dirty="0">
              <a:latin typeface="Arial" panose="020B0604020202020204" pitchFamily="34" charset="0"/>
              <a:ea typeface="Times New Roman" panose="02020603050405020304" pitchFamily="18" charset="0"/>
              <a:cs typeface="Times New Roman" panose="02020603050405020304" pitchFamily="18" charset="0"/>
            </a:endParaRPr>
          </a:p>
          <a:p>
            <a:pPr marL="0">
              <a:spcBef>
                <a:spcPts val="600"/>
              </a:spcBef>
              <a:spcAft>
                <a:spcPts val="600"/>
              </a:spcAft>
            </a:pPr>
            <a:endParaRPr lang="en-US" sz="1200" dirty="0">
              <a:latin typeface="Arial" panose="020B0604020202020204" pitchFamily="34" charset="0"/>
              <a:ea typeface="Times New Roman" panose="02020603050405020304" pitchFamily="18" charset="0"/>
              <a:cs typeface="Times New Roman" panose="02020603050405020304" pitchFamily="18" charset="0"/>
            </a:endParaRPr>
          </a:p>
          <a:p>
            <a:pPr marL="0">
              <a:spcBef>
                <a:spcPts val="600"/>
              </a:spcBef>
              <a:spcAft>
                <a:spcPts val="600"/>
              </a:spcAft>
            </a:pPr>
            <a:endParaRPr lang="en-US" sz="1200" dirty="0">
              <a:latin typeface="Arial" panose="020B0604020202020204" pitchFamily="34" charset="0"/>
              <a:ea typeface="Times New Roman" panose="02020603050405020304" pitchFamily="18" charset="0"/>
              <a:cs typeface="Times New Roman" panose="02020603050405020304" pitchFamily="18" charset="0"/>
            </a:endParaRPr>
          </a:p>
          <a:p>
            <a:pPr marL="0" indent="0">
              <a:spcBef>
                <a:spcPts val="0"/>
              </a:spcBef>
              <a:spcAft>
                <a:spcPts val="600"/>
              </a:spcAft>
              <a:buNone/>
            </a:pPr>
            <a:endParaRPr lang="en-US" sz="18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54858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87ff0d5-859f-4698-9b9b-079befd22fd5}" enabled="1" method="Standard" siteId="{482dc10d-9180-4c99-816e-70ee2557afd5}" removed="0"/>
  <clbl:label id="{f7f7157e-03dd-4df4-a10b-f59d8fe642d0}" enabled="0" method="" siteId="{f7f7157e-03dd-4df4-a10b-f59d8fe642d0}" removed="1"/>
</clbl:labelList>
</file>

<file path=docProps/app.xml><?xml version="1.0" encoding="utf-8"?>
<Properties xmlns="http://schemas.openxmlformats.org/officeDocument/2006/extended-properties" xmlns:vt="http://schemas.openxmlformats.org/officeDocument/2006/docPropsVTypes">
  <TotalTime>2823</TotalTime>
  <Words>1097</Words>
  <Application>Microsoft Office PowerPoint</Application>
  <PresentationFormat>Widescreen</PresentationFormat>
  <Paragraphs>78</Paragraphs>
  <Slides>17</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Calibri</vt:lpstr>
      <vt:lpstr>Calibri Light</vt:lpstr>
      <vt:lpstr>Times New Roman</vt:lpstr>
      <vt:lpstr>Office Theme</vt:lpstr>
      <vt:lpstr>1_Office Theme</vt:lpstr>
      <vt:lpstr>Credit Finance Sub Group Update to the Technical Advisory Committee</vt:lpstr>
      <vt:lpstr>General Update </vt:lpstr>
      <vt:lpstr>NPRR’s Reviewed</vt:lpstr>
      <vt:lpstr>Revisions to Credit Exposure Calculations for AS Products related to RTC+B</vt:lpstr>
      <vt:lpstr>CRR Credit Proposal</vt:lpstr>
      <vt:lpstr> </vt:lpstr>
      <vt:lpstr> </vt:lpstr>
      <vt:lpstr> </vt:lpstr>
      <vt:lpstr>ERCOT CORPORATE STANDARD - Market Credit Risk Corporate Standard</vt:lpstr>
      <vt:lpstr>Stress test framework: problem definition </vt:lpstr>
      <vt:lpstr>Stress test framework – existing vs new approach</vt:lpstr>
      <vt:lpstr>New framework – proactively managing risk</vt:lpstr>
      <vt:lpstr>Monthly Highlights: March 2025 – April 2025</vt:lpstr>
      <vt:lpstr>Available Credit by Type Compared to Total Potential Exposure (TPE): April 2024 to April 2025</vt:lpstr>
      <vt:lpstr>Discretionary Collateral March 2025 – April 2025</vt:lpstr>
      <vt:lpstr>Issuer Credit Limits vs Total LC Amounts Per Issuer: EOM-April 2025</vt:lpstr>
      <vt:lpstr>Questions?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Martin, Loretto</cp:lastModifiedBy>
  <cp:revision>74</cp:revision>
  <dcterms:created xsi:type="dcterms:W3CDTF">2022-08-01T15:23:51Z</dcterms:created>
  <dcterms:modified xsi:type="dcterms:W3CDTF">2025-05-20T16:12:53Z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2024-09-18T20:41:41Z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fb0cf853-2bb6-46bc-b0a5-93f16a1c1c2c</vt:lpwstr>
  </property>
  <property fmtid="{D5CDD505-2E9C-101B-9397-08002B2CF9AE}" pid="8" name="MSIP_Label_7084cbda-52b8-46fb-a7b7-cb5bd465ed85_ContentBits">
    <vt:lpwstr>0</vt:lpwstr>
  </property>
</Properties>
</file>