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9"/>
  </p:notesMasterIdLst>
  <p:handoutMasterIdLst>
    <p:handoutMasterId r:id="rId10"/>
  </p:handoutMasterIdLst>
  <p:sldIdLst>
    <p:sldId id="260" r:id="rId4"/>
    <p:sldId id="2596" r:id="rId5"/>
    <p:sldId id="2601" r:id="rId6"/>
    <p:sldId id="2599" r:id="rId7"/>
    <p:sldId id="375" r:id="rId8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3784" autoAdjust="0"/>
  </p:normalViewPr>
  <p:slideViewPr>
    <p:cSldViewPr snapToGrid="0" snapToObjects="1">
      <p:cViewPr varScale="1">
        <p:scale>
          <a:sx n="62" d="100"/>
          <a:sy n="62" d="100"/>
        </p:scale>
        <p:origin x="1300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5/20/2025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246769"/>
            <a:chOff x="787399" y="1397398"/>
            <a:chExt cx="7718425" cy="2246352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24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May 28, 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		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662" y="606603"/>
            <a:ext cx="8610227" cy="560926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RMS Unanimously Approved: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	OBDRR054, TDSP(s) Pre-Production Verification Testing 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sz="2400" dirty="0"/>
              <a:t>Impact Analysis</a:t>
            </a:r>
            <a:r>
              <a:rPr lang="en-US" sz="2400" b="0" dirty="0"/>
              <a:t> – No impact to ERCOT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	Business Reason: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	The current Texas Market Test Plan (TMTP) does not 	include requirements for Market Participant(s) to complete 	pre-production testing in the event qualification was 	received on past versions: 	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0" dirty="0"/>
              <a:t>TX SET Transactions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0" dirty="0"/>
              <a:t>TDTMS NAESB EDM V 1.6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237792"/>
            <a:ext cx="8531225" cy="535232"/>
          </a:xfrm>
        </p:spPr>
        <p:txBody>
          <a:bodyPr/>
          <a:lstStyle/>
          <a:p>
            <a:r>
              <a:rPr lang="en-US" dirty="0"/>
              <a:t>RMS Requests TAC Approval 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0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90B9C-C918-4029-BD49-23988D1EE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05" y="71919"/>
            <a:ext cx="8691938" cy="676903"/>
          </a:xfrm>
        </p:spPr>
        <p:txBody>
          <a:bodyPr/>
          <a:lstStyle/>
          <a:p>
            <a:r>
              <a:rPr lang="en-US" sz="2000" dirty="0"/>
              <a:t>2025 RMS Strategic Objectives - RMS Requests TAC Approval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E79A6A-BA81-423B-9125-50161FADCB66}"/>
              </a:ext>
            </a:extLst>
          </p:cNvPr>
          <p:cNvSpPr txBox="1"/>
          <p:nvPr/>
        </p:nvSpPr>
        <p:spPr>
          <a:xfrm>
            <a:off x="226031" y="784643"/>
            <a:ext cx="869193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Maintain rules that support Retail Market processes to ensure their consistency with PURA, PUCT rules and ERCOT Protocols.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Collaborate in Market Forums to assist in maintaining and developing processes that support the incorporation of demand response and load participation in ERCOT’s annual demand response survey.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Support ERCOT’s initiatives and develop retail processes that allows for open access into the ERCOT retail market.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Work with ERCOT and Market Participants to develop retail process improvements, support timely/accurate data transparency and availability, and training documentation/instructions that may include online/instructor-led curriculums.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Monitor Load Profiling Annual Validation, Market Data Transparency, Retail and Listserv IT Services Service Level Agreements (SLAs) to promote market efficiencies where applicable.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Facilitate Summer and Winter preparedness efforts, which may include assessments, workshops and recommend modifications to the appropriate body, as well as facilitate a Mass Transition drill if warranted. </a:t>
            </a:r>
          </a:p>
        </p:txBody>
      </p:sp>
    </p:spTree>
    <p:extLst>
      <p:ext uri="{BB962C8B-B14F-4D97-AF65-F5344CB8AC3E}">
        <p14:creationId xmlns:p14="http://schemas.microsoft.com/office/powerpoint/2010/main" val="106228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WG and TF Primary Activities in Progress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419099" y="778266"/>
            <a:ext cx="8458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 Facilitation of 2025 Annual Validation processing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activities for in depth review of Load Profiling Guide</a:t>
            </a:r>
          </a:p>
          <a:p>
            <a:endParaRPr lang="en-US" dirty="0"/>
          </a:p>
          <a:p>
            <a:r>
              <a:rPr lang="en-US" dirty="0"/>
              <a:t>Retail Market Training Task Force (RMTTF)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Retail 101 Instructor Led Training  - 8:30 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June 18</a:t>
            </a:r>
            <a:r>
              <a:rPr lang="en-US" baseline="30000" dirty="0"/>
              <a:t>th</a:t>
            </a:r>
            <a:r>
              <a:rPr lang="en-US" dirty="0"/>
              <a:t> - WebEx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5.0 Instructor Led Training – 8:30 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June 25</a:t>
            </a:r>
            <a:r>
              <a:rPr lang="en-US" baseline="30000" dirty="0"/>
              <a:t>th</a:t>
            </a:r>
            <a:r>
              <a:rPr lang="en-US" dirty="0"/>
              <a:t> – In person only, hosted by Vistra, Irving TX – some availability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Texas Data Transport and MarkeTrak System (TDTMS)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Continued detailed analysis for Inadvertent Gains (REP names not included)</a:t>
            </a: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MarkeTrak application – Quarterly ERCOT Reports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ERCOT IT – Retail System Service Level compliance and issue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Texas Standard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Revisions to the Texas Market Test Plan (TMTP)</a:t>
            </a:r>
          </a:p>
          <a:p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41" y="731461"/>
            <a:ext cx="8144359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/>
              <a:t>RMS Meeting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Thursday, June 12th</a:t>
            </a:r>
          </a:p>
          <a:p>
            <a:pPr marL="0" indent="0" algn="ctr">
              <a:buNone/>
            </a:pPr>
            <a:r>
              <a:rPr lang="en-US" dirty="0"/>
              <a:t>9:30 AM </a:t>
            </a:r>
          </a:p>
          <a:p>
            <a:pPr marL="0" indent="0" algn="ctr">
              <a:buNone/>
            </a:pPr>
            <a:r>
              <a:rPr lang="en-US" dirty="0"/>
              <a:t>In Person and WebEx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16174</TotalTime>
  <Words>443</Words>
  <Application>Microsoft Office PowerPoint</Application>
  <PresentationFormat>On-screen Show (4:3)</PresentationFormat>
  <Paragraphs>54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Roboto</vt:lpstr>
      <vt:lpstr>Times New Roman</vt:lpstr>
      <vt:lpstr>Custom Design</vt:lpstr>
      <vt:lpstr>PowerPoint Presentation</vt:lpstr>
      <vt:lpstr>RMS Requests TAC Approval    </vt:lpstr>
      <vt:lpstr>2025 RMS Strategic Objectives - RMS Requests TAC Approval  </vt:lpstr>
      <vt:lpstr>RMS WG and TF Primary Activities in Progress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942</cp:revision>
  <cp:lastPrinted>2023-09-19T20:21:51Z</cp:lastPrinted>
  <dcterms:created xsi:type="dcterms:W3CDTF">2010-04-12T23:12:02Z</dcterms:created>
  <dcterms:modified xsi:type="dcterms:W3CDTF">2025-05-20T21:17:37Z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