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260" r:id="rId4"/>
    <p:sldId id="267" r:id="rId5"/>
    <p:sldId id="299" r:id="rId6"/>
    <p:sldId id="300" r:id="rId7"/>
    <p:sldId id="29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2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mktrules/issues/NPRR126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221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May 19,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CRR auction limits 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55B4CB-840C-67EC-73C2-30F07692D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2070"/>
            <a:ext cx="8763000" cy="509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E707-2249-E1AC-04BE-9BC16D28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Increasing Submitting CRRAHs and Transactions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8C11E-D6D6-C9AE-CDBC-2FD4E49FD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326AF7E-7527-1CEB-DEA5-99A54D73E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7784" y="1447800"/>
            <a:ext cx="6668431" cy="2924583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A32D7D2-9F1A-EF93-1A69-00ACE3079AE8}"/>
              </a:ext>
            </a:extLst>
          </p:cNvPr>
          <p:cNvSpPr txBox="1"/>
          <p:nvPr/>
        </p:nvSpPr>
        <p:spPr>
          <a:xfrm>
            <a:off x="1256369" y="4419600"/>
            <a:ext cx="6668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*Initial bid window transactions from Transaction Adjustment Periods</a:t>
            </a:r>
          </a:p>
        </p:txBody>
      </p:sp>
    </p:spTree>
    <p:extLst>
      <p:ext uri="{BB962C8B-B14F-4D97-AF65-F5344CB8AC3E}">
        <p14:creationId xmlns:p14="http://schemas.microsoft.com/office/powerpoint/2010/main" val="264831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ea typeface="Times New Roman" panose="02020603050405020304" pitchFamily="18" charset="0"/>
              </a:rPr>
              <a:t>CRR auction limits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18968"/>
            <a:ext cx="8534400" cy="49294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NPRR1261 Operational Flexibility for CRR auction limits was approved by the PUCT on March 13.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8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https://www.ercot.com/mktrules/issues/NPRR1261</a:t>
            </a:r>
            <a:endParaRPr lang="en-US" sz="14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The 2025.2nd6.AnnualAuction.Seq1 was the first LTAS to use the transaction limit table below.</a:t>
            </a: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>
                <a:ea typeface="Times New Roman" panose="02020603050405020304" pitchFamily="18" charset="0"/>
              </a:rPr>
              <a:t>In order to reduce the risk of Transaction Adjustment Periods occurring in the future, LTAS Per-CRRAH Limits will likely need to be reduced further due to continuing large increases in submitted transactions and submitting CRRAHs. 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ACEBAE-B4F0-BBA9-38F7-AE72E1738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86200"/>
            <a:ext cx="4953691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Increasing Submitting CRRAHs and Transactions</vt:lpstr>
      <vt:lpstr>CRR auction limits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2025-05-15T21:18:59Z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