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56" r:id="rId3"/>
    <p:sldId id="257" r:id="rId4"/>
    <p:sldId id="309" r:id="rId5"/>
    <p:sldId id="27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92C118-0658-4A73-985C-63FACFC063D5}" v="4" dt="2025-05-15T00:58:09.4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528" y="29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1992C118-0658-4A73-985C-63FACFC063D5}"/>
    <pc:docChg chg="undo custSel addSld delSld modSld delMainMaster">
      <pc:chgData name="Shams Siddiqi" userId="8515217b9be739cd" providerId="LiveId" clId="{1992C118-0658-4A73-985C-63FACFC063D5}" dt="2025-05-16T18:14:05.317" v="5199" actId="20577"/>
      <pc:docMkLst>
        <pc:docMk/>
      </pc:docMkLst>
      <pc:sldChg chg="modSp mod">
        <pc:chgData name="Shams Siddiqi" userId="8515217b9be739cd" providerId="LiveId" clId="{1992C118-0658-4A73-985C-63FACFC063D5}" dt="2025-05-14T19:38:21.052" v="75" actId="20577"/>
        <pc:sldMkLst>
          <pc:docMk/>
          <pc:sldMk cId="0" sldId="256"/>
        </pc:sldMkLst>
        <pc:spChg chg="mod">
          <ac:chgData name="Shams Siddiqi" userId="8515217b9be739cd" providerId="LiveId" clId="{1992C118-0658-4A73-985C-63FACFC063D5}" dt="2025-05-14T19:37:14.447" v="32" actId="20577"/>
          <ac:spMkLst>
            <pc:docMk/>
            <pc:sldMk cId="0" sldId="256"/>
            <ac:spMk id="5122" creationId="{0281F659-9F7F-B534-EF7C-9153276C68B5}"/>
          </ac:spMkLst>
        </pc:spChg>
        <pc:spChg chg="mod">
          <ac:chgData name="Shams Siddiqi" userId="8515217b9be739cd" providerId="LiveId" clId="{1992C118-0658-4A73-985C-63FACFC063D5}" dt="2025-05-14T19:38:21.052" v="75" actId="20577"/>
          <ac:spMkLst>
            <pc:docMk/>
            <pc:sldMk cId="0" sldId="256"/>
            <ac:spMk id="5123" creationId="{C7D9CB89-A5E7-2DEB-9500-BCB4B5B2C918}"/>
          </ac:spMkLst>
        </pc:spChg>
      </pc:sldChg>
      <pc:sldChg chg="modSp mod">
        <pc:chgData name="Shams Siddiqi" userId="8515217b9be739cd" providerId="LiveId" clId="{1992C118-0658-4A73-985C-63FACFC063D5}" dt="2025-05-16T18:07:51.282" v="5168" actId="20577"/>
        <pc:sldMkLst>
          <pc:docMk/>
          <pc:sldMk cId="0" sldId="257"/>
        </pc:sldMkLst>
        <pc:spChg chg="mod">
          <ac:chgData name="Shams Siddiqi" userId="8515217b9be739cd" providerId="LiveId" clId="{1992C118-0658-4A73-985C-63FACFC063D5}" dt="2025-05-14T19:42:48.827" v="135" actId="20577"/>
          <ac:spMkLst>
            <pc:docMk/>
            <pc:sldMk cId="0" sldId="257"/>
            <ac:spMk id="7171" creationId="{ADF3369F-C92E-3AED-4F86-0C3A5EC315FA}"/>
          </ac:spMkLst>
        </pc:spChg>
        <pc:spChg chg="mod">
          <ac:chgData name="Shams Siddiqi" userId="8515217b9be739cd" providerId="LiveId" clId="{1992C118-0658-4A73-985C-63FACFC063D5}" dt="2025-05-16T18:07:51.282" v="5168" actId="20577"/>
          <ac:spMkLst>
            <pc:docMk/>
            <pc:sldMk cId="0" sldId="257"/>
            <ac:spMk id="7172" creationId="{CBDD0A15-8697-F3F7-2928-DC91A550D935}"/>
          </ac:spMkLst>
        </pc:spChg>
      </pc:sldChg>
      <pc:sldChg chg="del">
        <pc:chgData name="Shams Siddiqi" userId="8515217b9be739cd" providerId="LiveId" clId="{1992C118-0658-4A73-985C-63FACFC063D5}" dt="2025-05-15T01:01:15.575" v="4630" actId="47"/>
        <pc:sldMkLst>
          <pc:docMk/>
          <pc:sldMk cId="3544645062" sldId="276"/>
        </pc:sldMkLst>
      </pc:sldChg>
      <pc:sldChg chg="del">
        <pc:chgData name="Shams Siddiqi" userId="8515217b9be739cd" providerId="LiveId" clId="{1992C118-0658-4A73-985C-63FACFC063D5}" dt="2025-05-15T01:01:15.575" v="4630" actId="47"/>
        <pc:sldMkLst>
          <pc:docMk/>
          <pc:sldMk cId="1428184843" sldId="277"/>
        </pc:sldMkLst>
      </pc:sldChg>
      <pc:sldChg chg="del">
        <pc:chgData name="Shams Siddiqi" userId="8515217b9be739cd" providerId="LiveId" clId="{1992C118-0658-4A73-985C-63FACFC063D5}" dt="2025-05-15T01:01:15.575" v="4630" actId="47"/>
        <pc:sldMkLst>
          <pc:docMk/>
          <pc:sldMk cId="1273033409" sldId="278"/>
        </pc:sldMkLst>
      </pc:sldChg>
      <pc:sldChg chg="del">
        <pc:chgData name="Shams Siddiqi" userId="8515217b9be739cd" providerId="LiveId" clId="{1992C118-0658-4A73-985C-63FACFC063D5}" dt="2025-05-15T01:01:15.575" v="4630" actId="47"/>
        <pc:sldMkLst>
          <pc:docMk/>
          <pc:sldMk cId="498536982" sldId="279"/>
        </pc:sldMkLst>
      </pc:sldChg>
      <pc:sldChg chg="del">
        <pc:chgData name="Shams Siddiqi" userId="8515217b9be739cd" providerId="LiveId" clId="{1992C118-0658-4A73-985C-63FACFC063D5}" dt="2025-05-15T01:01:15.575" v="4630" actId="47"/>
        <pc:sldMkLst>
          <pc:docMk/>
          <pc:sldMk cId="276002241" sldId="280"/>
        </pc:sldMkLst>
      </pc:sldChg>
      <pc:sldChg chg="del">
        <pc:chgData name="Shams Siddiqi" userId="8515217b9be739cd" providerId="LiveId" clId="{1992C118-0658-4A73-985C-63FACFC063D5}" dt="2025-05-15T01:01:15.575" v="4630" actId="47"/>
        <pc:sldMkLst>
          <pc:docMk/>
          <pc:sldMk cId="2606967972" sldId="281"/>
        </pc:sldMkLst>
      </pc:sldChg>
      <pc:sldChg chg="del">
        <pc:chgData name="Shams Siddiqi" userId="8515217b9be739cd" providerId="LiveId" clId="{1992C118-0658-4A73-985C-63FACFC063D5}" dt="2025-05-15T01:01:15.575" v="4630" actId="47"/>
        <pc:sldMkLst>
          <pc:docMk/>
          <pc:sldMk cId="1906535769" sldId="283"/>
        </pc:sldMkLst>
      </pc:sldChg>
      <pc:sldChg chg="del">
        <pc:chgData name="Shams Siddiqi" userId="8515217b9be739cd" providerId="LiveId" clId="{1992C118-0658-4A73-985C-63FACFC063D5}" dt="2025-05-15T01:01:15.575" v="4630" actId="47"/>
        <pc:sldMkLst>
          <pc:docMk/>
          <pc:sldMk cId="4045708310" sldId="285"/>
        </pc:sldMkLst>
      </pc:sldChg>
      <pc:sldChg chg="del">
        <pc:chgData name="Shams Siddiqi" userId="8515217b9be739cd" providerId="LiveId" clId="{1992C118-0658-4A73-985C-63FACFC063D5}" dt="2025-05-15T01:01:15.575" v="4630" actId="47"/>
        <pc:sldMkLst>
          <pc:docMk/>
          <pc:sldMk cId="3645240977" sldId="286"/>
        </pc:sldMkLst>
      </pc:sldChg>
      <pc:sldChg chg="del">
        <pc:chgData name="Shams Siddiqi" userId="8515217b9be739cd" providerId="LiveId" clId="{1992C118-0658-4A73-985C-63FACFC063D5}" dt="2025-05-15T01:01:15.575" v="4630" actId="47"/>
        <pc:sldMkLst>
          <pc:docMk/>
          <pc:sldMk cId="4189415503" sldId="287"/>
        </pc:sldMkLst>
      </pc:sldChg>
      <pc:sldChg chg="del">
        <pc:chgData name="Shams Siddiqi" userId="8515217b9be739cd" providerId="LiveId" clId="{1992C118-0658-4A73-985C-63FACFC063D5}" dt="2025-05-15T01:01:15.575" v="4630" actId="47"/>
        <pc:sldMkLst>
          <pc:docMk/>
          <pc:sldMk cId="876999211" sldId="288"/>
        </pc:sldMkLst>
      </pc:sldChg>
      <pc:sldChg chg="del">
        <pc:chgData name="Shams Siddiqi" userId="8515217b9be739cd" providerId="LiveId" clId="{1992C118-0658-4A73-985C-63FACFC063D5}" dt="2025-05-15T01:01:15.575" v="4630" actId="47"/>
        <pc:sldMkLst>
          <pc:docMk/>
          <pc:sldMk cId="2806083756" sldId="289"/>
        </pc:sldMkLst>
      </pc:sldChg>
      <pc:sldChg chg="del">
        <pc:chgData name="Shams Siddiqi" userId="8515217b9be739cd" providerId="LiveId" clId="{1992C118-0658-4A73-985C-63FACFC063D5}" dt="2025-05-15T01:01:15.575" v="4630" actId="47"/>
        <pc:sldMkLst>
          <pc:docMk/>
          <pc:sldMk cId="2639465667" sldId="290"/>
        </pc:sldMkLst>
      </pc:sldChg>
      <pc:sldChg chg="del">
        <pc:chgData name="Shams Siddiqi" userId="8515217b9be739cd" providerId="LiveId" clId="{1992C118-0658-4A73-985C-63FACFC063D5}" dt="2025-05-15T01:01:15.575" v="4630" actId="47"/>
        <pc:sldMkLst>
          <pc:docMk/>
          <pc:sldMk cId="3261777228" sldId="291"/>
        </pc:sldMkLst>
      </pc:sldChg>
      <pc:sldChg chg="del">
        <pc:chgData name="Shams Siddiqi" userId="8515217b9be739cd" providerId="LiveId" clId="{1992C118-0658-4A73-985C-63FACFC063D5}" dt="2025-05-15T01:01:15.575" v="4630" actId="47"/>
        <pc:sldMkLst>
          <pc:docMk/>
          <pc:sldMk cId="4083335352" sldId="292"/>
        </pc:sldMkLst>
      </pc:sldChg>
      <pc:sldChg chg="del">
        <pc:chgData name="Shams Siddiqi" userId="8515217b9be739cd" providerId="LiveId" clId="{1992C118-0658-4A73-985C-63FACFC063D5}" dt="2025-05-15T01:01:15.575" v="4630" actId="47"/>
        <pc:sldMkLst>
          <pc:docMk/>
          <pc:sldMk cId="2834095115" sldId="293"/>
        </pc:sldMkLst>
      </pc:sldChg>
      <pc:sldChg chg="del">
        <pc:chgData name="Shams Siddiqi" userId="8515217b9be739cd" providerId="LiveId" clId="{1992C118-0658-4A73-985C-63FACFC063D5}" dt="2025-05-15T01:01:15.575" v="4630" actId="47"/>
        <pc:sldMkLst>
          <pc:docMk/>
          <pc:sldMk cId="4193451976" sldId="294"/>
        </pc:sldMkLst>
      </pc:sldChg>
      <pc:sldChg chg="del">
        <pc:chgData name="Shams Siddiqi" userId="8515217b9be739cd" providerId="LiveId" clId="{1992C118-0658-4A73-985C-63FACFC063D5}" dt="2025-05-15T01:01:15.575" v="4630" actId="47"/>
        <pc:sldMkLst>
          <pc:docMk/>
          <pc:sldMk cId="1415260456" sldId="295"/>
        </pc:sldMkLst>
      </pc:sldChg>
      <pc:sldChg chg="del">
        <pc:chgData name="Shams Siddiqi" userId="8515217b9be739cd" providerId="LiveId" clId="{1992C118-0658-4A73-985C-63FACFC063D5}" dt="2025-05-15T01:01:15.575" v="4630" actId="47"/>
        <pc:sldMkLst>
          <pc:docMk/>
          <pc:sldMk cId="1163292250" sldId="296"/>
        </pc:sldMkLst>
      </pc:sldChg>
      <pc:sldChg chg="del">
        <pc:chgData name="Shams Siddiqi" userId="8515217b9be739cd" providerId="LiveId" clId="{1992C118-0658-4A73-985C-63FACFC063D5}" dt="2025-05-15T01:01:15.575" v="4630" actId="47"/>
        <pc:sldMkLst>
          <pc:docMk/>
          <pc:sldMk cId="2866979282" sldId="297"/>
        </pc:sldMkLst>
      </pc:sldChg>
      <pc:sldChg chg="del">
        <pc:chgData name="Shams Siddiqi" userId="8515217b9be739cd" providerId="LiveId" clId="{1992C118-0658-4A73-985C-63FACFC063D5}" dt="2025-05-15T01:01:15.575" v="4630" actId="47"/>
        <pc:sldMkLst>
          <pc:docMk/>
          <pc:sldMk cId="2799113669" sldId="298"/>
        </pc:sldMkLst>
      </pc:sldChg>
      <pc:sldChg chg="del">
        <pc:chgData name="Shams Siddiqi" userId="8515217b9be739cd" providerId="LiveId" clId="{1992C118-0658-4A73-985C-63FACFC063D5}" dt="2025-05-15T01:01:15.575" v="4630" actId="47"/>
        <pc:sldMkLst>
          <pc:docMk/>
          <pc:sldMk cId="2813102830" sldId="299"/>
        </pc:sldMkLst>
      </pc:sldChg>
      <pc:sldChg chg="del">
        <pc:chgData name="Shams Siddiqi" userId="8515217b9be739cd" providerId="LiveId" clId="{1992C118-0658-4A73-985C-63FACFC063D5}" dt="2025-05-15T01:01:15.575" v="4630" actId="47"/>
        <pc:sldMkLst>
          <pc:docMk/>
          <pc:sldMk cId="1733761349" sldId="300"/>
        </pc:sldMkLst>
      </pc:sldChg>
      <pc:sldChg chg="del">
        <pc:chgData name="Shams Siddiqi" userId="8515217b9be739cd" providerId="LiveId" clId="{1992C118-0658-4A73-985C-63FACFC063D5}" dt="2025-05-15T01:01:15.575" v="4630" actId="47"/>
        <pc:sldMkLst>
          <pc:docMk/>
          <pc:sldMk cId="137239031" sldId="302"/>
        </pc:sldMkLst>
      </pc:sldChg>
      <pc:sldChg chg="del">
        <pc:chgData name="Shams Siddiqi" userId="8515217b9be739cd" providerId="LiveId" clId="{1992C118-0658-4A73-985C-63FACFC063D5}" dt="2025-05-15T01:01:15.575" v="4630" actId="47"/>
        <pc:sldMkLst>
          <pc:docMk/>
          <pc:sldMk cId="1050606630" sldId="304"/>
        </pc:sldMkLst>
      </pc:sldChg>
      <pc:sldChg chg="del">
        <pc:chgData name="Shams Siddiqi" userId="8515217b9be739cd" providerId="LiveId" clId="{1992C118-0658-4A73-985C-63FACFC063D5}" dt="2025-05-15T01:01:15.575" v="4630" actId="47"/>
        <pc:sldMkLst>
          <pc:docMk/>
          <pc:sldMk cId="2934302331" sldId="305"/>
        </pc:sldMkLst>
      </pc:sldChg>
      <pc:sldChg chg="del">
        <pc:chgData name="Shams Siddiqi" userId="8515217b9be739cd" providerId="LiveId" clId="{1992C118-0658-4A73-985C-63FACFC063D5}" dt="2025-05-15T01:01:15.575" v="4630" actId="47"/>
        <pc:sldMkLst>
          <pc:docMk/>
          <pc:sldMk cId="217173643" sldId="306"/>
        </pc:sldMkLst>
      </pc:sldChg>
      <pc:sldChg chg="del">
        <pc:chgData name="Shams Siddiqi" userId="8515217b9be739cd" providerId="LiveId" clId="{1992C118-0658-4A73-985C-63FACFC063D5}" dt="2025-05-15T01:01:15.575" v="4630" actId="47"/>
        <pc:sldMkLst>
          <pc:docMk/>
          <pc:sldMk cId="955036180" sldId="307"/>
        </pc:sldMkLst>
      </pc:sldChg>
      <pc:sldChg chg="del">
        <pc:chgData name="Shams Siddiqi" userId="8515217b9be739cd" providerId="LiveId" clId="{1992C118-0658-4A73-985C-63FACFC063D5}" dt="2025-05-15T01:01:15.575" v="4630" actId="47"/>
        <pc:sldMkLst>
          <pc:docMk/>
          <pc:sldMk cId="111246084" sldId="308"/>
        </pc:sldMkLst>
      </pc:sldChg>
      <pc:sldChg chg="modSp mod">
        <pc:chgData name="Shams Siddiqi" userId="8515217b9be739cd" providerId="LiveId" clId="{1992C118-0658-4A73-985C-63FACFC063D5}" dt="2025-05-16T18:14:05.317" v="5199" actId="20577"/>
        <pc:sldMkLst>
          <pc:docMk/>
          <pc:sldMk cId="524628799" sldId="309"/>
        </pc:sldMkLst>
        <pc:spChg chg="mod">
          <ac:chgData name="Shams Siddiqi" userId="8515217b9be739cd" providerId="LiveId" clId="{1992C118-0658-4A73-985C-63FACFC063D5}" dt="2025-05-14T23:36:20.794" v="1354" actId="20577"/>
          <ac:spMkLst>
            <pc:docMk/>
            <pc:sldMk cId="524628799" sldId="309"/>
            <ac:spMk id="7171" creationId="{ADF3369F-C92E-3AED-4F86-0C3A5EC315FA}"/>
          </ac:spMkLst>
        </pc:spChg>
        <pc:spChg chg="mod">
          <ac:chgData name="Shams Siddiqi" userId="8515217b9be739cd" providerId="LiveId" clId="{1992C118-0658-4A73-985C-63FACFC063D5}" dt="2025-05-16T18:14:05.317" v="5199" actId="20577"/>
          <ac:spMkLst>
            <pc:docMk/>
            <pc:sldMk cId="524628799" sldId="309"/>
            <ac:spMk id="7172" creationId="{CBDD0A15-8697-F3F7-2928-DC91A550D935}"/>
          </ac:spMkLst>
        </pc:spChg>
      </pc:sldChg>
      <pc:sldChg chg="del">
        <pc:chgData name="Shams Siddiqi" userId="8515217b9be739cd" providerId="LiveId" clId="{1992C118-0658-4A73-985C-63FACFC063D5}" dt="2025-05-15T01:01:15.575" v="4630" actId="47"/>
        <pc:sldMkLst>
          <pc:docMk/>
          <pc:sldMk cId="3034129854" sldId="310"/>
        </pc:sldMkLst>
      </pc:sldChg>
      <pc:sldChg chg="del">
        <pc:chgData name="Shams Siddiqi" userId="8515217b9be739cd" providerId="LiveId" clId="{1992C118-0658-4A73-985C-63FACFC063D5}" dt="2025-05-15T01:01:15.575" v="4630" actId="47"/>
        <pc:sldMkLst>
          <pc:docMk/>
          <pc:sldMk cId="2487441235" sldId="311"/>
        </pc:sldMkLst>
      </pc:sldChg>
      <pc:sldChg chg="del">
        <pc:chgData name="Shams Siddiqi" userId="8515217b9be739cd" providerId="LiveId" clId="{1992C118-0658-4A73-985C-63FACFC063D5}" dt="2025-05-15T01:01:15.575" v="4630" actId="47"/>
        <pc:sldMkLst>
          <pc:docMk/>
          <pc:sldMk cId="1989976913" sldId="312"/>
        </pc:sldMkLst>
      </pc:sldChg>
      <pc:sldChg chg="del">
        <pc:chgData name="Shams Siddiqi" userId="8515217b9be739cd" providerId="LiveId" clId="{1992C118-0658-4A73-985C-63FACFC063D5}" dt="2025-05-15T01:01:15.575" v="4630" actId="47"/>
        <pc:sldMkLst>
          <pc:docMk/>
          <pc:sldMk cId="3387139701" sldId="313"/>
        </pc:sldMkLst>
      </pc:sldChg>
      <pc:sldChg chg="del">
        <pc:chgData name="Shams Siddiqi" userId="8515217b9be739cd" providerId="LiveId" clId="{1992C118-0658-4A73-985C-63FACFC063D5}" dt="2025-05-15T01:01:15.575" v="4630" actId="47"/>
        <pc:sldMkLst>
          <pc:docMk/>
          <pc:sldMk cId="2444938474" sldId="314"/>
        </pc:sldMkLst>
      </pc:sldChg>
      <pc:sldChg chg="del">
        <pc:chgData name="Shams Siddiqi" userId="8515217b9be739cd" providerId="LiveId" clId="{1992C118-0658-4A73-985C-63FACFC063D5}" dt="2025-05-15T01:01:15.575" v="4630" actId="47"/>
        <pc:sldMkLst>
          <pc:docMk/>
          <pc:sldMk cId="1212993539" sldId="316"/>
        </pc:sldMkLst>
      </pc:sldChg>
      <pc:sldChg chg="del">
        <pc:chgData name="Shams Siddiqi" userId="8515217b9be739cd" providerId="LiveId" clId="{1992C118-0658-4A73-985C-63FACFC063D5}" dt="2025-05-15T01:01:15.575" v="4630" actId="47"/>
        <pc:sldMkLst>
          <pc:docMk/>
          <pc:sldMk cId="2922436548" sldId="318"/>
        </pc:sldMkLst>
      </pc:sldChg>
      <pc:sldChg chg="del">
        <pc:chgData name="Shams Siddiqi" userId="8515217b9be739cd" providerId="LiveId" clId="{1992C118-0658-4A73-985C-63FACFC063D5}" dt="2025-05-15T01:01:15.575" v="4630" actId="47"/>
        <pc:sldMkLst>
          <pc:docMk/>
          <pc:sldMk cId="2617580825" sldId="319"/>
        </pc:sldMkLst>
      </pc:sldChg>
      <pc:sldChg chg="del">
        <pc:chgData name="Shams Siddiqi" userId="8515217b9be739cd" providerId="LiveId" clId="{1992C118-0658-4A73-985C-63FACFC063D5}" dt="2025-05-15T01:01:15.575" v="4630" actId="47"/>
        <pc:sldMkLst>
          <pc:docMk/>
          <pc:sldMk cId="2621246562" sldId="320"/>
        </pc:sldMkLst>
      </pc:sldChg>
      <pc:sldChg chg="del">
        <pc:chgData name="Shams Siddiqi" userId="8515217b9be739cd" providerId="LiveId" clId="{1992C118-0658-4A73-985C-63FACFC063D5}" dt="2025-05-15T01:01:15.575" v="4630" actId="47"/>
        <pc:sldMkLst>
          <pc:docMk/>
          <pc:sldMk cId="1948993251" sldId="321"/>
        </pc:sldMkLst>
      </pc:sldChg>
      <pc:sldChg chg="del">
        <pc:chgData name="Shams Siddiqi" userId="8515217b9be739cd" providerId="LiveId" clId="{1992C118-0658-4A73-985C-63FACFC063D5}" dt="2025-05-15T01:01:15.575" v="4630" actId="47"/>
        <pc:sldMkLst>
          <pc:docMk/>
          <pc:sldMk cId="1514835169" sldId="322"/>
        </pc:sldMkLst>
      </pc:sldChg>
      <pc:sldChg chg="del">
        <pc:chgData name="Shams Siddiqi" userId="8515217b9be739cd" providerId="LiveId" clId="{1992C118-0658-4A73-985C-63FACFC063D5}" dt="2025-05-15T01:01:15.575" v="4630" actId="47"/>
        <pc:sldMkLst>
          <pc:docMk/>
          <pc:sldMk cId="3993259719" sldId="323"/>
        </pc:sldMkLst>
      </pc:sldChg>
      <pc:sldChg chg="del">
        <pc:chgData name="Shams Siddiqi" userId="8515217b9be739cd" providerId="LiveId" clId="{1992C118-0658-4A73-985C-63FACFC063D5}" dt="2025-05-15T01:01:15.575" v="4630" actId="47"/>
        <pc:sldMkLst>
          <pc:docMk/>
          <pc:sldMk cId="3539360727" sldId="325"/>
        </pc:sldMkLst>
      </pc:sldChg>
      <pc:sldChg chg="del">
        <pc:chgData name="Shams Siddiqi" userId="8515217b9be739cd" providerId="LiveId" clId="{1992C118-0658-4A73-985C-63FACFC063D5}" dt="2025-05-15T01:01:15.575" v="4630" actId="47"/>
        <pc:sldMkLst>
          <pc:docMk/>
          <pc:sldMk cId="1025348003" sldId="326"/>
        </pc:sldMkLst>
      </pc:sldChg>
      <pc:sldChg chg="del">
        <pc:chgData name="Shams Siddiqi" userId="8515217b9be739cd" providerId="LiveId" clId="{1992C118-0658-4A73-985C-63FACFC063D5}" dt="2025-05-15T01:01:15.575" v="4630" actId="47"/>
        <pc:sldMkLst>
          <pc:docMk/>
          <pc:sldMk cId="1196076518" sldId="327"/>
        </pc:sldMkLst>
      </pc:sldChg>
      <pc:sldChg chg="del">
        <pc:chgData name="Shams Siddiqi" userId="8515217b9be739cd" providerId="LiveId" clId="{1992C118-0658-4A73-985C-63FACFC063D5}" dt="2025-05-15T01:01:15.575" v="4630" actId="47"/>
        <pc:sldMkLst>
          <pc:docMk/>
          <pc:sldMk cId="798804682" sldId="329"/>
        </pc:sldMkLst>
      </pc:sldChg>
      <pc:sldChg chg="del">
        <pc:chgData name="Shams Siddiqi" userId="8515217b9be739cd" providerId="LiveId" clId="{1992C118-0658-4A73-985C-63FACFC063D5}" dt="2025-05-15T01:01:15.575" v="4630" actId="47"/>
        <pc:sldMkLst>
          <pc:docMk/>
          <pc:sldMk cId="3658384545" sldId="331"/>
        </pc:sldMkLst>
      </pc:sldChg>
      <pc:sldChg chg="del">
        <pc:chgData name="Shams Siddiqi" userId="8515217b9be739cd" providerId="LiveId" clId="{1992C118-0658-4A73-985C-63FACFC063D5}" dt="2025-05-15T01:01:15.575" v="4630" actId="47"/>
        <pc:sldMkLst>
          <pc:docMk/>
          <pc:sldMk cId="325759093" sldId="332"/>
        </pc:sldMkLst>
      </pc:sldChg>
      <pc:sldChg chg="del">
        <pc:chgData name="Shams Siddiqi" userId="8515217b9be739cd" providerId="LiveId" clId="{1992C118-0658-4A73-985C-63FACFC063D5}" dt="2025-05-15T01:01:15.575" v="4630" actId="47"/>
        <pc:sldMkLst>
          <pc:docMk/>
          <pc:sldMk cId="2522074416" sldId="333"/>
        </pc:sldMkLst>
      </pc:sldChg>
      <pc:sldChg chg="del">
        <pc:chgData name="Shams Siddiqi" userId="8515217b9be739cd" providerId="LiveId" clId="{1992C118-0658-4A73-985C-63FACFC063D5}" dt="2025-05-15T01:01:15.575" v="4630" actId="47"/>
        <pc:sldMkLst>
          <pc:docMk/>
          <pc:sldMk cId="3008971211" sldId="409"/>
        </pc:sldMkLst>
      </pc:sldChg>
      <pc:sldChg chg="del">
        <pc:chgData name="Shams Siddiqi" userId="8515217b9be739cd" providerId="LiveId" clId="{1992C118-0658-4A73-985C-63FACFC063D5}" dt="2025-05-15T01:01:15.575" v="4630" actId="47"/>
        <pc:sldMkLst>
          <pc:docMk/>
          <pc:sldMk cId="2241405815" sldId="562"/>
        </pc:sldMkLst>
      </pc:sldChg>
      <pc:sldChg chg="del">
        <pc:chgData name="Shams Siddiqi" userId="8515217b9be739cd" providerId="LiveId" clId="{1992C118-0658-4A73-985C-63FACFC063D5}" dt="2025-05-15T01:01:15.575" v="4630" actId="47"/>
        <pc:sldMkLst>
          <pc:docMk/>
          <pc:sldMk cId="1936181465" sldId="745"/>
        </pc:sldMkLst>
      </pc:sldChg>
      <pc:sldChg chg="del">
        <pc:chgData name="Shams Siddiqi" userId="8515217b9be739cd" providerId="LiveId" clId="{1992C118-0658-4A73-985C-63FACFC063D5}" dt="2025-05-15T01:01:15.575" v="4630" actId="47"/>
        <pc:sldMkLst>
          <pc:docMk/>
          <pc:sldMk cId="44055586" sldId="746"/>
        </pc:sldMkLst>
      </pc:sldChg>
      <pc:sldChg chg="del">
        <pc:chgData name="Shams Siddiqi" userId="8515217b9be739cd" providerId="LiveId" clId="{1992C118-0658-4A73-985C-63FACFC063D5}" dt="2025-05-15T01:01:15.575" v="4630" actId="47"/>
        <pc:sldMkLst>
          <pc:docMk/>
          <pc:sldMk cId="1007115968" sldId="747"/>
        </pc:sldMkLst>
      </pc:sldChg>
      <pc:sldChg chg="del">
        <pc:chgData name="Shams Siddiqi" userId="8515217b9be739cd" providerId="LiveId" clId="{1992C118-0658-4A73-985C-63FACFC063D5}" dt="2025-05-15T01:01:15.575" v="4630" actId="47"/>
        <pc:sldMkLst>
          <pc:docMk/>
          <pc:sldMk cId="748268758" sldId="748"/>
        </pc:sldMkLst>
      </pc:sldChg>
      <pc:sldChg chg="del">
        <pc:chgData name="Shams Siddiqi" userId="8515217b9be739cd" providerId="LiveId" clId="{1992C118-0658-4A73-985C-63FACFC063D5}" dt="2025-05-15T01:01:15.575" v="4630" actId="47"/>
        <pc:sldMkLst>
          <pc:docMk/>
          <pc:sldMk cId="1451450136" sldId="749"/>
        </pc:sldMkLst>
      </pc:sldChg>
      <pc:sldChg chg="del">
        <pc:chgData name="Shams Siddiqi" userId="8515217b9be739cd" providerId="LiveId" clId="{1992C118-0658-4A73-985C-63FACFC063D5}" dt="2025-05-15T01:01:15.575" v="4630" actId="47"/>
        <pc:sldMkLst>
          <pc:docMk/>
          <pc:sldMk cId="1811101853" sldId="750"/>
        </pc:sldMkLst>
      </pc:sldChg>
      <pc:sldChg chg="del">
        <pc:chgData name="Shams Siddiqi" userId="8515217b9be739cd" providerId="LiveId" clId="{1992C118-0658-4A73-985C-63FACFC063D5}" dt="2025-05-15T01:01:15.575" v="4630" actId="47"/>
        <pc:sldMkLst>
          <pc:docMk/>
          <pc:sldMk cId="363024423" sldId="751"/>
        </pc:sldMkLst>
      </pc:sldChg>
      <pc:sldChg chg="del">
        <pc:chgData name="Shams Siddiqi" userId="8515217b9be739cd" providerId="LiveId" clId="{1992C118-0658-4A73-985C-63FACFC063D5}" dt="2025-05-15T01:01:15.575" v="4630" actId="47"/>
        <pc:sldMkLst>
          <pc:docMk/>
          <pc:sldMk cId="2782534814" sldId="752"/>
        </pc:sldMkLst>
      </pc:sldChg>
      <pc:sldChg chg="del">
        <pc:chgData name="Shams Siddiqi" userId="8515217b9be739cd" providerId="LiveId" clId="{1992C118-0658-4A73-985C-63FACFC063D5}" dt="2025-05-15T01:01:15.575" v="4630" actId="47"/>
        <pc:sldMkLst>
          <pc:docMk/>
          <pc:sldMk cId="2528758301" sldId="753"/>
        </pc:sldMkLst>
      </pc:sldChg>
      <pc:sldChg chg="del">
        <pc:chgData name="Shams Siddiqi" userId="8515217b9be739cd" providerId="LiveId" clId="{1992C118-0658-4A73-985C-63FACFC063D5}" dt="2025-05-15T01:01:15.575" v="4630" actId="47"/>
        <pc:sldMkLst>
          <pc:docMk/>
          <pc:sldMk cId="2106394576" sldId="754"/>
        </pc:sldMkLst>
      </pc:sldChg>
      <pc:sldChg chg="del">
        <pc:chgData name="Shams Siddiqi" userId="8515217b9be739cd" providerId="LiveId" clId="{1992C118-0658-4A73-985C-63FACFC063D5}" dt="2025-05-15T01:01:15.575" v="4630" actId="47"/>
        <pc:sldMkLst>
          <pc:docMk/>
          <pc:sldMk cId="3441947807" sldId="758"/>
        </pc:sldMkLst>
      </pc:sldChg>
      <pc:sldChg chg="del">
        <pc:chgData name="Shams Siddiqi" userId="8515217b9be739cd" providerId="LiveId" clId="{1992C118-0658-4A73-985C-63FACFC063D5}" dt="2025-05-15T01:01:15.575" v="4630" actId="47"/>
        <pc:sldMkLst>
          <pc:docMk/>
          <pc:sldMk cId="2981032407" sldId="759"/>
        </pc:sldMkLst>
      </pc:sldChg>
      <pc:sldChg chg="del">
        <pc:chgData name="Shams Siddiqi" userId="8515217b9be739cd" providerId="LiveId" clId="{1992C118-0658-4A73-985C-63FACFC063D5}" dt="2025-05-15T01:01:15.575" v="4630" actId="47"/>
        <pc:sldMkLst>
          <pc:docMk/>
          <pc:sldMk cId="2087089093" sldId="760"/>
        </pc:sldMkLst>
      </pc:sldChg>
      <pc:sldChg chg="del">
        <pc:chgData name="Shams Siddiqi" userId="8515217b9be739cd" providerId="LiveId" clId="{1992C118-0658-4A73-985C-63FACFC063D5}" dt="2025-05-15T01:01:15.575" v="4630" actId="47"/>
        <pc:sldMkLst>
          <pc:docMk/>
          <pc:sldMk cId="704800314" sldId="761"/>
        </pc:sldMkLst>
      </pc:sldChg>
      <pc:sldChg chg="del">
        <pc:chgData name="Shams Siddiqi" userId="8515217b9be739cd" providerId="LiveId" clId="{1992C118-0658-4A73-985C-63FACFC063D5}" dt="2025-05-15T01:01:15.575" v="4630" actId="47"/>
        <pc:sldMkLst>
          <pc:docMk/>
          <pc:sldMk cId="3547340415" sldId="762"/>
        </pc:sldMkLst>
      </pc:sldChg>
      <pc:sldChg chg="del">
        <pc:chgData name="Shams Siddiqi" userId="8515217b9be739cd" providerId="LiveId" clId="{1992C118-0658-4A73-985C-63FACFC063D5}" dt="2025-05-15T01:01:15.575" v="4630" actId="47"/>
        <pc:sldMkLst>
          <pc:docMk/>
          <pc:sldMk cId="1993332257" sldId="763"/>
        </pc:sldMkLst>
      </pc:sldChg>
      <pc:sldChg chg="del">
        <pc:chgData name="Shams Siddiqi" userId="8515217b9be739cd" providerId="LiveId" clId="{1992C118-0658-4A73-985C-63FACFC063D5}" dt="2025-05-15T01:01:15.575" v="4630" actId="47"/>
        <pc:sldMkLst>
          <pc:docMk/>
          <pc:sldMk cId="4078601156" sldId="764"/>
        </pc:sldMkLst>
      </pc:sldChg>
      <pc:sldChg chg="del">
        <pc:chgData name="Shams Siddiqi" userId="8515217b9be739cd" providerId="LiveId" clId="{1992C118-0658-4A73-985C-63FACFC063D5}" dt="2025-05-15T01:01:15.575" v="4630" actId="47"/>
        <pc:sldMkLst>
          <pc:docMk/>
          <pc:sldMk cId="3226525807" sldId="765"/>
        </pc:sldMkLst>
      </pc:sldChg>
      <pc:sldChg chg="del">
        <pc:chgData name="Shams Siddiqi" userId="8515217b9be739cd" providerId="LiveId" clId="{1992C118-0658-4A73-985C-63FACFC063D5}" dt="2025-05-15T01:01:15.575" v="4630" actId="47"/>
        <pc:sldMkLst>
          <pc:docMk/>
          <pc:sldMk cId="3968884083" sldId="766"/>
        </pc:sldMkLst>
      </pc:sldChg>
      <pc:sldChg chg="del">
        <pc:chgData name="Shams Siddiqi" userId="8515217b9be739cd" providerId="LiveId" clId="{1992C118-0658-4A73-985C-63FACFC063D5}" dt="2025-05-15T01:01:15.575" v="4630" actId="47"/>
        <pc:sldMkLst>
          <pc:docMk/>
          <pc:sldMk cId="2401954193" sldId="1906"/>
        </pc:sldMkLst>
      </pc:sldChg>
      <pc:sldChg chg="del">
        <pc:chgData name="Shams Siddiqi" userId="8515217b9be739cd" providerId="LiveId" clId="{1992C118-0658-4A73-985C-63FACFC063D5}" dt="2025-05-15T01:01:15.575" v="4630" actId="47"/>
        <pc:sldMkLst>
          <pc:docMk/>
          <pc:sldMk cId="4066155269" sldId="1930"/>
        </pc:sldMkLst>
      </pc:sldChg>
      <pc:sldChg chg="del">
        <pc:chgData name="Shams Siddiqi" userId="8515217b9be739cd" providerId="LiveId" clId="{1992C118-0658-4A73-985C-63FACFC063D5}" dt="2025-05-15T01:01:15.575" v="4630" actId="47"/>
        <pc:sldMkLst>
          <pc:docMk/>
          <pc:sldMk cId="1563770147" sldId="1931"/>
        </pc:sldMkLst>
      </pc:sldChg>
      <pc:sldChg chg="del">
        <pc:chgData name="Shams Siddiqi" userId="8515217b9be739cd" providerId="LiveId" clId="{1992C118-0658-4A73-985C-63FACFC063D5}" dt="2025-05-15T01:01:15.575" v="4630" actId="47"/>
        <pc:sldMkLst>
          <pc:docMk/>
          <pc:sldMk cId="3457261321" sldId="1932"/>
        </pc:sldMkLst>
      </pc:sldChg>
      <pc:sldChg chg="del">
        <pc:chgData name="Shams Siddiqi" userId="8515217b9be739cd" providerId="LiveId" clId="{1992C118-0658-4A73-985C-63FACFC063D5}" dt="2025-05-15T01:01:15.575" v="4630" actId="47"/>
        <pc:sldMkLst>
          <pc:docMk/>
          <pc:sldMk cId="4183230782" sldId="1934"/>
        </pc:sldMkLst>
      </pc:sldChg>
      <pc:sldChg chg="del">
        <pc:chgData name="Shams Siddiqi" userId="8515217b9be739cd" providerId="LiveId" clId="{1992C118-0658-4A73-985C-63FACFC063D5}" dt="2025-05-15T01:01:15.575" v="4630" actId="47"/>
        <pc:sldMkLst>
          <pc:docMk/>
          <pc:sldMk cId="2403262022" sldId="1935"/>
        </pc:sldMkLst>
      </pc:sldChg>
      <pc:sldChg chg="del">
        <pc:chgData name="Shams Siddiqi" userId="8515217b9be739cd" providerId="LiveId" clId="{1992C118-0658-4A73-985C-63FACFC063D5}" dt="2025-05-15T01:01:15.575" v="4630" actId="47"/>
        <pc:sldMkLst>
          <pc:docMk/>
          <pc:sldMk cId="2168981330" sldId="1937"/>
        </pc:sldMkLst>
      </pc:sldChg>
      <pc:sldChg chg="del">
        <pc:chgData name="Shams Siddiqi" userId="8515217b9be739cd" providerId="LiveId" clId="{1992C118-0658-4A73-985C-63FACFC063D5}" dt="2025-05-15T01:01:15.575" v="4630" actId="47"/>
        <pc:sldMkLst>
          <pc:docMk/>
          <pc:sldMk cId="2772388592" sldId="1938"/>
        </pc:sldMkLst>
      </pc:sldChg>
      <pc:sldChg chg="del">
        <pc:chgData name="Shams Siddiqi" userId="8515217b9be739cd" providerId="LiveId" clId="{1992C118-0658-4A73-985C-63FACFC063D5}" dt="2025-05-15T01:01:15.575" v="4630" actId="47"/>
        <pc:sldMkLst>
          <pc:docMk/>
          <pc:sldMk cId="2346954109" sldId="2753"/>
        </pc:sldMkLst>
      </pc:sldChg>
      <pc:sldChg chg="del">
        <pc:chgData name="Shams Siddiqi" userId="8515217b9be739cd" providerId="LiveId" clId="{1992C118-0658-4A73-985C-63FACFC063D5}" dt="2025-05-15T01:01:15.575" v="4630" actId="47"/>
        <pc:sldMkLst>
          <pc:docMk/>
          <pc:sldMk cId="2750786755" sldId="2755"/>
        </pc:sldMkLst>
      </pc:sldChg>
      <pc:sldChg chg="del">
        <pc:chgData name="Shams Siddiqi" userId="8515217b9be739cd" providerId="LiveId" clId="{1992C118-0658-4A73-985C-63FACFC063D5}" dt="2025-05-15T01:01:15.575" v="4630" actId="47"/>
        <pc:sldMkLst>
          <pc:docMk/>
          <pc:sldMk cId="4039048973" sldId="2756"/>
        </pc:sldMkLst>
      </pc:sldChg>
      <pc:sldChg chg="del">
        <pc:chgData name="Shams Siddiqi" userId="8515217b9be739cd" providerId="LiveId" clId="{1992C118-0658-4A73-985C-63FACFC063D5}" dt="2025-05-15T01:01:15.575" v="4630" actId="47"/>
        <pc:sldMkLst>
          <pc:docMk/>
          <pc:sldMk cId="4138713110" sldId="2764"/>
        </pc:sldMkLst>
      </pc:sldChg>
      <pc:sldChg chg="del">
        <pc:chgData name="Shams Siddiqi" userId="8515217b9be739cd" providerId="LiveId" clId="{1992C118-0658-4A73-985C-63FACFC063D5}" dt="2025-05-15T01:01:15.575" v="4630" actId="47"/>
        <pc:sldMkLst>
          <pc:docMk/>
          <pc:sldMk cId="3093201745" sldId="2766"/>
        </pc:sldMkLst>
      </pc:sldChg>
      <pc:sldChg chg="del">
        <pc:chgData name="Shams Siddiqi" userId="8515217b9be739cd" providerId="LiveId" clId="{1992C118-0658-4A73-985C-63FACFC063D5}" dt="2025-05-15T01:01:15.575" v="4630" actId="47"/>
        <pc:sldMkLst>
          <pc:docMk/>
          <pc:sldMk cId="140022375" sldId="2767"/>
        </pc:sldMkLst>
      </pc:sldChg>
      <pc:sldChg chg="del">
        <pc:chgData name="Shams Siddiqi" userId="8515217b9be739cd" providerId="LiveId" clId="{1992C118-0658-4A73-985C-63FACFC063D5}" dt="2025-05-15T01:01:15.575" v="4630" actId="47"/>
        <pc:sldMkLst>
          <pc:docMk/>
          <pc:sldMk cId="2528817459" sldId="2768"/>
        </pc:sldMkLst>
      </pc:sldChg>
      <pc:sldChg chg="del">
        <pc:chgData name="Shams Siddiqi" userId="8515217b9be739cd" providerId="LiveId" clId="{1992C118-0658-4A73-985C-63FACFC063D5}" dt="2025-05-15T01:01:15.575" v="4630" actId="47"/>
        <pc:sldMkLst>
          <pc:docMk/>
          <pc:sldMk cId="2297301213" sldId="2769"/>
        </pc:sldMkLst>
      </pc:sldChg>
      <pc:sldChg chg="del">
        <pc:chgData name="Shams Siddiqi" userId="8515217b9be739cd" providerId="LiveId" clId="{1992C118-0658-4A73-985C-63FACFC063D5}" dt="2025-05-15T01:01:15.575" v="4630" actId="47"/>
        <pc:sldMkLst>
          <pc:docMk/>
          <pc:sldMk cId="3510843758" sldId="2770"/>
        </pc:sldMkLst>
      </pc:sldChg>
      <pc:sldChg chg="del">
        <pc:chgData name="Shams Siddiqi" userId="8515217b9be739cd" providerId="LiveId" clId="{1992C118-0658-4A73-985C-63FACFC063D5}" dt="2025-05-15T01:01:15.575" v="4630" actId="47"/>
        <pc:sldMkLst>
          <pc:docMk/>
          <pc:sldMk cId="2685820996" sldId="2771"/>
        </pc:sldMkLst>
      </pc:sldChg>
      <pc:sldChg chg="del">
        <pc:chgData name="Shams Siddiqi" userId="8515217b9be739cd" providerId="LiveId" clId="{1992C118-0658-4A73-985C-63FACFC063D5}" dt="2025-05-15T01:01:15.575" v="4630" actId="47"/>
        <pc:sldMkLst>
          <pc:docMk/>
          <pc:sldMk cId="1946501760" sldId="2772"/>
        </pc:sldMkLst>
      </pc:sldChg>
      <pc:sldChg chg="del">
        <pc:chgData name="Shams Siddiqi" userId="8515217b9be739cd" providerId="LiveId" clId="{1992C118-0658-4A73-985C-63FACFC063D5}" dt="2025-05-15T01:01:15.575" v="4630" actId="47"/>
        <pc:sldMkLst>
          <pc:docMk/>
          <pc:sldMk cId="4188850068" sldId="2773"/>
        </pc:sldMkLst>
      </pc:sldChg>
      <pc:sldChg chg="del">
        <pc:chgData name="Shams Siddiqi" userId="8515217b9be739cd" providerId="LiveId" clId="{1992C118-0658-4A73-985C-63FACFC063D5}" dt="2025-05-15T01:01:15.575" v="4630" actId="47"/>
        <pc:sldMkLst>
          <pc:docMk/>
          <pc:sldMk cId="3214490140" sldId="2774"/>
        </pc:sldMkLst>
      </pc:sldChg>
      <pc:sldChg chg="del">
        <pc:chgData name="Shams Siddiqi" userId="8515217b9be739cd" providerId="LiveId" clId="{1992C118-0658-4A73-985C-63FACFC063D5}" dt="2025-05-15T01:01:15.575" v="4630" actId="47"/>
        <pc:sldMkLst>
          <pc:docMk/>
          <pc:sldMk cId="1186500537" sldId="2775"/>
        </pc:sldMkLst>
      </pc:sldChg>
      <pc:sldChg chg="del">
        <pc:chgData name="Shams Siddiqi" userId="8515217b9be739cd" providerId="LiveId" clId="{1992C118-0658-4A73-985C-63FACFC063D5}" dt="2025-05-15T01:01:15.575" v="4630" actId="47"/>
        <pc:sldMkLst>
          <pc:docMk/>
          <pc:sldMk cId="2999486248" sldId="2776"/>
        </pc:sldMkLst>
      </pc:sldChg>
      <pc:sldChg chg="modSp add mod">
        <pc:chgData name="Shams Siddiqi" userId="8515217b9be739cd" providerId="LiveId" clId="{1992C118-0658-4A73-985C-63FACFC063D5}" dt="2025-05-16T14:00:33.451" v="5141" actId="20577"/>
        <pc:sldMkLst>
          <pc:docMk/>
          <pc:sldMk cId="792981429" sldId="2777"/>
        </pc:sldMkLst>
        <pc:spChg chg="mod">
          <ac:chgData name="Shams Siddiqi" userId="8515217b9be739cd" providerId="LiveId" clId="{1992C118-0658-4A73-985C-63FACFC063D5}" dt="2025-05-15T00:19:09.331" v="2656" actId="20577"/>
          <ac:spMkLst>
            <pc:docMk/>
            <pc:sldMk cId="792981429" sldId="2777"/>
            <ac:spMk id="7171" creationId="{1F501CB5-EC30-7E95-2161-21B620195A8C}"/>
          </ac:spMkLst>
        </pc:spChg>
        <pc:spChg chg="mod">
          <ac:chgData name="Shams Siddiqi" userId="8515217b9be739cd" providerId="LiveId" clId="{1992C118-0658-4A73-985C-63FACFC063D5}" dt="2025-05-16T14:00:33.451" v="5141" actId="20577"/>
          <ac:spMkLst>
            <pc:docMk/>
            <pc:sldMk cId="792981429" sldId="2777"/>
            <ac:spMk id="7172" creationId="{127051DA-7228-2D8F-76FB-A0D4BC0CA09D}"/>
          </ac:spMkLst>
        </pc:spChg>
      </pc:sldChg>
      <pc:sldMasterChg chg="del delSldLayout">
        <pc:chgData name="Shams Siddiqi" userId="8515217b9be739cd" providerId="LiveId" clId="{1992C118-0658-4A73-985C-63FACFC063D5}" dt="2025-05-15T01:01:15.575" v="4630" actId="47"/>
        <pc:sldMasterMkLst>
          <pc:docMk/>
          <pc:sldMasterMk cId="4119234682" sldId="2147483685"/>
        </pc:sldMasterMkLst>
        <pc:sldLayoutChg chg="del">
          <pc:chgData name="Shams Siddiqi" userId="8515217b9be739cd" providerId="LiveId" clId="{1992C118-0658-4A73-985C-63FACFC063D5}" dt="2025-05-15T01:01:15.575" v="4630" actId="47"/>
          <pc:sldLayoutMkLst>
            <pc:docMk/>
            <pc:sldMasterMk cId="4119234682" sldId="2147483685"/>
            <pc:sldLayoutMk cId="3419108160" sldId="2147483686"/>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4180091125" sldId="2147483687"/>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410016138" sldId="2147483688"/>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1740677180" sldId="2147483689"/>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15673196" sldId="2147483690"/>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1762178350" sldId="2147483691"/>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3905077321" sldId="2147483692"/>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3343771408" sldId="2147483693"/>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1720408472" sldId="2147483694"/>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3568687638" sldId="2147483695"/>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2995963705" sldId="2147483696"/>
          </pc:sldLayoutMkLst>
        </pc:sldLayoutChg>
        <pc:sldLayoutChg chg="del">
          <pc:chgData name="Shams Siddiqi" userId="8515217b9be739cd" providerId="LiveId" clId="{1992C118-0658-4A73-985C-63FACFC063D5}" dt="2025-05-15T01:01:15.575" v="4630" actId="47"/>
          <pc:sldLayoutMkLst>
            <pc:docMk/>
            <pc:sldMasterMk cId="4119234682" sldId="2147483685"/>
            <pc:sldLayoutMk cId="2456818547" sldId="214748369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D1F07-766B-4D89-8EB4-F65EF0396711}" type="datetimeFigureOut">
              <a:rPr lang="en-US" smtClean="0"/>
              <a:t>5/16/2025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2341D-874C-4A1D-9ED4-2826F3EF865B}" type="slidenum">
              <a:rPr lang="en-US" smtClean="0"/>
              <a:t>‹#›</a:t>
            </a:fld>
            <a:endParaRPr lang="en-US"/>
          </a:p>
        </p:txBody>
      </p:sp>
    </p:spTree>
    <p:extLst>
      <p:ext uri="{BB962C8B-B14F-4D97-AF65-F5344CB8AC3E}">
        <p14:creationId xmlns:p14="http://schemas.microsoft.com/office/powerpoint/2010/main" val="1497232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B16FF1B-4399-983B-361E-3D9B0CA56A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257A4CC2-972E-422F-A181-CA22F5ACFF9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AA1566C-9196-42FD-2576-A510A0D31B1C}"/>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83D9B45B-9AD9-87E4-504A-A2503B4000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0572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2549F-B206-484D-8C71-33C6AF51BA2C}"/>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49031A29-FE5B-655E-E1B0-E790267CEC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3A29FF6E-8750-0252-6F3C-3608411BD5A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3E1A83CD-895E-AF81-7793-0952D12BDA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713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81032372-16AE-ACC6-A578-D8288433A948}"/>
              </a:ext>
            </a:extLst>
          </p:cNvPr>
          <p:cNvGrpSpPr>
            <a:grpSpLocks/>
          </p:cNvGrpSpPr>
          <p:nvPr/>
        </p:nvGrpSpPr>
        <p:grpSpPr bwMode="auto">
          <a:xfrm>
            <a:off x="304800" y="2889251"/>
            <a:ext cx="11480800" cy="201613"/>
            <a:chOff x="144" y="1680"/>
            <a:chExt cx="5424" cy="144"/>
          </a:xfrm>
        </p:grpSpPr>
        <p:sp>
          <p:nvSpPr>
            <p:cNvPr id="3" name="Rectangle 8">
              <a:extLst>
                <a:ext uri="{FF2B5EF4-FFF2-40B4-BE49-F238E27FC236}">
                  <a16:creationId xmlns:a16="http://schemas.microsoft.com/office/drawing/2014/main" id="{91D54081-635C-9B33-0396-3762D5A51903}"/>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4" name="Rectangle 9">
              <a:extLst>
                <a:ext uri="{FF2B5EF4-FFF2-40B4-BE49-F238E27FC236}">
                  <a16:creationId xmlns:a16="http://schemas.microsoft.com/office/drawing/2014/main" id="{42FF2906-9AC9-5F4D-FA11-1D160D2C998C}"/>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5" name="Rectangle 10">
              <a:extLst>
                <a:ext uri="{FF2B5EF4-FFF2-40B4-BE49-F238E27FC236}">
                  <a16:creationId xmlns:a16="http://schemas.microsoft.com/office/drawing/2014/main" id="{F77B5340-617F-0D4C-BC3F-8721AE72A05E}"/>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grpSp>
      <p:sp>
        <p:nvSpPr>
          <p:cNvPr id="5122"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BF358B3C-CB5B-A743-F97E-4D5B832AD1EF}"/>
              </a:ext>
            </a:extLst>
          </p:cNvPr>
          <p:cNvSpPr>
            <a:spLocks noGrp="1" noChangeArrowheads="1"/>
          </p:cNvSpPr>
          <p:nvPr>
            <p:ph type="dt" sz="half" idx="10"/>
          </p:nvPr>
        </p:nvSpPr>
        <p:spPr/>
        <p:txBody>
          <a:bodyPr/>
          <a:lstStyle>
            <a:lvl1pPr>
              <a:defRPr/>
            </a:lvl1pPr>
          </a:lstStyle>
          <a:p>
            <a:pPr>
              <a:defRPr/>
            </a:pPr>
            <a:r>
              <a:rPr lang="en-US"/>
              <a:t>February 16, 2022</a:t>
            </a:r>
          </a:p>
        </p:txBody>
      </p:sp>
      <p:sp>
        <p:nvSpPr>
          <p:cNvPr id="7" name="Rectangle 5">
            <a:extLst>
              <a:ext uri="{FF2B5EF4-FFF2-40B4-BE49-F238E27FC236}">
                <a16:creationId xmlns:a16="http://schemas.microsoft.com/office/drawing/2014/main" id="{F2706AA0-C53B-A3D3-6A18-87C112036D46}"/>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4728FD55-7F1E-5BDA-E566-D90B91DDC9AF}"/>
              </a:ext>
            </a:extLst>
          </p:cNvPr>
          <p:cNvSpPr>
            <a:spLocks noGrp="1" noChangeArrowheads="1"/>
          </p:cNvSpPr>
          <p:nvPr>
            <p:ph type="sldNum" sz="quarter" idx="12"/>
          </p:nvPr>
        </p:nvSpPr>
        <p:spPr/>
        <p:txBody>
          <a:bodyPr/>
          <a:lstStyle>
            <a:lvl1pPr>
              <a:defRPr/>
            </a:lvl1pPr>
          </a:lstStyle>
          <a:p>
            <a:pPr>
              <a:defRPr/>
            </a:pPr>
            <a:fld id="{6FA45184-EA9E-4B8F-B6E9-C46E8C88E5A4}" type="slidenum">
              <a:rPr lang="en-US" altLang="en-US"/>
              <a:pPr>
                <a:defRPr/>
              </a:pPr>
              <a:t>‹#›</a:t>
            </a:fld>
            <a:endParaRPr lang="en-US" altLang="en-US"/>
          </a:p>
        </p:txBody>
      </p:sp>
    </p:spTree>
    <p:extLst>
      <p:ext uri="{BB962C8B-B14F-4D97-AF65-F5344CB8AC3E}">
        <p14:creationId xmlns:p14="http://schemas.microsoft.com/office/powerpoint/2010/main" val="2111108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7508658-941E-441E-9403-36DAF1CE0965}"/>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BA3103C7-B752-8F95-0FB6-C531BD7B25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7DB7E47-ADCE-C76D-673D-F21BAF636140}"/>
              </a:ext>
            </a:extLst>
          </p:cNvPr>
          <p:cNvSpPr>
            <a:spLocks noGrp="1" noChangeArrowheads="1"/>
          </p:cNvSpPr>
          <p:nvPr>
            <p:ph type="sldNum" sz="quarter" idx="12"/>
          </p:nvPr>
        </p:nvSpPr>
        <p:spPr>
          <a:ln/>
        </p:spPr>
        <p:txBody>
          <a:bodyPr/>
          <a:lstStyle>
            <a:lvl1pPr>
              <a:defRPr/>
            </a:lvl1pPr>
          </a:lstStyle>
          <a:p>
            <a:pPr>
              <a:defRPr/>
            </a:pPr>
            <a:fld id="{181D48F1-874F-4D48-9D44-6EF8162E948C}" type="slidenum">
              <a:rPr lang="en-US" altLang="en-US"/>
              <a:pPr>
                <a:defRPr/>
              </a:pPr>
              <a:t>‹#›</a:t>
            </a:fld>
            <a:endParaRPr lang="en-US" altLang="en-US"/>
          </a:p>
        </p:txBody>
      </p:sp>
    </p:spTree>
    <p:extLst>
      <p:ext uri="{BB962C8B-B14F-4D97-AF65-F5344CB8AC3E}">
        <p14:creationId xmlns:p14="http://schemas.microsoft.com/office/powerpoint/2010/main" val="33968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AA2CB7B-26DB-3125-9C5F-F4F4EE502221}"/>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DC48AF3A-F1C6-B1E2-D201-32F90E93AF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D896A3-7E38-CFBB-7741-BC8DA18261A2}"/>
              </a:ext>
            </a:extLst>
          </p:cNvPr>
          <p:cNvSpPr>
            <a:spLocks noGrp="1" noChangeArrowheads="1"/>
          </p:cNvSpPr>
          <p:nvPr>
            <p:ph type="sldNum" sz="quarter" idx="12"/>
          </p:nvPr>
        </p:nvSpPr>
        <p:spPr>
          <a:ln/>
        </p:spPr>
        <p:txBody>
          <a:bodyPr/>
          <a:lstStyle>
            <a:lvl1pPr>
              <a:defRPr/>
            </a:lvl1pPr>
          </a:lstStyle>
          <a:p>
            <a:pPr>
              <a:defRPr/>
            </a:pPr>
            <a:fld id="{9A8DF7AF-0BE2-4631-BF3C-2493582D8F79}" type="slidenum">
              <a:rPr lang="en-US" altLang="en-US"/>
              <a:pPr>
                <a:defRPr/>
              </a:pPr>
              <a:t>‹#›</a:t>
            </a:fld>
            <a:endParaRPr lang="en-US" altLang="en-US"/>
          </a:p>
        </p:txBody>
      </p:sp>
    </p:spTree>
    <p:extLst>
      <p:ext uri="{BB962C8B-B14F-4D97-AF65-F5344CB8AC3E}">
        <p14:creationId xmlns:p14="http://schemas.microsoft.com/office/powerpoint/2010/main" val="610002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DB99FF6E-D361-225B-3CE4-4CE498649B49}"/>
              </a:ext>
            </a:extLst>
          </p:cNvPr>
          <p:cNvGrpSpPr>
            <a:grpSpLocks/>
          </p:cNvGrpSpPr>
          <p:nvPr/>
        </p:nvGrpSpPr>
        <p:grpSpPr bwMode="auto">
          <a:xfrm>
            <a:off x="304800" y="2889251"/>
            <a:ext cx="11480800" cy="201613"/>
            <a:chOff x="144" y="1680"/>
            <a:chExt cx="5424" cy="144"/>
          </a:xfrm>
        </p:grpSpPr>
        <p:sp>
          <p:nvSpPr>
            <p:cNvPr id="3" name="Rectangle 8">
              <a:extLst>
                <a:ext uri="{FF2B5EF4-FFF2-40B4-BE49-F238E27FC236}">
                  <a16:creationId xmlns:a16="http://schemas.microsoft.com/office/drawing/2014/main" id="{032FA8D9-3E80-0FD9-FF1D-0AD3DFEF7163}"/>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4" name="Rectangle 9">
              <a:extLst>
                <a:ext uri="{FF2B5EF4-FFF2-40B4-BE49-F238E27FC236}">
                  <a16:creationId xmlns:a16="http://schemas.microsoft.com/office/drawing/2014/main" id="{1C3072CE-2B9C-3422-E54E-2C464464C66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5" name="Rectangle 10">
              <a:extLst>
                <a:ext uri="{FF2B5EF4-FFF2-40B4-BE49-F238E27FC236}">
                  <a16:creationId xmlns:a16="http://schemas.microsoft.com/office/drawing/2014/main" id="{C93891B3-466C-6799-3357-309A7460A5A0}"/>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grpSp>
      <p:sp>
        <p:nvSpPr>
          <p:cNvPr id="5122"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DA333C98-C17A-B7A9-4FBA-16A2F3A2EB8F}"/>
              </a:ext>
            </a:extLst>
          </p:cNvPr>
          <p:cNvSpPr>
            <a:spLocks noGrp="1" noChangeArrowheads="1"/>
          </p:cNvSpPr>
          <p:nvPr>
            <p:ph type="dt" sz="half" idx="10"/>
          </p:nvPr>
        </p:nvSpPr>
        <p:spPr/>
        <p:txBody>
          <a:bodyPr/>
          <a:lstStyle>
            <a:lvl1pPr>
              <a:defRPr/>
            </a:lvl1pPr>
          </a:lstStyle>
          <a:p>
            <a:pPr>
              <a:defRPr/>
            </a:pPr>
            <a:r>
              <a:rPr lang="en-US"/>
              <a:t>February 16, 2022</a:t>
            </a:r>
          </a:p>
        </p:txBody>
      </p:sp>
      <p:sp>
        <p:nvSpPr>
          <p:cNvPr id="7" name="Rectangle 5">
            <a:extLst>
              <a:ext uri="{FF2B5EF4-FFF2-40B4-BE49-F238E27FC236}">
                <a16:creationId xmlns:a16="http://schemas.microsoft.com/office/drawing/2014/main" id="{21F33FD3-8C41-8F60-06C9-2B0232B84783}"/>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BD2BA2B3-CC4B-C62A-CD70-864E026EFA0B}"/>
              </a:ext>
            </a:extLst>
          </p:cNvPr>
          <p:cNvSpPr>
            <a:spLocks noGrp="1" noChangeArrowheads="1"/>
          </p:cNvSpPr>
          <p:nvPr>
            <p:ph type="sldNum" sz="quarter" idx="12"/>
          </p:nvPr>
        </p:nvSpPr>
        <p:spPr/>
        <p:txBody>
          <a:bodyPr/>
          <a:lstStyle>
            <a:lvl1pPr>
              <a:defRPr/>
            </a:lvl1pPr>
          </a:lstStyle>
          <a:p>
            <a:pPr>
              <a:defRPr/>
            </a:pPr>
            <a:fld id="{CFB8B4CA-97C4-46EC-A8C1-FB5CF2F75B4D}" type="slidenum">
              <a:rPr lang="en-US" altLang="en-US"/>
              <a:pPr>
                <a:defRPr/>
              </a:pPr>
              <a:t>‹#›</a:t>
            </a:fld>
            <a:endParaRPr lang="en-US" altLang="en-US"/>
          </a:p>
        </p:txBody>
      </p:sp>
    </p:spTree>
    <p:extLst>
      <p:ext uri="{BB962C8B-B14F-4D97-AF65-F5344CB8AC3E}">
        <p14:creationId xmlns:p14="http://schemas.microsoft.com/office/powerpoint/2010/main" val="2779361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20A10A1-4D89-D8CF-7E7D-D80D762DE32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C8C071C6-F244-94BA-1F26-B3D1D2B08C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7E74C9B-2B99-76A8-4EDE-45E3E72CCDDF}"/>
              </a:ext>
            </a:extLst>
          </p:cNvPr>
          <p:cNvSpPr>
            <a:spLocks noGrp="1" noChangeArrowheads="1"/>
          </p:cNvSpPr>
          <p:nvPr>
            <p:ph type="sldNum" sz="quarter" idx="12"/>
          </p:nvPr>
        </p:nvSpPr>
        <p:spPr>
          <a:ln/>
        </p:spPr>
        <p:txBody>
          <a:bodyPr/>
          <a:lstStyle>
            <a:lvl1pPr>
              <a:defRPr/>
            </a:lvl1pPr>
          </a:lstStyle>
          <a:p>
            <a:pPr>
              <a:defRPr/>
            </a:pPr>
            <a:fld id="{008C6C6D-D1B0-41E2-A693-2B4EFFA729D6}" type="slidenum">
              <a:rPr lang="en-US" altLang="en-US"/>
              <a:pPr>
                <a:defRPr/>
              </a:pPr>
              <a:t>‹#›</a:t>
            </a:fld>
            <a:endParaRPr lang="en-US" altLang="en-US"/>
          </a:p>
        </p:txBody>
      </p:sp>
    </p:spTree>
    <p:extLst>
      <p:ext uri="{BB962C8B-B14F-4D97-AF65-F5344CB8AC3E}">
        <p14:creationId xmlns:p14="http://schemas.microsoft.com/office/powerpoint/2010/main" val="455028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859E537-2AFF-684C-E810-9420ED9E0DC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F1835607-304B-B6D0-1E8A-13868D5338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AA5A25-923D-87FF-6E10-E3424D4E4F86}"/>
              </a:ext>
            </a:extLst>
          </p:cNvPr>
          <p:cNvSpPr>
            <a:spLocks noGrp="1" noChangeArrowheads="1"/>
          </p:cNvSpPr>
          <p:nvPr>
            <p:ph type="sldNum" sz="quarter" idx="12"/>
          </p:nvPr>
        </p:nvSpPr>
        <p:spPr>
          <a:ln/>
        </p:spPr>
        <p:txBody>
          <a:bodyPr/>
          <a:lstStyle>
            <a:lvl1pPr>
              <a:defRPr/>
            </a:lvl1pPr>
          </a:lstStyle>
          <a:p>
            <a:pPr>
              <a:defRPr/>
            </a:pPr>
            <a:fld id="{24E27688-4574-4188-AB68-522406F112BA}" type="slidenum">
              <a:rPr lang="en-US" altLang="en-US"/>
              <a:pPr>
                <a:defRPr/>
              </a:pPr>
              <a:t>‹#›</a:t>
            </a:fld>
            <a:endParaRPr lang="en-US" altLang="en-US"/>
          </a:p>
        </p:txBody>
      </p:sp>
    </p:spTree>
    <p:extLst>
      <p:ext uri="{BB962C8B-B14F-4D97-AF65-F5344CB8AC3E}">
        <p14:creationId xmlns:p14="http://schemas.microsoft.com/office/powerpoint/2010/main" val="376571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C8FFA6C-C4CF-A5BF-D42D-7BE60E1A92B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E40A973-3D4B-E333-5876-5A54AA99A9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C2C8359-9510-7FBC-6161-DBB69C87A742}"/>
              </a:ext>
            </a:extLst>
          </p:cNvPr>
          <p:cNvSpPr>
            <a:spLocks noGrp="1" noChangeArrowheads="1"/>
          </p:cNvSpPr>
          <p:nvPr>
            <p:ph type="sldNum" sz="quarter" idx="12"/>
          </p:nvPr>
        </p:nvSpPr>
        <p:spPr>
          <a:ln/>
        </p:spPr>
        <p:txBody>
          <a:bodyPr/>
          <a:lstStyle>
            <a:lvl1pPr>
              <a:defRPr/>
            </a:lvl1pPr>
          </a:lstStyle>
          <a:p>
            <a:pPr>
              <a:defRPr/>
            </a:pPr>
            <a:fld id="{22BC9A59-7E23-4F1A-9B95-3A7C245E8802}" type="slidenum">
              <a:rPr lang="en-US" altLang="en-US"/>
              <a:pPr>
                <a:defRPr/>
              </a:pPr>
              <a:t>‹#›</a:t>
            </a:fld>
            <a:endParaRPr lang="en-US" altLang="en-US"/>
          </a:p>
        </p:txBody>
      </p:sp>
    </p:spTree>
    <p:extLst>
      <p:ext uri="{BB962C8B-B14F-4D97-AF65-F5344CB8AC3E}">
        <p14:creationId xmlns:p14="http://schemas.microsoft.com/office/powerpoint/2010/main" val="1364087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0655336-E65B-351D-8859-5ED08262E28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8" name="Rectangle 5">
            <a:extLst>
              <a:ext uri="{FF2B5EF4-FFF2-40B4-BE49-F238E27FC236}">
                <a16:creationId xmlns:a16="http://schemas.microsoft.com/office/drawing/2014/main" id="{FDFE3D11-182B-A1F6-4CFF-905979E47A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268D248-C632-6473-F6B8-2CF3E1381A67}"/>
              </a:ext>
            </a:extLst>
          </p:cNvPr>
          <p:cNvSpPr>
            <a:spLocks noGrp="1" noChangeArrowheads="1"/>
          </p:cNvSpPr>
          <p:nvPr>
            <p:ph type="sldNum" sz="quarter" idx="12"/>
          </p:nvPr>
        </p:nvSpPr>
        <p:spPr>
          <a:ln/>
        </p:spPr>
        <p:txBody>
          <a:bodyPr/>
          <a:lstStyle>
            <a:lvl1pPr>
              <a:defRPr/>
            </a:lvl1pPr>
          </a:lstStyle>
          <a:p>
            <a:pPr>
              <a:defRPr/>
            </a:pPr>
            <a:fld id="{A51D61C1-FE27-4F15-AB8E-BAA4A46D5382}" type="slidenum">
              <a:rPr lang="en-US" altLang="en-US"/>
              <a:pPr>
                <a:defRPr/>
              </a:pPr>
              <a:t>‹#›</a:t>
            </a:fld>
            <a:endParaRPr lang="en-US" altLang="en-US"/>
          </a:p>
        </p:txBody>
      </p:sp>
    </p:spTree>
    <p:extLst>
      <p:ext uri="{BB962C8B-B14F-4D97-AF65-F5344CB8AC3E}">
        <p14:creationId xmlns:p14="http://schemas.microsoft.com/office/powerpoint/2010/main" val="1525850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2E298A4-8DF5-4ABD-400C-41D1FA5D2C5E}"/>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4" name="Rectangle 5">
            <a:extLst>
              <a:ext uri="{FF2B5EF4-FFF2-40B4-BE49-F238E27FC236}">
                <a16:creationId xmlns:a16="http://schemas.microsoft.com/office/drawing/2014/main" id="{CAF16613-A1F0-52DB-C79A-CFBB25A586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58605AB-FC4F-A615-621C-6C027758382A}"/>
              </a:ext>
            </a:extLst>
          </p:cNvPr>
          <p:cNvSpPr>
            <a:spLocks noGrp="1" noChangeArrowheads="1"/>
          </p:cNvSpPr>
          <p:nvPr>
            <p:ph type="sldNum" sz="quarter" idx="12"/>
          </p:nvPr>
        </p:nvSpPr>
        <p:spPr>
          <a:ln/>
        </p:spPr>
        <p:txBody>
          <a:bodyPr/>
          <a:lstStyle>
            <a:lvl1pPr>
              <a:defRPr/>
            </a:lvl1pPr>
          </a:lstStyle>
          <a:p>
            <a:pPr>
              <a:defRPr/>
            </a:pPr>
            <a:fld id="{9B08BB86-547A-4F74-BC71-99622853DC30}" type="slidenum">
              <a:rPr lang="en-US" altLang="en-US"/>
              <a:pPr>
                <a:defRPr/>
              </a:pPr>
              <a:t>‹#›</a:t>
            </a:fld>
            <a:endParaRPr lang="en-US" altLang="en-US"/>
          </a:p>
        </p:txBody>
      </p:sp>
    </p:spTree>
    <p:extLst>
      <p:ext uri="{BB962C8B-B14F-4D97-AF65-F5344CB8AC3E}">
        <p14:creationId xmlns:p14="http://schemas.microsoft.com/office/powerpoint/2010/main" val="189980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6D620AB-0A3B-405C-933D-CF0EECEF1650}"/>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3" name="Rectangle 5">
            <a:extLst>
              <a:ext uri="{FF2B5EF4-FFF2-40B4-BE49-F238E27FC236}">
                <a16:creationId xmlns:a16="http://schemas.microsoft.com/office/drawing/2014/main" id="{64D9092C-3F0A-B76E-E32B-74773B93CA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1E0A104-A5A0-AE71-8D47-5C274F8F64A2}"/>
              </a:ext>
            </a:extLst>
          </p:cNvPr>
          <p:cNvSpPr>
            <a:spLocks noGrp="1" noChangeArrowheads="1"/>
          </p:cNvSpPr>
          <p:nvPr>
            <p:ph type="sldNum" sz="quarter" idx="12"/>
          </p:nvPr>
        </p:nvSpPr>
        <p:spPr>
          <a:ln/>
        </p:spPr>
        <p:txBody>
          <a:bodyPr/>
          <a:lstStyle>
            <a:lvl1pPr>
              <a:defRPr/>
            </a:lvl1pPr>
          </a:lstStyle>
          <a:p>
            <a:pPr>
              <a:defRPr/>
            </a:pPr>
            <a:fld id="{0236AF53-19F0-46F3-B51F-671CBC919424}" type="slidenum">
              <a:rPr lang="en-US" altLang="en-US"/>
              <a:pPr>
                <a:defRPr/>
              </a:pPr>
              <a:t>‹#›</a:t>
            </a:fld>
            <a:endParaRPr lang="en-US" altLang="en-US"/>
          </a:p>
        </p:txBody>
      </p:sp>
    </p:spTree>
    <p:extLst>
      <p:ext uri="{BB962C8B-B14F-4D97-AF65-F5344CB8AC3E}">
        <p14:creationId xmlns:p14="http://schemas.microsoft.com/office/powerpoint/2010/main" val="1727634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246A62A-F028-2F79-C69A-FCE182493142}"/>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9AF7DC92-0657-527A-4E82-8488CA7FE0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2244237-2060-2B4A-83E9-8C562BF9CBC5}"/>
              </a:ext>
            </a:extLst>
          </p:cNvPr>
          <p:cNvSpPr>
            <a:spLocks noGrp="1" noChangeArrowheads="1"/>
          </p:cNvSpPr>
          <p:nvPr>
            <p:ph type="sldNum" sz="quarter" idx="12"/>
          </p:nvPr>
        </p:nvSpPr>
        <p:spPr>
          <a:ln/>
        </p:spPr>
        <p:txBody>
          <a:bodyPr/>
          <a:lstStyle>
            <a:lvl1pPr>
              <a:defRPr/>
            </a:lvl1pPr>
          </a:lstStyle>
          <a:p>
            <a:pPr>
              <a:defRPr/>
            </a:pPr>
            <a:fld id="{D0476BDE-A82A-4FB4-86AF-AC6228E2D918}" type="slidenum">
              <a:rPr lang="en-US" altLang="en-US"/>
              <a:pPr>
                <a:defRPr/>
              </a:pPr>
              <a:t>‹#›</a:t>
            </a:fld>
            <a:endParaRPr lang="en-US" altLang="en-US"/>
          </a:p>
        </p:txBody>
      </p:sp>
    </p:spTree>
    <p:extLst>
      <p:ext uri="{BB962C8B-B14F-4D97-AF65-F5344CB8AC3E}">
        <p14:creationId xmlns:p14="http://schemas.microsoft.com/office/powerpoint/2010/main" val="364996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61EDF81-2822-0FC5-4CC6-439FBBB24F3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1D93D464-AD19-4B84-4320-56B83199AA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E0D023-12B2-2C2A-E56D-760F9133230B}"/>
              </a:ext>
            </a:extLst>
          </p:cNvPr>
          <p:cNvSpPr>
            <a:spLocks noGrp="1" noChangeArrowheads="1"/>
          </p:cNvSpPr>
          <p:nvPr>
            <p:ph type="sldNum" sz="quarter" idx="12"/>
          </p:nvPr>
        </p:nvSpPr>
        <p:spPr>
          <a:ln/>
        </p:spPr>
        <p:txBody>
          <a:bodyPr/>
          <a:lstStyle>
            <a:lvl1pPr>
              <a:defRPr/>
            </a:lvl1pPr>
          </a:lstStyle>
          <a:p>
            <a:pPr>
              <a:defRPr/>
            </a:pPr>
            <a:fld id="{2CF07495-6CA8-455C-AA86-2CA30E8F1352}" type="slidenum">
              <a:rPr lang="en-US" altLang="en-US"/>
              <a:pPr>
                <a:defRPr/>
              </a:pPr>
              <a:t>‹#›</a:t>
            </a:fld>
            <a:endParaRPr lang="en-US" altLang="en-US"/>
          </a:p>
        </p:txBody>
      </p:sp>
    </p:spTree>
    <p:extLst>
      <p:ext uri="{BB962C8B-B14F-4D97-AF65-F5344CB8AC3E}">
        <p14:creationId xmlns:p14="http://schemas.microsoft.com/office/powerpoint/2010/main" val="2849895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1BA4F12-3B8E-D91A-A354-AA152A996986}"/>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55839AE4-1288-9A12-8A22-BDA23D561B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9D6011B-CE30-D875-C586-17A582DA35BC}"/>
              </a:ext>
            </a:extLst>
          </p:cNvPr>
          <p:cNvSpPr>
            <a:spLocks noGrp="1" noChangeArrowheads="1"/>
          </p:cNvSpPr>
          <p:nvPr>
            <p:ph type="sldNum" sz="quarter" idx="12"/>
          </p:nvPr>
        </p:nvSpPr>
        <p:spPr>
          <a:ln/>
        </p:spPr>
        <p:txBody>
          <a:bodyPr/>
          <a:lstStyle>
            <a:lvl1pPr>
              <a:defRPr/>
            </a:lvl1pPr>
          </a:lstStyle>
          <a:p>
            <a:pPr>
              <a:defRPr/>
            </a:pPr>
            <a:fld id="{D2764324-429F-4380-9599-10E8B8DE3F29}" type="slidenum">
              <a:rPr lang="en-US" altLang="en-US"/>
              <a:pPr>
                <a:defRPr/>
              </a:pPr>
              <a:t>‹#›</a:t>
            </a:fld>
            <a:endParaRPr lang="en-US" altLang="en-US"/>
          </a:p>
        </p:txBody>
      </p:sp>
    </p:spTree>
    <p:extLst>
      <p:ext uri="{BB962C8B-B14F-4D97-AF65-F5344CB8AC3E}">
        <p14:creationId xmlns:p14="http://schemas.microsoft.com/office/powerpoint/2010/main" val="3931039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3DB1D76-101F-8CB1-4069-858021DC9F5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6162EA00-CA4D-ECEB-10AA-E3757AA0A8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CF977E5-D307-F418-FC79-446770255A98}"/>
              </a:ext>
            </a:extLst>
          </p:cNvPr>
          <p:cNvSpPr>
            <a:spLocks noGrp="1" noChangeArrowheads="1"/>
          </p:cNvSpPr>
          <p:nvPr>
            <p:ph type="sldNum" sz="quarter" idx="12"/>
          </p:nvPr>
        </p:nvSpPr>
        <p:spPr>
          <a:ln/>
        </p:spPr>
        <p:txBody>
          <a:bodyPr/>
          <a:lstStyle>
            <a:lvl1pPr>
              <a:defRPr/>
            </a:lvl1pPr>
          </a:lstStyle>
          <a:p>
            <a:pPr>
              <a:defRPr/>
            </a:pPr>
            <a:fld id="{F526744F-C9D4-4160-86C5-83C178FF3A13}" type="slidenum">
              <a:rPr lang="en-US" altLang="en-US"/>
              <a:pPr>
                <a:defRPr/>
              </a:pPr>
              <a:t>‹#›</a:t>
            </a:fld>
            <a:endParaRPr lang="en-US" altLang="en-US"/>
          </a:p>
        </p:txBody>
      </p:sp>
    </p:spTree>
    <p:extLst>
      <p:ext uri="{BB962C8B-B14F-4D97-AF65-F5344CB8AC3E}">
        <p14:creationId xmlns:p14="http://schemas.microsoft.com/office/powerpoint/2010/main" val="18491113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4488B8D-BE2F-2E6E-8760-5650B1336D30}"/>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68D132AA-8C57-2427-CEF0-2EEDC810DE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92915B1-4E7B-D24C-D5F8-5725CA4986FA}"/>
              </a:ext>
            </a:extLst>
          </p:cNvPr>
          <p:cNvSpPr>
            <a:spLocks noGrp="1" noChangeArrowheads="1"/>
          </p:cNvSpPr>
          <p:nvPr>
            <p:ph type="sldNum" sz="quarter" idx="12"/>
          </p:nvPr>
        </p:nvSpPr>
        <p:spPr>
          <a:ln/>
        </p:spPr>
        <p:txBody>
          <a:bodyPr/>
          <a:lstStyle>
            <a:lvl1pPr>
              <a:defRPr/>
            </a:lvl1pPr>
          </a:lstStyle>
          <a:p>
            <a:pPr>
              <a:defRPr/>
            </a:pPr>
            <a:fld id="{CE6DE3CC-AFE0-4485-92F9-4450DB745596}" type="slidenum">
              <a:rPr lang="en-US" altLang="en-US"/>
              <a:pPr>
                <a:defRPr/>
              </a:pPr>
              <a:t>‹#›</a:t>
            </a:fld>
            <a:endParaRPr lang="en-US" altLang="en-US"/>
          </a:p>
        </p:txBody>
      </p:sp>
    </p:spTree>
    <p:extLst>
      <p:ext uri="{BB962C8B-B14F-4D97-AF65-F5344CB8AC3E}">
        <p14:creationId xmlns:p14="http://schemas.microsoft.com/office/powerpoint/2010/main" val="225070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C64500B-1F4C-E74D-81B5-436D7FA3A953}"/>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857BE205-A2A7-0318-F0D4-23B748B53F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0A3DC1-5C22-5224-73FE-14310132491E}"/>
              </a:ext>
            </a:extLst>
          </p:cNvPr>
          <p:cNvSpPr>
            <a:spLocks noGrp="1" noChangeArrowheads="1"/>
          </p:cNvSpPr>
          <p:nvPr>
            <p:ph type="sldNum" sz="quarter" idx="12"/>
          </p:nvPr>
        </p:nvSpPr>
        <p:spPr>
          <a:ln/>
        </p:spPr>
        <p:txBody>
          <a:bodyPr/>
          <a:lstStyle>
            <a:lvl1pPr>
              <a:defRPr/>
            </a:lvl1pPr>
          </a:lstStyle>
          <a:p>
            <a:pPr>
              <a:defRPr/>
            </a:pPr>
            <a:fld id="{EAB0A75A-FDAB-4645-B91F-52262F3CF6CA}" type="slidenum">
              <a:rPr lang="en-US" altLang="en-US"/>
              <a:pPr>
                <a:defRPr/>
              </a:pPr>
              <a:t>‹#›</a:t>
            </a:fld>
            <a:endParaRPr lang="en-US" altLang="en-US"/>
          </a:p>
        </p:txBody>
      </p:sp>
    </p:spTree>
    <p:extLst>
      <p:ext uri="{BB962C8B-B14F-4D97-AF65-F5344CB8AC3E}">
        <p14:creationId xmlns:p14="http://schemas.microsoft.com/office/powerpoint/2010/main" val="216250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65BE41F-D182-1B96-D7E8-CFB16F109717}"/>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3CAE6D2-4B34-1B18-13FD-A55DFEB5B6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0B01EB0-D5F5-3C59-FCFB-15AC0F530F04}"/>
              </a:ext>
            </a:extLst>
          </p:cNvPr>
          <p:cNvSpPr>
            <a:spLocks noGrp="1" noChangeArrowheads="1"/>
          </p:cNvSpPr>
          <p:nvPr>
            <p:ph type="sldNum" sz="quarter" idx="12"/>
          </p:nvPr>
        </p:nvSpPr>
        <p:spPr>
          <a:ln/>
        </p:spPr>
        <p:txBody>
          <a:bodyPr/>
          <a:lstStyle>
            <a:lvl1pPr>
              <a:defRPr/>
            </a:lvl1pPr>
          </a:lstStyle>
          <a:p>
            <a:pPr>
              <a:defRPr/>
            </a:pPr>
            <a:fld id="{8497A756-2F94-4E1B-8D4A-868B3A73C27B}" type="slidenum">
              <a:rPr lang="en-US" altLang="en-US"/>
              <a:pPr>
                <a:defRPr/>
              </a:pPr>
              <a:t>‹#›</a:t>
            </a:fld>
            <a:endParaRPr lang="en-US" altLang="en-US"/>
          </a:p>
        </p:txBody>
      </p:sp>
    </p:spTree>
    <p:extLst>
      <p:ext uri="{BB962C8B-B14F-4D97-AF65-F5344CB8AC3E}">
        <p14:creationId xmlns:p14="http://schemas.microsoft.com/office/powerpoint/2010/main" val="381156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4BEDF6-192E-AF84-82E5-71C1B129FA4F}"/>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8" name="Rectangle 5">
            <a:extLst>
              <a:ext uri="{FF2B5EF4-FFF2-40B4-BE49-F238E27FC236}">
                <a16:creationId xmlns:a16="http://schemas.microsoft.com/office/drawing/2014/main" id="{A08BA227-B691-38A4-CD5F-ACA6EAE391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54DC5E6-CA18-BD9E-69A4-C7A9E3FA4035}"/>
              </a:ext>
            </a:extLst>
          </p:cNvPr>
          <p:cNvSpPr>
            <a:spLocks noGrp="1" noChangeArrowheads="1"/>
          </p:cNvSpPr>
          <p:nvPr>
            <p:ph type="sldNum" sz="quarter" idx="12"/>
          </p:nvPr>
        </p:nvSpPr>
        <p:spPr>
          <a:ln/>
        </p:spPr>
        <p:txBody>
          <a:bodyPr/>
          <a:lstStyle>
            <a:lvl1pPr>
              <a:defRPr/>
            </a:lvl1pPr>
          </a:lstStyle>
          <a:p>
            <a:pPr>
              <a:defRPr/>
            </a:pPr>
            <a:fld id="{8DDC52A3-C67D-42B1-849B-26C75C0EF31D}" type="slidenum">
              <a:rPr lang="en-US" altLang="en-US"/>
              <a:pPr>
                <a:defRPr/>
              </a:pPr>
              <a:t>‹#›</a:t>
            </a:fld>
            <a:endParaRPr lang="en-US" altLang="en-US"/>
          </a:p>
        </p:txBody>
      </p:sp>
    </p:spTree>
    <p:extLst>
      <p:ext uri="{BB962C8B-B14F-4D97-AF65-F5344CB8AC3E}">
        <p14:creationId xmlns:p14="http://schemas.microsoft.com/office/powerpoint/2010/main" val="22895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28479D3-BF1E-9C86-AE27-BD49F706814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4" name="Rectangle 5">
            <a:extLst>
              <a:ext uri="{FF2B5EF4-FFF2-40B4-BE49-F238E27FC236}">
                <a16:creationId xmlns:a16="http://schemas.microsoft.com/office/drawing/2014/main" id="{BA3F6760-61CB-5AAC-2F42-5E8E4AFD91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4592FF6-8ABE-3190-24F6-4B62B555C2E8}"/>
              </a:ext>
            </a:extLst>
          </p:cNvPr>
          <p:cNvSpPr>
            <a:spLocks noGrp="1" noChangeArrowheads="1"/>
          </p:cNvSpPr>
          <p:nvPr>
            <p:ph type="sldNum" sz="quarter" idx="12"/>
          </p:nvPr>
        </p:nvSpPr>
        <p:spPr>
          <a:ln/>
        </p:spPr>
        <p:txBody>
          <a:bodyPr/>
          <a:lstStyle>
            <a:lvl1pPr>
              <a:defRPr/>
            </a:lvl1pPr>
          </a:lstStyle>
          <a:p>
            <a:pPr>
              <a:defRPr/>
            </a:pPr>
            <a:fld id="{37191A47-4733-4BF8-AE92-40C102A4525A}" type="slidenum">
              <a:rPr lang="en-US" altLang="en-US"/>
              <a:pPr>
                <a:defRPr/>
              </a:pPr>
              <a:t>‹#›</a:t>
            </a:fld>
            <a:endParaRPr lang="en-US" altLang="en-US"/>
          </a:p>
        </p:txBody>
      </p:sp>
    </p:spTree>
    <p:extLst>
      <p:ext uri="{BB962C8B-B14F-4D97-AF65-F5344CB8AC3E}">
        <p14:creationId xmlns:p14="http://schemas.microsoft.com/office/powerpoint/2010/main" val="71180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118F83B-8BE1-8459-EE21-A9A6280F7D7F}"/>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3" name="Rectangle 5">
            <a:extLst>
              <a:ext uri="{FF2B5EF4-FFF2-40B4-BE49-F238E27FC236}">
                <a16:creationId xmlns:a16="http://schemas.microsoft.com/office/drawing/2014/main" id="{BE0DED8F-645B-D7EF-C2EA-BC23DA971A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A6C68A9-C3CB-1D2D-30B6-1C437B37D8D8}"/>
              </a:ext>
            </a:extLst>
          </p:cNvPr>
          <p:cNvSpPr>
            <a:spLocks noGrp="1" noChangeArrowheads="1"/>
          </p:cNvSpPr>
          <p:nvPr>
            <p:ph type="sldNum" sz="quarter" idx="12"/>
          </p:nvPr>
        </p:nvSpPr>
        <p:spPr>
          <a:ln/>
        </p:spPr>
        <p:txBody>
          <a:bodyPr/>
          <a:lstStyle>
            <a:lvl1pPr>
              <a:defRPr/>
            </a:lvl1pPr>
          </a:lstStyle>
          <a:p>
            <a:pPr>
              <a:defRPr/>
            </a:pPr>
            <a:fld id="{AFC4766C-BA96-43CC-9B3E-568D4A49FB26}" type="slidenum">
              <a:rPr lang="en-US" altLang="en-US"/>
              <a:pPr>
                <a:defRPr/>
              </a:pPr>
              <a:t>‹#›</a:t>
            </a:fld>
            <a:endParaRPr lang="en-US" altLang="en-US"/>
          </a:p>
        </p:txBody>
      </p:sp>
    </p:spTree>
    <p:extLst>
      <p:ext uri="{BB962C8B-B14F-4D97-AF65-F5344CB8AC3E}">
        <p14:creationId xmlns:p14="http://schemas.microsoft.com/office/powerpoint/2010/main" val="120994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5B63B44-1AA1-7EB0-F6C4-889E850D557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2FB86EFE-B925-2B11-4B36-683C70BA8E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7F6E2BF-F27E-9166-660A-49A6D643A150}"/>
              </a:ext>
            </a:extLst>
          </p:cNvPr>
          <p:cNvSpPr>
            <a:spLocks noGrp="1" noChangeArrowheads="1"/>
          </p:cNvSpPr>
          <p:nvPr>
            <p:ph type="sldNum" sz="quarter" idx="12"/>
          </p:nvPr>
        </p:nvSpPr>
        <p:spPr>
          <a:ln/>
        </p:spPr>
        <p:txBody>
          <a:bodyPr/>
          <a:lstStyle>
            <a:lvl1pPr>
              <a:defRPr/>
            </a:lvl1pPr>
          </a:lstStyle>
          <a:p>
            <a:pPr>
              <a:defRPr/>
            </a:pPr>
            <a:fld id="{5552713B-BF7D-4B08-9051-827DA811C30F}" type="slidenum">
              <a:rPr lang="en-US" altLang="en-US"/>
              <a:pPr>
                <a:defRPr/>
              </a:pPr>
              <a:t>‹#›</a:t>
            </a:fld>
            <a:endParaRPr lang="en-US" altLang="en-US"/>
          </a:p>
        </p:txBody>
      </p:sp>
    </p:spTree>
    <p:extLst>
      <p:ext uri="{BB962C8B-B14F-4D97-AF65-F5344CB8AC3E}">
        <p14:creationId xmlns:p14="http://schemas.microsoft.com/office/powerpoint/2010/main" val="111726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7275BB4-88FF-2B81-A777-8E8CD626656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6016C8D-E7A5-B400-7634-C78FBC620D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0F986F-CD37-EA4A-0716-F6AFD6BB2E0B}"/>
              </a:ext>
            </a:extLst>
          </p:cNvPr>
          <p:cNvSpPr>
            <a:spLocks noGrp="1" noChangeArrowheads="1"/>
          </p:cNvSpPr>
          <p:nvPr>
            <p:ph type="sldNum" sz="quarter" idx="12"/>
          </p:nvPr>
        </p:nvSpPr>
        <p:spPr>
          <a:ln/>
        </p:spPr>
        <p:txBody>
          <a:bodyPr/>
          <a:lstStyle>
            <a:lvl1pPr>
              <a:defRPr/>
            </a:lvl1pPr>
          </a:lstStyle>
          <a:p>
            <a:pPr>
              <a:defRPr/>
            </a:pPr>
            <a:fld id="{6FD35EDF-AC1C-47E1-9757-865781CB7605}" type="slidenum">
              <a:rPr lang="en-US" altLang="en-US"/>
              <a:pPr>
                <a:defRPr/>
              </a:pPr>
              <a:t>‹#›</a:t>
            </a:fld>
            <a:endParaRPr lang="en-US" altLang="en-US"/>
          </a:p>
        </p:txBody>
      </p:sp>
    </p:spTree>
    <p:extLst>
      <p:ext uri="{BB962C8B-B14F-4D97-AF65-F5344CB8AC3E}">
        <p14:creationId xmlns:p14="http://schemas.microsoft.com/office/powerpoint/2010/main" val="388560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F2144E8-87A7-9C50-4AD1-55116F221C1C}"/>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2D4A362-7198-5374-8784-AC976351D9B4}"/>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161E843A-2988-ECC6-225E-CB4F2607BA9A}"/>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February 16, 2022</a:t>
            </a:r>
          </a:p>
        </p:txBody>
      </p:sp>
      <p:sp>
        <p:nvSpPr>
          <p:cNvPr id="4101" name="Rectangle 5">
            <a:extLst>
              <a:ext uri="{FF2B5EF4-FFF2-40B4-BE49-F238E27FC236}">
                <a16:creationId xmlns:a16="http://schemas.microsoft.com/office/drawing/2014/main" id="{AB9F6B67-9C97-38DA-8D14-3739C95B1F72}"/>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3A0F1082-F394-A5F2-3D66-6975DC7DA83E}"/>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2B994797-2001-495F-9BCA-53417F3604BA}" type="slidenum">
              <a:rPr lang="en-US" altLang="en-US"/>
              <a:pPr>
                <a:defRPr/>
              </a:pPr>
              <a:t>‹#›</a:t>
            </a:fld>
            <a:endParaRPr lang="en-US" altLang="en-US"/>
          </a:p>
        </p:txBody>
      </p:sp>
      <p:sp>
        <p:nvSpPr>
          <p:cNvPr id="1031" name="Rectangle 7">
            <a:extLst>
              <a:ext uri="{FF2B5EF4-FFF2-40B4-BE49-F238E27FC236}">
                <a16:creationId xmlns:a16="http://schemas.microsoft.com/office/drawing/2014/main" id="{9EF1896F-90CB-C2B7-7335-839295200162}"/>
              </a:ext>
            </a:extLst>
          </p:cNvPr>
          <p:cNvSpPr>
            <a:spLocks noChangeArrowheads="1"/>
          </p:cNvSpPr>
          <p:nvPr/>
        </p:nvSpPr>
        <p:spPr bwMode="auto">
          <a:xfrm>
            <a:off x="0" y="0"/>
            <a:ext cx="3048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DEA914D7-5887-E825-A893-083FCD51C2C3}"/>
              </a:ext>
            </a:extLst>
          </p:cNvPr>
          <p:cNvSpPr>
            <a:spLocks noChangeShapeType="1"/>
          </p:cNvSpPr>
          <p:nvPr/>
        </p:nvSpPr>
        <p:spPr bwMode="auto">
          <a:xfrm>
            <a:off x="609600" y="1447800"/>
            <a:ext cx="107696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33" name="Rectangle 9">
            <a:extLst>
              <a:ext uri="{FF2B5EF4-FFF2-40B4-BE49-F238E27FC236}">
                <a16:creationId xmlns:a16="http://schemas.microsoft.com/office/drawing/2014/main" id="{EE1AE0DA-0B5D-F335-8C3C-BF1BEA0FD65A}"/>
              </a:ext>
            </a:extLst>
          </p:cNvPr>
          <p:cNvSpPr>
            <a:spLocks noChangeArrowheads="1"/>
          </p:cNvSpPr>
          <p:nvPr/>
        </p:nvSpPr>
        <p:spPr bwMode="auto">
          <a:xfrm>
            <a:off x="0" y="2286000"/>
            <a:ext cx="3048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6A12E8ED-E25C-A7D2-4FD6-1CD8A124DDD9}"/>
              </a:ext>
            </a:extLst>
          </p:cNvPr>
          <p:cNvSpPr>
            <a:spLocks noChangeArrowheads="1"/>
          </p:cNvSpPr>
          <p:nvPr/>
        </p:nvSpPr>
        <p:spPr bwMode="auto">
          <a:xfrm>
            <a:off x="0" y="4572000"/>
            <a:ext cx="3048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4283240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F9B181-3F5A-82FE-D368-364F596EA967}"/>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0608E36-DCFD-6CF9-A57C-AE4735D65D80}"/>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A8826507-1DE1-8A90-DE7C-2DE3A4B8EFDB}"/>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February 16, 2022</a:t>
            </a:r>
          </a:p>
        </p:txBody>
      </p:sp>
      <p:sp>
        <p:nvSpPr>
          <p:cNvPr id="4101" name="Rectangle 5">
            <a:extLst>
              <a:ext uri="{FF2B5EF4-FFF2-40B4-BE49-F238E27FC236}">
                <a16:creationId xmlns:a16="http://schemas.microsoft.com/office/drawing/2014/main" id="{45C82B1C-CBC7-0C3D-2BDE-4F12768C9448}"/>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7934B94C-DB3C-9CBC-6E34-199778B62DA9}"/>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A1EAFF5-3EE6-49BE-A71D-C0DD9DD43B33}" type="slidenum">
              <a:rPr lang="en-US" altLang="en-US"/>
              <a:pPr>
                <a:defRPr/>
              </a:pPr>
              <a:t>‹#›</a:t>
            </a:fld>
            <a:endParaRPr lang="en-US" altLang="en-US"/>
          </a:p>
        </p:txBody>
      </p:sp>
      <p:sp>
        <p:nvSpPr>
          <p:cNvPr id="1031" name="Rectangle 7">
            <a:extLst>
              <a:ext uri="{FF2B5EF4-FFF2-40B4-BE49-F238E27FC236}">
                <a16:creationId xmlns:a16="http://schemas.microsoft.com/office/drawing/2014/main" id="{2A295DCB-0E42-0CC6-AB9A-C099788810C4}"/>
              </a:ext>
            </a:extLst>
          </p:cNvPr>
          <p:cNvSpPr>
            <a:spLocks noChangeArrowheads="1"/>
          </p:cNvSpPr>
          <p:nvPr/>
        </p:nvSpPr>
        <p:spPr bwMode="auto">
          <a:xfrm>
            <a:off x="0" y="0"/>
            <a:ext cx="3048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C7F481F1-8727-D75E-5D44-193DB1FFCFDF}"/>
              </a:ext>
            </a:extLst>
          </p:cNvPr>
          <p:cNvSpPr>
            <a:spLocks noChangeShapeType="1"/>
          </p:cNvSpPr>
          <p:nvPr/>
        </p:nvSpPr>
        <p:spPr bwMode="auto">
          <a:xfrm>
            <a:off x="609600" y="1447800"/>
            <a:ext cx="107696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33" name="Rectangle 9">
            <a:extLst>
              <a:ext uri="{FF2B5EF4-FFF2-40B4-BE49-F238E27FC236}">
                <a16:creationId xmlns:a16="http://schemas.microsoft.com/office/drawing/2014/main" id="{3BCB8FCE-61C3-CD47-16EC-1E58B3C2136D}"/>
              </a:ext>
            </a:extLst>
          </p:cNvPr>
          <p:cNvSpPr>
            <a:spLocks noChangeArrowheads="1"/>
          </p:cNvSpPr>
          <p:nvPr/>
        </p:nvSpPr>
        <p:spPr bwMode="auto">
          <a:xfrm>
            <a:off x="0" y="2286000"/>
            <a:ext cx="3048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388B8A4D-3EF4-C9CB-6719-72A40CAA39E3}"/>
              </a:ext>
            </a:extLst>
          </p:cNvPr>
          <p:cNvSpPr>
            <a:spLocks noChangeArrowheads="1"/>
          </p:cNvSpPr>
          <p:nvPr/>
        </p:nvSpPr>
        <p:spPr bwMode="auto">
          <a:xfrm>
            <a:off x="0" y="4572000"/>
            <a:ext cx="3048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1037792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281F659-9F7F-B534-EF7C-9153276C68B5}"/>
              </a:ext>
            </a:extLst>
          </p:cNvPr>
          <p:cNvSpPr>
            <a:spLocks noGrp="1" noChangeArrowheads="1"/>
          </p:cNvSpPr>
          <p:nvPr>
            <p:ph type="ctrTitle"/>
          </p:nvPr>
        </p:nvSpPr>
        <p:spPr>
          <a:xfrm>
            <a:off x="2057400" y="685800"/>
            <a:ext cx="8077200" cy="2127250"/>
          </a:xfrm>
        </p:spPr>
        <p:txBody>
          <a:bodyPr/>
          <a:lstStyle/>
          <a:p>
            <a:pPr eaLnBrk="1" hangingPunct="1"/>
            <a:r>
              <a:rPr lang="en-US" altLang="en-US" sz="4000" dirty="0"/>
              <a:t>Capping System Lambda under RTC</a:t>
            </a:r>
            <a:endParaRPr lang="en-US" altLang="en-US" sz="4400" dirty="0"/>
          </a:p>
        </p:txBody>
      </p:sp>
      <p:sp>
        <p:nvSpPr>
          <p:cNvPr id="5123" name="Rectangle 3">
            <a:extLst>
              <a:ext uri="{FF2B5EF4-FFF2-40B4-BE49-F238E27FC236}">
                <a16:creationId xmlns:a16="http://schemas.microsoft.com/office/drawing/2014/main" id="{C7D9CB89-A5E7-2DEB-9500-BCB4B5B2C918}"/>
              </a:ext>
            </a:extLst>
          </p:cNvPr>
          <p:cNvSpPr>
            <a:spLocks noGrp="1" noChangeArrowheads="1"/>
          </p:cNvSpPr>
          <p:nvPr>
            <p:ph type="subTitle" idx="1"/>
          </p:nvPr>
        </p:nvSpPr>
        <p:spPr>
          <a:xfrm>
            <a:off x="1987062" y="3270250"/>
            <a:ext cx="8238392" cy="2209800"/>
          </a:xfrm>
        </p:spPr>
        <p:txBody>
          <a:bodyPr/>
          <a:lstStyle/>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3000" b="0" i="0" u="none" strike="noStrike" kern="0" cap="none" spc="0" normalizeH="0" baseline="0" noProof="0" dirty="0">
                <a:ln>
                  <a:noFill/>
                </a:ln>
                <a:solidFill>
                  <a:srgbClr val="000000"/>
                </a:solidFill>
                <a:effectLst/>
                <a:uLnTx/>
                <a:uFillTx/>
                <a:latin typeface="Verdana"/>
                <a:ea typeface="+mn-ea"/>
                <a:cs typeface="Arial"/>
              </a:rPr>
              <a:t>Shams Siddiqi, Ph.D.</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Hunt Energy Network (HEN)</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(512) 619-3532</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hlinkClick r:id="rId3"/>
              </a:rPr>
              <a:t>shams@crescentpower.net</a:t>
            </a:r>
            <a:endParaRPr kumimoji="0" lang="en-US" altLang="en-US" sz="2000" b="0" i="0" u="none" strike="noStrike" kern="0" cap="none" spc="0" normalizeH="0" baseline="0" noProof="0" dirty="0">
              <a:ln>
                <a:noFill/>
              </a:ln>
              <a:solidFill>
                <a:srgbClr val="000000"/>
              </a:solidFill>
              <a:effectLst/>
              <a:uLnTx/>
              <a:uFillTx/>
              <a:latin typeface="Verdana"/>
              <a:ea typeface="+mn-ea"/>
              <a:cs typeface="Arial"/>
            </a:endParaRP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RTCBTF Meeting</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May 21, 2025</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endParaRPr kumimoji="0" lang="en-US" altLang="en-US" sz="2000" b="0" i="0" u="none" strike="noStrike" kern="0" cap="none" spc="0" normalizeH="0" baseline="0" noProof="0" dirty="0">
              <a:ln>
                <a:noFill/>
              </a:ln>
              <a:solidFill>
                <a:srgbClr val="000000"/>
              </a:solidFill>
              <a:effectLst/>
              <a:uLnTx/>
              <a:uFillTx/>
              <a:latin typeface="Verdana"/>
              <a:ea typeface="+mn-ea"/>
              <a:cs typeface="Arial"/>
            </a:endParaRPr>
          </a:p>
          <a:p>
            <a:pPr eaLnBrk="1" hangingPunct="1">
              <a:lnSpc>
                <a:spcPct val="90000"/>
              </a:lnSpc>
            </a:pPr>
            <a:endParaRPr lang="en-US" altLang="en-US" sz="2000" dirty="0"/>
          </a:p>
        </p:txBody>
      </p:sp>
      <p:sp>
        <p:nvSpPr>
          <p:cNvPr id="2" name="Slide Number Placeholder 1">
            <a:extLst>
              <a:ext uri="{FF2B5EF4-FFF2-40B4-BE49-F238E27FC236}">
                <a16:creationId xmlns:a16="http://schemas.microsoft.com/office/drawing/2014/main" id="{F2CAC49A-C988-372F-1E9B-78B568DDD203}"/>
              </a:ext>
            </a:extLst>
          </p:cNvPr>
          <p:cNvSpPr>
            <a:spLocks noGrp="1"/>
          </p:cNvSpPr>
          <p:nvPr>
            <p:ph type="sldNum" sz="quarter" idx="12"/>
          </p:nvPr>
        </p:nvSpPr>
        <p:spPr/>
        <p:txBody>
          <a:bodyPr/>
          <a:lstStyle/>
          <a:p>
            <a:pPr>
              <a:defRPr/>
            </a:pPr>
            <a:fld id="{CFB8B4CA-97C4-46EC-A8C1-FB5CF2F75B4D}" type="slidenum">
              <a:rPr lang="en-US" altLang="en-US" smtClean="0"/>
              <a:pPr>
                <a:defRPr/>
              </a:pPr>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2</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sz="3200" dirty="0"/>
              <a:t>Background: Why is System Lambda capped under RTC?</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99121"/>
            <a:ext cx="10796588" cy="4410074"/>
          </a:xfrm>
        </p:spPr>
        <p:txBody>
          <a:bodyPr/>
          <a:lstStyle/>
          <a:p>
            <a:pPr marL="346075" indent="-285750">
              <a:lnSpc>
                <a:spcPct val="95000"/>
              </a:lnSpc>
              <a:spcBef>
                <a:spcPct val="25000"/>
              </a:spcBef>
              <a:buClr>
                <a:schemeClr val="tx1"/>
              </a:buClr>
              <a:defRPr/>
            </a:pPr>
            <a:r>
              <a:rPr lang="en-US" altLang="en-US" sz="1800" dirty="0"/>
              <a:t>6.5.7.3 Security Constrained Economic Dispatch (15)(d) “The System Lambda used to determine LMPs from SCED Step 2 shall be capped at the effective VOLL.”</a:t>
            </a:r>
          </a:p>
          <a:p>
            <a:pPr marL="346075" indent="-285750">
              <a:lnSpc>
                <a:spcPct val="95000"/>
              </a:lnSpc>
              <a:spcBef>
                <a:spcPct val="25000"/>
              </a:spcBef>
              <a:buClr>
                <a:schemeClr val="tx1"/>
              </a:buClr>
              <a:defRPr/>
            </a:pPr>
            <a:r>
              <a:rPr lang="en-US" altLang="en-US" sz="1800" b="1" dirty="0"/>
              <a:t>PUCT didn’t Order price cap </a:t>
            </a:r>
            <a:r>
              <a:rPr lang="en-US" altLang="en-US" sz="1800" dirty="0"/>
              <a:t>(only offer cap)–why cap System Lambda under RTC?</a:t>
            </a:r>
          </a:p>
          <a:p>
            <a:pPr marL="746125" lvl="1">
              <a:lnSpc>
                <a:spcPct val="95000"/>
              </a:lnSpc>
              <a:spcBef>
                <a:spcPct val="25000"/>
              </a:spcBef>
              <a:buClr>
                <a:schemeClr val="tx1"/>
              </a:buClr>
              <a:defRPr/>
            </a:pPr>
            <a:r>
              <a:rPr lang="en-US" altLang="en-US" sz="1600" dirty="0"/>
              <a:t>Current Protocols reduce ORDC Adder such that System Lambda (SL) plus ORDC Adder does not exceed VOLL (current VOLL is $5,000/MWh).</a:t>
            </a:r>
          </a:p>
          <a:p>
            <a:pPr marL="746125" lvl="1">
              <a:lnSpc>
                <a:spcPct val="95000"/>
              </a:lnSpc>
              <a:spcBef>
                <a:spcPct val="25000"/>
              </a:spcBef>
              <a:buClr>
                <a:schemeClr val="tx1"/>
              </a:buClr>
              <a:defRPr/>
            </a:pPr>
            <a:r>
              <a:rPr lang="en-US" altLang="en-US" sz="1600" dirty="0"/>
              <a:t>Even though PUCT does not impose any price cap (e.g., on 2/19/25 LMPs were as high as $28,000/MWh), due to the ORDC Adder formulation, current SL does not exceed VOLL.</a:t>
            </a:r>
          </a:p>
          <a:p>
            <a:pPr marL="746125" lvl="1">
              <a:lnSpc>
                <a:spcPct val="95000"/>
              </a:lnSpc>
              <a:spcBef>
                <a:spcPct val="25000"/>
              </a:spcBef>
              <a:buClr>
                <a:schemeClr val="tx1"/>
              </a:buClr>
              <a:defRPr/>
            </a:pPr>
            <a:r>
              <a:rPr lang="en-US" altLang="en-US" sz="1600" dirty="0"/>
              <a:t>ORDC Adder formulation is a “poor man’s approximation” of AS Opportunity Cost under RTC</a:t>
            </a:r>
          </a:p>
          <a:p>
            <a:pPr marL="746125" lvl="1">
              <a:lnSpc>
                <a:spcPct val="95000"/>
              </a:lnSpc>
              <a:spcBef>
                <a:spcPct val="25000"/>
              </a:spcBef>
              <a:buClr>
                <a:schemeClr val="tx1"/>
              </a:buClr>
              <a:defRPr/>
            </a:pPr>
            <a:r>
              <a:rPr lang="en-US" altLang="en-US" sz="1600" dirty="0"/>
              <a:t>However, actual </a:t>
            </a:r>
            <a:r>
              <a:rPr lang="en-US" altLang="en-US" sz="1600" b="1" dirty="0"/>
              <a:t>RTC AS Opportunity Cost </a:t>
            </a:r>
            <a:r>
              <a:rPr lang="en-US" altLang="en-US" sz="1600" dirty="0"/>
              <a:t>can be as high as </a:t>
            </a:r>
            <a:r>
              <a:rPr lang="en-US" altLang="en-US" sz="1600" b="1" dirty="0"/>
              <a:t>$5,000</a:t>
            </a:r>
            <a:r>
              <a:rPr lang="en-US" altLang="en-US" sz="1600" dirty="0"/>
              <a:t>/MWh (pre-NPRR1268)</a:t>
            </a:r>
          </a:p>
          <a:p>
            <a:pPr marL="746125" lvl="1">
              <a:lnSpc>
                <a:spcPct val="95000"/>
              </a:lnSpc>
              <a:spcBef>
                <a:spcPct val="25000"/>
              </a:spcBef>
              <a:buClr>
                <a:schemeClr val="tx1"/>
              </a:buClr>
              <a:defRPr/>
            </a:pPr>
            <a:r>
              <a:rPr lang="en-US" altLang="en-US" sz="1600" dirty="0"/>
              <a:t>Thus, System Lambda under RTC can be as high as $7,000/MWh.</a:t>
            </a:r>
          </a:p>
          <a:p>
            <a:pPr marL="746125" lvl="1">
              <a:lnSpc>
                <a:spcPct val="95000"/>
              </a:lnSpc>
              <a:spcBef>
                <a:spcPct val="25000"/>
              </a:spcBef>
              <a:buClr>
                <a:schemeClr val="tx1"/>
              </a:buClr>
              <a:defRPr/>
            </a:pPr>
            <a:r>
              <a:rPr lang="en-US" altLang="en-US" sz="1600" b="1" dirty="0"/>
              <a:t>Capping prices (SL)</a:t>
            </a:r>
            <a:r>
              <a:rPr lang="en-US" altLang="en-US" sz="1600" dirty="0"/>
              <a:t> </a:t>
            </a:r>
            <a:r>
              <a:rPr lang="en-US" altLang="en-US" sz="1600" b="1" dirty="0"/>
              <a:t>creates serious price distortion, inconsistent congestion pricing and uplift issues </a:t>
            </a:r>
            <a:r>
              <a:rPr lang="en-US" altLang="en-US" sz="1600" dirty="0"/>
              <a:t>that are not currently present and should be avoided at all costs under RTC</a:t>
            </a:r>
          </a:p>
          <a:p>
            <a:pPr marL="746125" lvl="1">
              <a:lnSpc>
                <a:spcPct val="95000"/>
              </a:lnSpc>
              <a:spcBef>
                <a:spcPct val="25000"/>
              </a:spcBef>
              <a:buClr>
                <a:schemeClr val="tx1"/>
              </a:buClr>
              <a:defRPr/>
            </a:pPr>
            <a:r>
              <a:rPr lang="en-US" altLang="en-US" sz="1600" dirty="0"/>
              <a:t>Since the RTC Protocols had been originally approved:</a:t>
            </a:r>
          </a:p>
          <a:p>
            <a:pPr marL="1146175" lvl="2">
              <a:lnSpc>
                <a:spcPct val="95000"/>
              </a:lnSpc>
              <a:spcBef>
                <a:spcPct val="25000"/>
              </a:spcBef>
              <a:buClr>
                <a:schemeClr val="tx1"/>
              </a:buClr>
              <a:defRPr/>
            </a:pPr>
            <a:r>
              <a:rPr lang="en-US" altLang="en-US" sz="1600" b="1" dirty="0"/>
              <a:t>VOLL study </a:t>
            </a:r>
            <a:r>
              <a:rPr lang="en-US" altLang="en-US" sz="1600" dirty="0"/>
              <a:t>determined actual VOLL to be closer to </a:t>
            </a:r>
            <a:r>
              <a:rPr lang="en-US" altLang="en-US" sz="1600" b="1" dirty="0"/>
              <a:t>$35,000/MWh; </a:t>
            </a:r>
            <a:r>
              <a:rPr lang="en-US" altLang="en-US" sz="1600" dirty="0"/>
              <a:t>however,</a:t>
            </a:r>
          </a:p>
          <a:p>
            <a:pPr marL="1146175" lvl="2">
              <a:lnSpc>
                <a:spcPct val="95000"/>
              </a:lnSpc>
              <a:spcBef>
                <a:spcPct val="25000"/>
              </a:spcBef>
              <a:buClr>
                <a:schemeClr val="tx1"/>
              </a:buClr>
              <a:defRPr/>
            </a:pPr>
            <a:r>
              <a:rPr lang="en-US" altLang="en-US" sz="1600" b="1" dirty="0"/>
              <a:t>HCAP</a:t>
            </a:r>
            <a:r>
              <a:rPr lang="en-US" altLang="en-US" sz="1600" dirty="0"/>
              <a:t> has been reduced to </a:t>
            </a:r>
            <a:r>
              <a:rPr lang="en-US" altLang="en-US" sz="1600" b="1" dirty="0"/>
              <a:t>$5,000/MWh from $9,000/MWh (original SL cap)</a:t>
            </a:r>
            <a:r>
              <a:rPr lang="en-US" altLang="en-US" sz="1600" dirty="0"/>
              <a:t>; and</a:t>
            </a:r>
          </a:p>
          <a:p>
            <a:pPr marL="1146175" lvl="2">
              <a:lnSpc>
                <a:spcPct val="95000"/>
              </a:lnSpc>
              <a:spcBef>
                <a:spcPct val="25000"/>
              </a:spcBef>
              <a:buClr>
                <a:schemeClr val="tx1"/>
              </a:buClr>
              <a:defRPr/>
            </a:pPr>
            <a:r>
              <a:rPr lang="en-US" altLang="en-US" sz="1600" b="1" dirty="0"/>
              <a:t>Emergency Pricing Program (EPP) </a:t>
            </a:r>
            <a:r>
              <a:rPr lang="en-US" altLang="en-US" sz="1600" dirty="0"/>
              <a:t>has been implemented that reduces HCAP to ECAP of $2,000/MWh for the greater of 24 hours or the entire EEA period when prices for 12 of the 24 hours are at HCAP. This greatly reduces the likelihood of prolonged scarcity prices.</a:t>
            </a:r>
            <a:endParaRPr lang="en-US" altLang="en-US" sz="1400" dirty="0"/>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3</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sz="3200" dirty="0"/>
              <a:t>Simple Example to Illustrate Impacts of Capping</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99121"/>
            <a:ext cx="10796588" cy="4410074"/>
          </a:xfrm>
        </p:spPr>
        <p:txBody>
          <a:bodyPr/>
          <a:lstStyle/>
          <a:p>
            <a:pPr marL="346075" indent="-285750">
              <a:lnSpc>
                <a:spcPct val="95000"/>
              </a:lnSpc>
              <a:spcBef>
                <a:spcPct val="25000"/>
              </a:spcBef>
              <a:buClr>
                <a:schemeClr val="tx1"/>
              </a:buClr>
              <a:defRPr/>
            </a:pPr>
            <a:r>
              <a:rPr lang="en-US" altLang="en-US" sz="1800" dirty="0"/>
              <a:t>The following simple example shows the bad price signals, inconsistent congestion pricing and uplift created by ERCOT’s proposed implementation of capping:</a:t>
            </a:r>
          </a:p>
          <a:p>
            <a:pPr marL="746125" lvl="1">
              <a:lnSpc>
                <a:spcPct val="95000"/>
              </a:lnSpc>
              <a:spcBef>
                <a:spcPct val="25000"/>
              </a:spcBef>
              <a:buClr>
                <a:schemeClr val="tx1"/>
              </a:buClr>
              <a:defRPr/>
            </a:pPr>
            <a:r>
              <a:rPr lang="en-US" altLang="en-US" sz="1600" dirty="0"/>
              <a:t>Say, for an interval, System Lambda (SL)=$6,000/MWh, LMP1=$200/MWh, LMP2=$4000/MWh</a:t>
            </a:r>
          </a:p>
          <a:p>
            <a:pPr marL="746125" lvl="1">
              <a:lnSpc>
                <a:spcPct val="95000"/>
              </a:lnSpc>
              <a:spcBef>
                <a:spcPct val="25000"/>
              </a:spcBef>
              <a:buClr>
                <a:schemeClr val="tx1"/>
              </a:buClr>
              <a:defRPr/>
            </a:pPr>
            <a:r>
              <a:rPr lang="en-US" altLang="en-US" sz="1600" dirty="0"/>
              <a:t>Capping SL to $5,000/MWh implies LMP1=</a:t>
            </a:r>
            <a:r>
              <a:rPr lang="en-US" altLang="en-US" sz="1600" b="1" dirty="0"/>
              <a:t>-</a:t>
            </a:r>
            <a:r>
              <a:rPr lang="en-US" altLang="en-US" sz="1600" dirty="0"/>
              <a:t>$250/MWh (due to floor) and LMP2=$3000/MWh</a:t>
            </a:r>
          </a:p>
          <a:p>
            <a:pPr marL="746125" lvl="1">
              <a:lnSpc>
                <a:spcPct val="95000"/>
              </a:lnSpc>
              <a:spcBef>
                <a:spcPct val="25000"/>
              </a:spcBef>
              <a:buClr>
                <a:schemeClr val="tx1"/>
              </a:buClr>
              <a:defRPr/>
            </a:pPr>
            <a:r>
              <a:rPr lang="en-US" altLang="en-US" sz="1600" b="1" dirty="0"/>
              <a:t>Terrible Price Signal</a:t>
            </a:r>
            <a:r>
              <a:rPr lang="en-US" altLang="en-US" sz="1600" dirty="0"/>
              <a:t>: instead of </a:t>
            </a:r>
            <a:r>
              <a:rPr lang="en-US" altLang="en-US" sz="1600" b="1" dirty="0"/>
              <a:t>$200/MWh </a:t>
            </a:r>
            <a:r>
              <a:rPr lang="en-US" altLang="en-US" sz="1600" dirty="0"/>
              <a:t>(which is a relative strong price), setting the price at </a:t>
            </a:r>
            <a:r>
              <a:rPr lang="en-US" altLang="en-US" sz="1600" b="1" dirty="0"/>
              <a:t>-$250/MWh </a:t>
            </a:r>
            <a:r>
              <a:rPr lang="en-US" altLang="en-US" sz="1600" dirty="0"/>
              <a:t>sends a bad price signal for operations and future resource investment and flexible load consumption decision.</a:t>
            </a:r>
          </a:p>
          <a:p>
            <a:pPr marL="746125" lvl="1">
              <a:lnSpc>
                <a:spcPct val="95000"/>
              </a:lnSpc>
              <a:spcBef>
                <a:spcPct val="25000"/>
              </a:spcBef>
              <a:buClr>
                <a:schemeClr val="tx1"/>
              </a:buClr>
              <a:defRPr/>
            </a:pPr>
            <a:r>
              <a:rPr lang="en-US" altLang="en-US" sz="1600" b="1" dirty="0"/>
              <a:t>Inconsistent Congestion Pricing</a:t>
            </a:r>
            <a:r>
              <a:rPr lang="en-US" altLang="en-US" sz="1600" dirty="0"/>
              <a:t>: Congestion (basis) between 1 and 2 is $3000-(-$250)=</a:t>
            </a:r>
            <a:r>
              <a:rPr lang="en-US" altLang="en-US" sz="1600" b="1" dirty="0"/>
              <a:t>$3250 </a:t>
            </a:r>
            <a:r>
              <a:rPr lang="en-US" altLang="en-US" sz="1600" dirty="0"/>
              <a:t>instead of the actual $4000-$200=</a:t>
            </a:r>
            <a:r>
              <a:rPr lang="en-US" altLang="en-US" sz="1600" b="1" dirty="0"/>
              <a:t>$3800 </a:t>
            </a:r>
            <a:r>
              <a:rPr lang="en-US" altLang="en-US" sz="1600" dirty="0"/>
              <a:t>without capping</a:t>
            </a:r>
          </a:p>
          <a:p>
            <a:pPr marL="746125" lvl="1">
              <a:lnSpc>
                <a:spcPct val="95000"/>
              </a:lnSpc>
              <a:spcBef>
                <a:spcPct val="25000"/>
              </a:spcBef>
              <a:buClr>
                <a:schemeClr val="tx1"/>
              </a:buClr>
              <a:defRPr/>
            </a:pPr>
            <a:r>
              <a:rPr lang="en-US" altLang="en-US" sz="1600" b="1" dirty="0"/>
              <a:t>Unnecessary Uplift</a:t>
            </a:r>
            <a:r>
              <a:rPr lang="en-US" altLang="en-US" sz="1600" dirty="0"/>
              <a:t>: If 10,000MW of Resources offered at $200/MWh at location 1, then ERCOT must pay a </a:t>
            </a:r>
            <a:r>
              <a:rPr lang="en-US" altLang="en-US" sz="1600" b="1" dirty="0"/>
              <a:t>dispute-based emergency settlement </a:t>
            </a:r>
            <a:r>
              <a:rPr lang="en-US" altLang="en-US" sz="1600" dirty="0"/>
              <a:t>of 10,000*(200-(-250))=</a:t>
            </a:r>
            <a:r>
              <a:rPr lang="en-US" altLang="en-US" sz="1600" b="1" dirty="0"/>
              <a:t>$4,500,000 </a:t>
            </a:r>
            <a:r>
              <a:rPr lang="en-US" altLang="en-US" sz="1600" dirty="0"/>
              <a:t>– an </a:t>
            </a:r>
            <a:r>
              <a:rPr lang="en-US" altLang="en-US" sz="1600" b="1" dirty="0" err="1"/>
              <a:t>unhedgeable</a:t>
            </a:r>
            <a:r>
              <a:rPr lang="en-US" altLang="en-US" sz="1600" dirty="0"/>
              <a:t> </a:t>
            </a:r>
            <a:r>
              <a:rPr lang="en-US" altLang="en-US" sz="1600" b="1" dirty="0"/>
              <a:t>huge uplift to Load </a:t>
            </a:r>
            <a:r>
              <a:rPr lang="en-US" altLang="en-US" sz="1600" dirty="0"/>
              <a:t>in one hour that can be avoided</a:t>
            </a:r>
          </a:p>
          <a:p>
            <a:pPr marL="346075" indent="-285750">
              <a:lnSpc>
                <a:spcPct val="95000"/>
              </a:lnSpc>
              <a:spcBef>
                <a:spcPct val="25000"/>
              </a:spcBef>
              <a:buClr>
                <a:schemeClr val="tx1"/>
              </a:buClr>
              <a:defRPr/>
            </a:pPr>
            <a:r>
              <a:rPr lang="en-US" altLang="en-US" sz="1800"/>
              <a:t>Although </a:t>
            </a:r>
            <a:r>
              <a:rPr lang="en-US" altLang="en-US" sz="1800" dirty="0"/>
              <a:t>SL exceeding VOLL happens infrequently, </a:t>
            </a:r>
            <a:r>
              <a:rPr lang="en-US" altLang="en-US" sz="1800" b="1" dirty="0"/>
              <a:t>appropriate pricing during such scarcity events is critically important to the success of the Energy-Only Market</a:t>
            </a:r>
          </a:p>
          <a:p>
            <a:pPr marL="346075" indent="-285750">
              <a:lnSpc>
                <a:spcPct val="95000"/>
              </a:lnSpc>
              <a:spcBef>
                <a:spcPct val="25000"/>
              </a:spcBef>
              <a:buClr>
                <a:schemeClr val="tx1"/>
              </a:buClr>
              <a:defRPr/>
            </a:pPr>
            <a:r>
              <a:rPr lang="en-US" altLang="en-US" sz="1800" dirty="0"/>
              <a:t>As a general rule, any </a:t>
            </a:r>
            <a:r>
              <a:rPr lang="en-US" altLang="en-US" sz="1800" b="1" dirty="0"/>
              <a:t>Price Capping reflects bad market design </a:t>
            </a:r>
            <a:r>
              <a:rPr lang="en-US" altLang="en-US" sz="1800" dirty="0"/>
              <a:t>– which is why the PUCT never Ordered price caps and why this SL price cap needs to be removed</a:t>
            </a:r>
          </a:p>
        </p:txBody>
      </p:sp>
    </p:spTree>
    <p:extLst>
      <p:ext uri="{BB962C8B-B14F-4D97-AF65-F5344CB8AC3E}">
        <p14:creationId xmlns:p14="http://schemas.microsoft.com/office/powerpoint/2010/main" val="524628799"/>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08210-3FD2-ECE1-23E2-9B78D71E32F4}"/>
            </a:ext>
          </a:extLst>
        </p:cNvPr>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E00ADA16-9C09-8297-1D05-5A6954DE53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4</a:t>
            </a:fld>
            <a:endParaRPr lang="en-US" altLang="en-US" sz="1000">
              <a:solidFill>
                <a:srgbClr val="000000"/>
              </a:solidFill>
            </a:endParaRPr>
          </a:p>
        </p:txBody>
      </p:sp>
      <p:sp>
        <p:nvSpPr>
          <p:cNvPr id="7171" name="Rectangle 2">
            <a:extLst>
              <a:ext uri="{FF2B5EF4-FFF2-40B4-BE49-F238E27FC236}">
                <a16:creationId xmlns:a16="http://schemas.microsoft.com/office/drawing/2014/main" id="{1F501CB5-EC30-7E95-2161-21B620195A8C}"/>
              </a:ext>
            </a:extLst>
          </p:cNvPr>
          <p:cNvSpPr>
            <a:spLocks noGrp="1" noChangeArrowheads="1"/>
          </p:cNvSpPr>
          <p:nvPr>
            <p:ph type="title"/>
          </p:nvPr>
        </p:nvSpPr>
        <p:spPr/>
        <p:txBody>
          <a:bodyPr/>
          <a:lstStyle/>
          <a:p>
            <a:pPr eaLnBrk="1" hangingPunct="1"/>
            <a:r>
              <a:rPr lang="en-US" altLang="en-US" sz="3200" dirty="0"/>
              <a:t>Solution: Delete Protocol Language related to Capping</a:t>
            </a:r>
          </a:p>
        </p:txBody>
      </p:sp>
      <p:sp>
        <p:nvSpPr>
          <p:cNvPr id="7172" name="Rectangle 3">
            <a:extLst>
              <a:ext uri="{FF2B5EF4-FFF2-40B4-BE49-F238E27FC236}">
                <a16:creationId xmlns:a16="http://schemas.microsoft.com/office/drawing/2014/main" id="{127051DA-7228-2D8F-76FB-A0D4BC0CA09D}"/>
              </a:ext>
            </a:extLst>
          </p:cNvPr>
          <p:cNvSpPr>
            <a:spLocks noGrp="1" noChangeArrowheads="1"/>
          </p:cNvSpPr>
          <p:nvPr>
            <p:ph type="body" idx="1"/>
          </p:nvPr>
        </p:nvSpPr>
        <p:spPr>
          <a:xfrm>
            <a:off x="609599" y="1499121"/>
            <a:ext cx="11084170" cy="4410074"/>
          </a:xfrm>
        </p:spPr>
        <p:txBody>
          <a:bodyPr/>
          <a:lstStyle/>
          <a:p>
            <a:pPr marL="346075" indent="-285750">
              <a:lnSpc>
                <a:spcPct val="95000"/>
              </a:lnSpc>
              <a:spcBef>
                <a:spcPct val="25000"/>
              </a:spcBef>
              <a:buClr>
                <a:schemeClr val="tx1"/>
              </a:buClr>
              <a:defRPr/>
            </a:pPr>
            <a:r>
              <a:rPr lang="en-US" altLang="en-US" sz="1800" dirty="0"/>
              <a:t>PUCT didn’t explicitly Order capping prices – </a:t>
            </a:r>
            <a:r>
              <a:rPr lang="en-US" altLang="en-US" sz="1800" b="1" dirty="0"/>
              <a:t>no-impact Urgent NPRR deleting capping </a:t>
            </a:r>
            <a:r>
              <a:rPr lang="en-US" altLang="en-US" sz="1800" dirty="0"/>
              <a:t>language would require PUCT approval </a:t>
            </a:r>
            <a:r>
              <a:rPr lang="en-US" altLang="en-US" sz="1400" dirty="0"/>
              <a:t>(allowing PUCT to decide if explicit price capping is desirable)</a:t>
            </a:r>
            <a:endParaRPr lang="en-US" altLang="en-US" sz="1800" dirty="0"/>
          </a:p>
          <a:p>
            <a:pPr marL="346075" indent="-285750">
              <a:lnSpc>
                <a:spcPct val="95000"/>
              </a:lnSpc>
              <a:spcBef>
                <a:spcPct val="25000"/>
              </a:spcBef>
              <a:buClr>
                <a:schemeClr val="tx1"/>
              </a:buClr>
              <a:defRPr/>
            </a:pPr>
            <a:r>
              <a:rPr lang="en-US" altLang="en-US" sz="1800" b="1" dirty="0"/>
              <a:t>VOLL</a:t>
            </a:r>
            <a:r>
              <a:rPr lang="en-US" altLang="en-US" sz="1800" dirty="0"/>
              <a:t> when RTC Protocols were approved was </a:t>
            </a:r>
            <a:r>
              <a:rPr lang="en-US" altLang="en-US" sz="1800" b="1" dirty="0"/>
              <a:t>$9,000</a:t>
            </a:r>
            <a:r>
              <a:rPr lang="en-US" altLang="en-US" sz="1800" dirty="0"/>
              <a:t>/MWh – so, SL would’ve been capped at $9,000/MWh – eliminating the SL cap implies SL could reach $7,000/MWh in the unlikely scenario where the marginal Resource offers AS at $0/MW during scarcity</a:t>
            </a:r>
          </a:p>
          <a:p>
            <a:pPr marL="346075" indent="-285750">
              <a:lnSpc>
                <a:spcPct val="95000"/>
              </a:lnSpc>
              <a:spcBef>
                <a:spcPct val="25000"/>
              </a:spcBef>
              <a:buClr>
                <a:schemeClr val="tx1"/>
              </a:buClr>
              <a:defRPr/>
            </a:pPr>
            <a:r>
              <a:rPr lang="en-US" altLang="en-US" sz="1800" dirty="0"/>
              <a:t>Post-NPRR1268, since ERCOT sheds firm Load to maintain PRC of 1,500MW, RRS ASDC may set AS Opportunity Cost. In unlikely scenario of $0/MW RRS offer, the highest SL would be about </a:t>
            </a:r>
            <a:r>
              <a:rPr lang="en-US" altLang="en-US" sz="1800" b="1" dirty="0"/>
              <a:t>$9,000</a:t>
            </a:r>
            <a:r>
              <a:rPr lang="en-US" altLang="en-US" sz="1800" dirty="0"/>
              <a:t>/MWh – the VOLL cap when RTC was approved</a:t>
            </a:r>
          </a:p>
          <a:p>
            <a:pPr marL="346075" indent="-285750">
              <a:lnSpc>
                <a:spcPct val="95000"/>
              </a:lnSpc>
              <a:spcBef>
                <a:spcPct val="25000"/>
              </a:spcBef>
              <a:buClr>
                <a:schemeClr val="tx1"/>
              </a:buClr>
              <a:defRPr/>
            </a:pPr>
            <a:r>
              <a:rPr lang="en-US" altLang="en-US" sz="1800" dirty="0"/>
              <a:t>Scarcity prices limited to short duration since </a:t>
            </a:r>
            <a:r>
              <a:rPr lang="en-US" altLang="en-US" sz="1800" b="1" dirty="0"/>
              <a:t>EPP</a:t>
            </a:r>
            <a:r>
              <a:rPr lang="en-US" altLang="en-US" sz="1800" dirty="0"/>
              <a:t> kicks in reducing HCAP to </a:t>
            </a:r>
            <a:r>
              <a:rPr lang="en-US" altLang="en-US" sz="1800" b="1" dirty="0"/>
              <a:t>$2,000</a:t>
            </a:r>
            <a:r>
              <a:rPr lang="en-US" altLang="en-US" sz="1800" dirty="0"/>
              <a:t>/MWh</a:t>
            </a:r>
          </a:p>
          <a:p>
            <a:pPr marL="346075" indent="-285750">
              <a:lnSpc>
                <a:spcPct val="95000"/>
              </a:lnSpc>
              <a:spcBef>
                <a:spcPct val="25000"/>
              </a:spcBef>
              <a:buClr>
                <a:schemeClr val="tx1"/>
              </a:buClr>
              <a:defRPr/>
            </a:pPr>
            <a:r>
              <a:rPr lang="en-US" altLang="en-US" sz="1800" dirty="0"/>
              <a:t>Thus, average annual energy price impact of eliminating cap would likely be small</a:t>
            </a:r>
          </a:p>
          <a:p>
            <a:pPr marL="346075" indent="-285750">
              <a:lnSpc>
                <a:spcPct val="95000"/>
              </a:lnSpc>
              <a:spcBef>
                <a:spcPct val="25000"/>
              </a:spcBef>
              <a:buClr>
                <a:schemeClr val="tx1"/>
              </a:buClr>
              <a:defRPr/>
            </a:pPr>
            <a:r>
              <a:rPr lang="en-US" altLang="en-US" sz="1800" dirty="0"/>
              <a:t>With a more accurate </a:t>
            </a:r>
            <a:r>
              <a:rPr lang="en-US" altLang="en-US" sz="1800" b="1" dirty="0"/>
              <a:t>VOLL</a:t>
            </a:r>
            <a:r>
              <a:rPr lang="en-US" altLang="en-US" sz="1800" dirty="0"/>
              <a:t> being closer to </a:t>
            </a:r>
            <a:r>
              <a:rPr lang="en-US" altLang="en-US" sz="1800" b="1" dirty="0"/>
              <a:t>$35,000</a:t>
            </a:r>
            <a:r>
              <a:rPr lang="en-US" altLang="en-US" sz="1800" dirty="0"/>
              <a:t>/MWh and all the significant changes since RTC approval (</a:t>
            </a:r>
            <a:r>
              <a:rPr lang="en-US" altLang="en-US" sz="1800" b="1" dirty="0"/>
              <a:t>HCAP reduction </a:t>
            </a:r>
            <a:r>
              <a:rPr lang="en-US" altLang="en-US" sz="1800" dirty="0"/>
              <a:t>from $9,000/MWh to $5,000/MWh [$2,000/MWh for SCED </a:t>
            </a:r>
            <a:r>
              <a:rPr lang="en-US" altLang="en-US" sz="1800"/>
              <a:t>under RTC] and </a:t>
            </a:r>
            <a:r>
              <a:rPr lang="en-US" altLang="en-US" sz="1800" b="1" dirty="0"/>
              <a:t>EPP implementation</a:t>
            </a:r>
            <a:r>
              <a:rPr lang="en-US" altLang="en-US" sz="1800" dirty="0"/>
              <a:t>), </a:t>
            </a:r>
            <a:r>
              <a:rPr lang="en-US" altLang="en-US" sz="1800" b="1" dirty="0"/>
              <a:t>eliminating SL capping </a:t>
            </a:r>
            <a:r>
              <a:rPr lang="en-US" altLang="en-US" sz="1800" dirty="0"/>
              <a:t>would ensure:</a:t>
            </a:r>
          </a:p>
          <a:p>
            <a:pPr marL="746125" lvl="1">
              <a:lnSpc>
                <a:spcPct val="95000"/>
              </a:lnSpc>
              <a:spcBef>
                <a:spcPct val="25000"/>
              </a:spcBef>
              <a:buClr>
                <a:schemeClr val="tx1"/>
              </a:buClr>
              <a:defRPr/>
            </a:pPr>
            <a:r>
              <a:rPr lang="en-US" altLang="en-US" sz="1600" b="1" dirty="0"/>
              <a:t>Appropriate scarcity price signals essential for an Energy-Only Market</a:t>
            </a:r>
          </a:p>
          <a:p>
            <a:pPr marL="746125" lvl="1">
              <a:lnSpc>
                <a:spcPct val="95000"/>
              </a:lnSpc>
              <a:spcBef>
                <a:spcPct val="25000"/>
              </a:spcBef>
              <a:buClr>
                <a:schemeClr val="tx1"/>
              </a:buClr>
              <a:defRPr/>
            </a:pPr>
            <a:r>
              <a:rPr lang="en-US" altLang="en-US" sz="1600" b="1" dirty="0"/>
              <a:t>Un-distorted Energy and Congestion price signals</a:t>
            </a:r>
          </a:p>
          <a:p>
            <a:pPr marL="746125" lvl="1">
              <a:lnSpc>
                <a:spcPct val="95000"/>
              </a:lnSpc>
              <a:spcBef>
                <a:spcPct val="25000"/>
              </a:spcBef>
              <a:buClr>
                <a:schemeClr val="tx1"/>
              </a:buClr>
              <a:defRPr/>
            </a:pPr>
            <a:r>
              <a:rPr lang="en-US" altLang="en-US" sz="1600" b="1" dirty="0"/>
              <a:t>Avoidance of unnecessary and potentially large Uplift to Load</a:t>
            </a:r>
          </a:p>
          <a:p>
            <a:pPr marL="346075" indent="-285750">
              <a:lnSpc>
                <a:spcPct val="95000"/>
              </a:lnSpc>
              <a:spcBef>
                <a:spcPct val="25000"/>
              </a:spcBef>
              <a:buClr>
                <a:schemeClr val="tx1"/>
              </a:buClr>
              <a:defRPr/>
            </a:pPr>
            <a:endParaRPr lang="en-US" altLang="en-US" sz="1400" dirty="0"/>
          </a:p>
        </p:txBody>
      </p:sp>
    </p:spTree>
    <p:extLst>
      <p:ext uri="{BB962C8B-B14F-4D97-AF65-F5344CB8AC3E}">
        <p14:creationId xmlns:p14="http://schemas.microsoft.com/office/powerpoint/2010/main" val="792981429"/>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24797</TotalTime>
  <Words>847</Words>
  <Application>Microsoft Office PowerPoint</Application>
  <PresentationFormat>Widescreen</PresentationFormat>
  <Paragraphs>47</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Arial</vt:lpstr>
      <vt:lpstr>Calibri</vt:lpstr>
      <vt:lpstr>Garamond</vt:lpstr>
      <vt:lpstr>Times New Roman</vt:lpstr>
      <vt:lpstr>Verdana</vt:lpstr>
      <vt:lpstr>Wingdings</vt:lpstr>
      <vt:lpstr>Level</vt:lpstr>
      <vt:lpstr>1_Level</vt:lpstr>
      <vt:lpstr>Capping System Lambda under RTC</vt:lpstr>
      <vt:lpstr>Background: Why is System Lambda capped under RTC?</vt:lpstr>
      <vt:lpstr>Simple Example to Illustrate Impacts of Capping</vt:lpstr>
      <vt:lpstr>Solution: Delete Protocol Language related to Capping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EAL design to Capture Exposure</dc:title>
  <dc:creator>Shams Siddiqi</dc:creator>
  <cp:lastModifiedBy>Shams Siddiqi</cp:lastModifiedBy>
  <cp:revision>11</cp:revision>
  <dcterms:created xsi:type="dcterms:W3CDTF">2023-04-26T18:07:51Z</dcterms:created>
  <dcterms:modified xsi:type="dcterms:W3CDTF">2025-05-16T18:14:11Z</dcterms:modified>
</cp:coreProperties>
</file>