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05/20/2025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0625 was sent on 03/19/25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0625 was sent on 04/09/25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was sent on 04/30/25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was 04/16/25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was 05/07/25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05/13/25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06/09/25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06/20/25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06/27/25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05/20/25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038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are registered to test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8 Existing CRs are registered to test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8 Existing CRs, 6 are testing for Service Provider Change and 3 are adding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from Flight 0625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05/20/25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8074</TotalTime>
  <Words>148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Preview</vt:lpstr>
      <vt:lpstr>Flight 0625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245</cp:revision>
  <cp:lastPrinted>2016-01-21T20:53:15Z</cp:lastPrinted>
  <dcterms:created xsi:type="dcterms:W3CDTF">2016-01-21T15:20:31Z</dcterms:created>
  <dcterms:modified xsi:type="dcterms:W3CDTF">2025-05-14T15:17:56Z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