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7" r:id="rId9"/>
    <p:sldId id="28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7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4" d="100"/>
          <a:sy n="124" d="100"/>
        </p:scale>
        <p:origin x="90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05/13/2025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0625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Initial Market Notice for Flight 0625 was sent on 03/19/25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Market Notice reminder for Flight 0625 was sent on 04/09/25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final reminder for Flight 0625 was sent on 04/30/25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0625 application deadline was 04/16/25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0625 signup deadline was 05/07/25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05/13/25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06/09/25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0625 </a:t>
            </a:r>
            <a:r>
              <a:rPr lang="en-US" sz="2000" dirty="0">
                <a:solidFill>
                  <a:prstClr val="black"/>
                </a:solidFill>
              </a:rPr>
              <a:t>is scheduled to conclude on 06/20/25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06/27/25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05/13/25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0625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456" y="1066800"/>
            <a:ext cx="8534400" cy="44958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9 New CRs are registered to test in Flight 0625 including 8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9 Existing CRs are registered to test in Flight 0625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Of the 9 Existing CRs, 7 are testing for Service Provider Change and 3 are adding Territories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05/13/25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6748</TotalTime>
  <Words>141</Words>
  <Application>Microsoft Office PowerPoint</Application>
  <PresentationFormat>On-screen Show (4:3)</PresentationFormat>
  <Paragraphs>30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0625 Preview</vt:lpstr>
      <vt:lpstr>Flight 0625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245</cp:revision>
  <cp:lastPrinted>2016-01-21T20:53:15Z</cp:lastPrinted>
  <dcterms:created xsi:type="dcterms:W3CDTF">2016-01-21T15:20:31Z</dcterms:created>
  <dcterms:modified xsi:type="dcterms:W3CDTF">2025-05-09T14:01:59Z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