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67" d="100"/>
          <a:sy n="67" d="100"/>
        </p:scale>
        <p:origin x="6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C489E5-34A6-495A-B6DA-E252B4742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2050" y="1152525"/>
            <a:ext cx="9839325" cy="4953000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Maintain rules that support Retail Market processes to ensure their consistency with PURA, PUCT rules and ERCOT Protocols.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Collaborate in Market Forums to assist in maintaining and developing processes that support the    incorporation of demand response and load participation in ERCOT’s annual demand response survey.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Support ERCOT’s initiatives and develop retail processes that allows for open access into the ERCOT retail market.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Work with ERCOT and Market Participants to develop retail process improvements, </a:t>
            </a:r>
            <a:r>
              <a:rPr lang="en-US" sz="1800" b="1" dirty="0">
                <a:solidFill>
                  <a:srgbClr val="FF0000"/>
                </a:solidFill>
              </a:rPr>
              <a:t>support timely/accurate data transparency and availability</a:t>
            </a:r>
            <a:r>
              <a:rPr lang="en-US" sz="1800" dirty="0"/>
              <a:t>, and training documentation/instructions that may include online/instructor-led curriculums.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Monitor Load Profiling Annual Validation, Market Data Transparency, Retail and Listserv IT Services Service Level Agreements (SLAs) to promote market efficiencies where applicable.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>
                <a:highlight>
                  <a:srgbClr val="FFFF00"/>
                </a:highlight>
              </a:rPr>
              <a:t>Facilitate Summer and Winter preparedness efforts, which may include assessments, workshops and recommend modifications to the appropriate body, as well as facilitate a Mass Transition drill if warranted.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B5D8A-2036-4ECB-BB55-9740B0A7E4DA}"/>
              </a:ext>
            </a:extLst>
          </p:cNvPr>
          <p:cNvSpPr txBox="1"/>
          <p:nvPr/>
        </p:nvSpPr>
        <p:spPr>
          <a:xfrm>
            <a:off x="4286250" y="646896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2025 RMS Strategic Objectives – REVISED DRAFT </a:t>
            </a:r>
          </a:p>
        </p:txBody>
      </p:sp>
    </p:spTree>
    <p:extLst>
      <p:ext uri="{BB962C8B-B14F-4D97-AF65-F5344CB8AC3E}">
        <p14:creationId xmlns:p14="http://schemas.microsoft.com/office/powerpoint/2010/main" val="34624892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{94B6329E-15E1-4F24-AA5B-489FD4F9D64D}tf10001105</Template>
  <TotalTime>28</TotalTime>
  <Words>167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Mckeever, Deborah</dc:creator>
  <cp:lastModifiedBy>Mckeever, Deborah</cp:lastModifiedBy>
  <cp:revision>12</cp:revision>
  <dcterms:created xsi:type="dcterms:W3CDTF">2025-04-29T11:49:59Z</dcterms:created>
  <dcterms:modified xsi:type="dcterms:W3CDTF">2025-05-13T11:51:12Z</dcterms:modified>
</cp:coreProperties>
</file>