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0315" autoAdjust="0"/>
  </p:normalViewPr>
  <p:slideViewPr>
    <p:cSldViewPr showGuides="1">
      <p:cViewPr varScale="1">
        <p:scale>
          <a:sx n="100" d="100"/>
          <a:sy n="100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more</a:t>
            </a:r>
            <a:r>
              <a:rPr lang="en-US" baseline="0" dirty="0"/>
              <a:t> bias towards Regulation Down deployment, but we could see more Regulation Up deployed during sunset hours.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Overall, the trend is bias towards Reg down for all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Slightly 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April 2025 is fairly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More reg down during sunrise hours and more reg up deployment during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down-ramp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70% for all hours and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1.75% which is less than last April.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3.65%, which is lower than last year. This month we could see higher levels of Reg-Down exhaustion during up-ramp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115 and peak hours is 41.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165 and peak hours is 36.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Less Net Load during Up ramp and peak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4/18/2025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HE9 -&gt;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465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4/14/2025</a:t>
            </a:r>
            <a:r>
              <a:rPr lang="en-US" baseline="0" dirty="0"/>
              <a:t> HE8 -&gt;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-553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April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April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May 12th,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6836"/>
            <a:ext cx="8458200" cy="48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43000"/>
            <a:ext cx="55625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43" y="990388"/>
            <a:ext cx="840711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99" y="987340"/>
            <a:ext cx="8425402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6836"/>
            <a:ext cx="8610600" cy="48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90600"/>
            <a:ext cx="6019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438400"/>
            <a:ext cx="615878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990601"/>
            <a:ext cx="8238906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901" y="838199"/>
            <a:ext cx="211081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0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940" y="942278"/>
            <a:ext cx="229164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43000"/>
            <a:ext cx="8001000" cy="464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219200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5023"/>
            <a:ext cx="8458200" cy="4867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66800"/>
            <a:ext cx="206297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6" y="1036112"/>
            <a:ext cx="848636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1042209"/>
            <a:ext cx="8382001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042209"/>
            <a:ext cx="8458201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45257"/>
            <a:ext cx="845820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1048305"/>
            <a:ext cx="8419306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1045257"/>
            <a:ext cx="8358340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92" y="1042209"/>
            <a:ext cx="8401016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996485"/>
            <a:ext cx="8480271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984292"/>
            <a:ext cx="8358340" cy="4889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0DC6F-C9B6-3CD8-8B55-B4B393FF9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934" y="1066800"/>
            <a:ext cx="2057666" cy="10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D879-4A8E-17D1-86E8-AEA3DD288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7" y="1066800"/>
            <a:ext cx="8279086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9510-E71D-83F3-D183-A852D0D75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0" y="990600"/>
            <a:ext cx="829127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191E31-1A3E-0178-09C3-AB3AF0C93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8464666" cy="54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838200"/>
            <a:ext cx="8394920" cy="535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23" y="762000"/>
            <a:ext cx="8510754" cy="544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762000"/>
            <a:ext cx="8480271" cy="54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2209800"/>
            <a:ext cx="5562600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124460</TotalTime>
  <Words>1728</Words>
  <Application>Microsoft Office PowerPoint</Application>
  <PresentationFormat>On-screen Show (4:3)</PresentationFormat>
  <Paragraphs>225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Oyediran, Ajibola</cp:lastModifiedBy>
  <cp:revision>1275</cp:revision>
  <cp:lastPrinted>2016-01-21T20:53:15Z</cp:lastPrinted>
  <dcterms:created xsi:type="dcterms:W3CDTF">2016-01-21T15:20:31Z</dcterms:created>
  <dcterms:modified xsi:type="dcterms:W3CDTF">2025-05-09T17:15:04Z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