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0776" autoAdjust="0"/>
  </p:normalViewPr>
  <p:slideViewPr>
    <p:cSldViewPr showGuides="1">
      <p:cViewPr varScale="1">
        <p:scale>
          <a:sx n="113" d="100"/>
          <a:sy n="113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April 2024 and April 2025. </a:t>
            </a:r>
            <a:r>
              <a:rPr lang="en-US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April 2023 and April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April.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37,021,744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12,222,012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33.01%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5,274,477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14.25%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April 2025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131, 659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April 12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April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180,981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232,434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April 25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131, 659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April 12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174.28%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No CPS1 Score below 100%</a:t>
            </a:r>
            <a:endParaRPr lang="en-US" b="1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176.3%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expectations, and the CPS1 score for April is slightly lower than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14.42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18.33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15.15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April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April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May 12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2023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828800"/>
            <a:ext cx="85344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F1BAC-4621-7D96-5B00-7D3538D7E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8534400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April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174.28%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176.3%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14.42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18.33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37,021,744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12,222,012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33.01%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5,274,477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14.25%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180,981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232,434 </a:t>
            </a:r>
            <a:r>
              <a:rPr lang="en-US" sz="1600" dirty="0">
                <a:solidFill>
                  <a:schemeClr val="tx2"/>
                </a:solidFill>
              </a:rPr>
              <a:t>MW*s on April 25th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131, 659 </a:t>
            </a:r>
            <a:r>
              <a:rPr lang="en-US" sz="1600" dirty="0">
                <a:solidFill>
                  <a:schemeClr val="tx2"/>
                </a:solidFill>
              </a:rPr>
              <a:t>MW*s on April 12th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3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6" y="990600"/>
            <a:ext cx="78600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4582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Apr-25 CPS1 (%): 174.28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April.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Apr-25 CPS1 (%): 174.28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14399"/>
            <a:ext cx="8458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67270"/>
            <a:ext cx="84582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207167" y="867270"/>
            <a:ext cx="3593933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176.3%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1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122951</TotalTime>
  <Words>960</Words>
  <Application>Microsoft Office PowerPoint</Application>
  <PresentationFormat>On-screen Show (4:3)</PresentationFormat>
  <Paragraphs>233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April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Oyediran, Ajibola</cp:lastModifiedBy>
  <cp:revision>1858</cp:revision>
  <cp:lastPrinted>2016-01-21T20:53:15Z</cp:lastPrinted>
  <dcterms:created xsi:type="dcterms:W3CDTF">2016-01-21T15:20:31Z</dcterms:created>
  <dcterms:modified xsi:type="dcterms:W3CDTF">2025-05-09T17:00:45Z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