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300" r:id="rId8"/>
    <p:sldId id="310" r:id="rId9"/>
    <p:sldId id="312" r:id="rId10"/>
    <p:sldId id="314" r:id="rId11"/>
    <p:sldId id="313" r:id="rId12"/>
    <p:sldId id="26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8614" autoAdjust="0"/>
  </p:normalViewPr>
  <p:slideViewPr>
    <p:cSldViewPr showGuides="1">
      <p:cViewPr varScale="1">
        <p:scale>
          <a:sx n="87" d="100"/>
          <a:sy n="87" d="100"/>
        </p:scale>
        <p:origin x="234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~477 MW</a:t>
            </a:r>
          </a:p>
          <a:p>
            <a:endParaRPr lang="en-US" baseline="0" dirty="0"/>
          </a:p>
          <a:p>
            <a:r>
              <a:rPr lang="en-US" baseline="0" dirty="0"/>
              <a:t>Starting Frequency: 59.986 Hz</a:t>
            </a:r>
          </a:p>
          <a:p>
            <a:r>
              <a:rPr lang="en-US" baseline="0" dirty="0"/>
              <a:t>Minimum Frequency: 59.950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5 minutes 33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Oil leak issue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Reason for no selection: Frequency is outside low deadband and C point is 59.950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~ 528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59.979 Hz</a:t>
            </a:r>
          </a:p>
          <a:p>
            <a:r>
              <a:rPr lang="en-US" baseline="0" dirty="0"/>
              <a:t>Minimum Frequency: 59.935 Hz</a:t>
            </a:r>
          </a:p>
          <a:p>
            <a:r>
              <a:rPr lang="en-US" baseline="0" dirty="0"/>
              <a:t>A-C Time : 2 seconds</a:t>
            </a:r>
          </a:p>
          <a:p>
            <a:r>
              <a:rPr lang="en-US" baseline="0" dirty="0"/>
              <a:t>Recovery Time(back to deadband): 2 minutes 43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Unknown at this time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Reason for no selection: Frequency is outside low deadband and C point is 59.935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134 MW of regulation Up was deployed during the event.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27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unit tripped for loss of ~629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59.996 Hz</a:t>
            </a:r>
          </a:p>
          <a:p>
            <a:r>
              <a:rPr lang="en-US" baseline="0" dirty="0"/>
              <a:t>Minimum Frequency: 59.928 Hz</a:t>
            </a:r>
          </a:p>
          <a:p>
            <a:r>
              <a:rPr lang="en-US" baseline="0" dirty="0"/>
              <a:t>A-C Time : 2 seconds</a:t>
            </a:r>
          </a:p>
          <a:p>
            <a:r>
              <a:rPr lang="en-US" baseline="0" dirty="0"/>
              <a:t>Recovery Time(back to deadband): 5 minutes 4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A baghouse issue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 dirty="0">
              <a:solidFill>
                <a:srgbClr val="5B6770"/>
              </a:solidFill>
              <a:effectLst/>
              <a:latin typeface="Trade Gothic Pro Light"/>
            </a:endParaRPr>
          </a:p>
          <a:p>
            <a:r>
              <a:rPr lang="en-US" baseline="0" dirty="0"/>
              <a:t>Reason for no selection: The C point is 59.928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293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030E1E-0FE2-BADC-142C-3D3B5EAADE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C827170-29BA-5FF1-F2BE-0876A12FF59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D408500-7F8C-8EE1-B0B2-84221E98AA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unit tripped for loss of ~560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60.015 Hz</a:t>
            </a:r>
          </a:p>
          <a:p>
            <a:r>
              <a:rPr lang="en-US" baseline="0" dirty="0"/>
              <a:t>Minimum Frequency: 59.939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5 minutes 4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Loss of boiler circulation pumps.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 dirty="0">
              <a:solidFill>
                <a:srgbClr val="5B6770"/>
              </a:solidFill>
              <a:effectLst/>
              <a:latin typeface="Trade Gothic Pro Light"/>
            </a:endParaRPr>
          </a:p>
          <a:p>
            <a:r>
              <a:rPr lang="en-US" baseline="0" dirty="0"/>
              <a:t>Reason for no selection: The C point is 59.939</a:t>
            </a:r>
          </a:p>
          <a:p>
            <a:endParaRPr lang="en-US" baseline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EAB89E-1174-35A1-47AD-2A7CA0FD92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955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unit tripped for loss of ~773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60.012 Hz</a:t>
            </a:r>
          </a:p>
          <a:p>
            <a:r>
              <a:rPr lang="en-US" baseline="0" dirty="0"/>
              <a:t>Minimum Frequency: 59.916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5 minutes 6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Unknown at this time</a:t>
            </a:r>
            <a:endParaRPr lang="en-US" baseline="0" dirty="0"/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13 MW of regulation Up was deployed during the event.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109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April 2025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May 12,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4/3/2025 21:47:06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E285CA-C1A0-BEB6-413D-11DC9A83AF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983" y="1972635"/>
            <a:ext cx="8197633" cy="2684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4/5/2025 22:19:20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D6C236-4E05-254E-C3A9-7B4B54AFE1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54"/>
          <a:stretch/>
        </p:blipFill>
        <p:spPr>
          <a:xfrm>
            <a:off x="317653" y="1975841"/>
            <a:ext cx="8432494" cy="2748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08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4/15/2025 7:13:27 (Non-FME)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6AA370-529A-6D14-4FDA-269BD34656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5430" y="2030202"/>
            <a:ext cx="8765540" cy="285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151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5FDBAA-7EC3-B8F0-5E9E-B29052973F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150EE-2BB3-73F3-42DF-81F57BEBD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4/23/2025 5:17:32 (Non-FME)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28FA4C-B880-1FB2-ADCD-6AF4A881D8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59C1C3D-8220-7468-1872-F95D8C1170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5430" y="2029326"/>
            <a:ext cx="8765540" cy="2859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65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4/24/2025 1:03:32 (FME)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6AA370-529A-6D14-4FDA-269BD34656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191" y="2029081"/>
            <a:ext cx="8736018" cy="2860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984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46305</TotalTime>
  <Words>381</Words>
  <Application>Microsoft Office PowerPoint</Application>
  <PresentationFormat>On-screen Show (4:3)</PresentationFormat>
  <Paragraphs>75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Trade Gothic Pro Light</vt:lpstr>
      <vt:lpstr>1_Custom Design</vt:lpstr>
      <vt:lpstr>Office Theme</vt:lpstr>
      <vt:lpstr>Custom Design</vt:lpstr>
      <vt:lpstr>PowerPoint Presentation</vt:lpstr>
      <vt:lpstr>4/3/2025 21:47:06 (Non-FME) </vt:lpstr>
      <vt:lpstr>4/5/2025 22:19:20 (Non-FME) </vt:lpstr>
      <vt:lpstr>4/15/2025 7:13:27 (Non-FME)  </vt:lpstr>
      <vt:lpstr>4/23/2025 5:17:32 (Non-FME)  </vt:lpstr>
      <vt:lpstr>4/24/2025 1:03:32 (FME) 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Lara, Marissa</cp:lastModifiedBy>
  <cp:revision>798</cp:revision>
  <cp:lastPrinted>2016-01-21T20:53:15Z</cp:lastPrinted>
  <dcterms:created xsi:type="dcterms:W3CDTF">2016-01-21T15:20:31Z</dcterms:created>
  <dcterms:modified xsi:type="dcterms:W3CDTF">2025-05-09T17:01:53Z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2024-03-18T21:24:07Z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4127d4af-8dd8-4877-a4f5-cbcc996acc3f</vt:lpwstr>
  </property>
  <property fmtid="{D5CDD505-2E9C-101B-9397-08002B2CF9AE}" pid="9" name="MSIP_Label_7084cbda-52b8-46fb-a7b7-cb5bd465ed85_ContentBits">
    <vt:lpwstr>0</vt:lpwstr>
  </property>
</Properties>
</file>