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402" r:id="rId8"/>
    <p:sldId id="286" r:id="rId9"/>
    <p:sldId id="413" r:id="rId10"/>
    <p:sldId id="414" r:id="rId11"/>
    <p:sldId id="415" r:id="rId12"/>
    <p:sldId id="416" r:id="rId13"/>
    <p:sldId id="417" r:id="rId14"/>
    <p:sldId id="418" r:id="rId15"/>
    <p:sldId id="419" r:id="rId16"/>
    <p:sldId id="420" r:id="rId17"/>
    <p:sldId id="410" r:id="rId18"/>
    <p:sldId id="421" r:id="rId19"/>
    <p:sldId id="422" r:id="rId20"/>
    <p:sldId id="423" r:id="rId21"/>
    <p:sldId id="424" r:id="rId22"/>
    <p:sldId id="425" r:id="rId23"/>
    <p:sldId id="426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10"/>
            <p14:sldId id="421"/>
            <p14:sldId id="422"/>
            <p14:sldId id="423"/>
            <p14:sldId id="424"/>
            <p14:sldId id="425"/>
            <p14:sldId id="4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A3B8A0-C089-402D-8E8B-98E5A3601C04}" v="65" dt="2025-05-06T15:42:36.490"/>
    <p1510:client id="{6D451DC5-EAFE-981A-3E15-FD623C88B9BF}" v="1" dt="2025-05-06T16:08:00.1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5" d="100"/>
          <a:sy n="105" d="100"/>
        </p:scale>
        <p:origin x="186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igo, Jake" userId="0c06b333-eb43-4e1b-ae58-2615bd219d7a" providerId="ADAL" clId="{AC6C9536-8BF8-43E8-B623-C010FE1F7FF4}"/>
    <pc:docChg chg="undo custSel addSld delSld modSld modSection">
      <pc:chgData name="Pedigo, Jake" userId="0c06b333-eb43-4e1b-ae58-2615bd219d7a" providerId="ADAL" clId="{AC6C9536-8BF8-43E8-B623-C010FE1F7FF4}" dt="2024-12-11T19:55:24.935" v="45" actId="47"/>
      <pc:docMkLst>
        <pc:docMk/>
      </pc:docMkLst>
      <pc:sldChg chg="modSp">
        <pc:chgData name="Pedigo, Jake" userId="0c06b333-eb43-4e1b-ae58-2615bd219d7a" providerId="ADAL" clId="{AC6C9536-8BF8-43E8-B623-C010FE1F7FF4}" dt="2024-12-04T17:02:19.656" v="0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AC6C9536-8BF8-43E8-B623-C010FE1F7FF4}" dt="2024-12-11T19:50:57.815" v="18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AC6C9536-8BF8-43E8-B623-C010FE1F7FF4}" dt="2024-12-11T19:50:11.917" v="17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AC6C9536-8BF8-43E8-B623-C010FE1F7FF4}" dt="2024-12-11T19:54:12.434" v="38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AC6C9536-8BF8-43E8-B623-C010FE1F7FF4}" dt="2024-12-11T19:51:58.407" v="25"/>
        <pc:sldMkLst>
          <pc:docMk/>
          <pc:sldMk cId="2569309724" sldId="413"/>
        </pc:sldMkLst>
      </pc:sldChg>
      <pc:sldChg chg="modSp del">
        <pc:chgData name="Pedigo, Jake" userId="0c06b333-eb43-4e1b-ae58-2615bd219d7a" providerId="ADAL" clId="{AC6C9536-8BF8-43E8-B623-C010FE1F7FF4}" dt="2024-12-04T17:02:35.783" v="4" actId="47"/>
        <pc:sldMkLst>
          <pc:docMk/>
          <pc:sldMk cId="2089731267" sldId="414"/>
        </pc:sldMkLst>
      </pc:sldChg>
      <pc:sldChg chg="modSp add mod">
        <pc:chgData name="Pedigo, Jake" userId="0c06b333-eb43-4e1b-ae58-2615bd219d7a" providerId="ADAL" clId="{AC6C9536-8BF8-43E8-B623-C010FE1F7FF4}" dt="2024-12-11T19:53:29.826" v="31" actId="2164"/>
        <pc:sldMkLst>
          <pc:docMk/>
          <pc:sldMk cId="3829459530" sldId="414"/>
        </pc:sldMkLst>
      </pc:sldChg>
      <pc:sldChg chg="modSp del">
        <pc:chgData name="Pedigo, Jake" userId="0c06b333-eb43-4e1b-ae58-2615bd219d7a" providerId="ADAL" clId="{AC6C9536-8BF8-43E8-B623-C010FE1F7FF4}" dt="2024-12-04T17:02:36.757" v="5" actId="47"/>
        <pc:sldMkLst>
          <pc:docMk/>
          <pc:sldMk cId="1507445960" sldId="415"/>
        </pc:sldMkLst>
      </pc:sldChg>
      <pc:sldChg chg="modSp add">
        <pc:chgData name="Pedigo, Jake" userId="0c06b333-eb43-4e1b-ae58-2615bd219d7a" providerId="ADAL" clId="{AC6C9536-8BF8-43E8-B623-C010FE1F7FF4}" dt="2024-12-11T19:53:13.738" v="29"/>
        <pc:sldMkLst>
          <pc:docMk/>
          <pc:sldMk cId="2849424047" sldId="415"/>
        </pc:sldMkLst>
      </pc:sldChg>
      <pc:sldChg chg="modSp del">
        <pc:chgData name="Pedigo, Jake" userId="0c06b333-eb43-4e1b-ae58-2615bd219d7a" providerId="ADAL" clId="{AC6C9536-8BF8-43E8-B623-C010FE1F7FF4}" dt="2024-12-04T17:02:37.888" v="6" actId="47"/>
        <pc:sldMkLst>
          <pc:docMk/>
          <pc:sldMk cId="930876926" sldId="416"/>
        </pc:sldMkLst>
      </pc:sldChg>
      <pc:sldChg chg="modSp add">
        <pc:chgData name="Pedigo, Jake" userId="0c06b333-eb43-4e1b-ae58-2615bd219d7a" providerId="ADAL" clId="{AC6C9536-8BF8-43E8-B623-C010FE1F7FF4}" dt="2024-12-11T19:52:55.660" v="28"/>
        <pc:sldMkLst>
          <pc:docMk/>
          <pc:sldMk cId="1104098638" sldId="416"/>
        </pc:sldMkLst>
      </pc:sldChg>
      <pc:sldChg chg="modSp add">
        <pc:chgData name="Pedigo, Jake" userId="0c06b333-eb43-4e1b-ae58-2615bd219d7a" providerId="ADAL" clId="{AC6C9536-8BF8-43E8-B623-C010FE1F7FF4}" dt="2024-12-11T19:52:40.984" v="27"/>
        <pc:sldMkLst>
          <pc:docMk/>
          <pc:sldMk cId="708671543" sldId="417"/>
        </pc:sldMkLst>
      </pc:sldChg>
      <pc:sldChg chg="modSp del">
        <pc:chgData name="Pedigo, Jake" userId="0c06b333-eb43-4e1b-ae58-2615bd219d7a" providerId="ADAL" clId="{AC6C9536-8BF8-43E8-B623-C010FE1F7FF4}" dt="2024-12-04T17:02:39.055" v="7" actId="47"/>
        <pc:sldMkLst>
          <pc:docMk/>
          <pc:sldMk cId="1283224812" sldId="417"/>
        </pc:sldMkLst>
      </pc:sldChg>
      <pc:sldChg chg="modSp add">
        <pc:chgData name="Pedigo, Jake" userId="0c06b333-eb43-4e1b-ae58-2615bd219d7a" providerId="ADAL" clId="{AC6C9536-8BF8-43E8-B623-C010FE1F7FF4}" dt="2024-12-11T19:52:26.169" v="26"/>
        <pc:sldMkLst>
          <pc:docMk/>
          <pc:sldMk cId="488701459" sldId="418"/>
        </pc:sldMkLst>
      </pc:sldChg>
      <pc:sldChg chg="modSp del">
        <pc:chgData name="Pedigo, Jake" userId="0c06b333-eb43-4e1b-ae58-2615bd219d7a" providerId="ADAL" clId="{AC6C9536-8BF8-43E8-B623-C010FE1F7FF4}" dt="2024-12-04T17:02:41.837" v="8" actId="47"/>
        <pc:sldMkLst>
          <pc:docMk/>
          <pc:sldMk cId="2874113012" sldId="418"/>
        </pc:sldMkLst>
      </pc:sldChg>
      <pc:sldChg chg="modSp add">
        <pc:chgData name="Pedigo, Jake" userId="0c06b333-eb43-4e1b-ae58-2615bd219d7a" providerId="ADAL" clId="{AC6C9536-8BF8-43E8-B623-C010FE1F7FF4}" dt="2024-12-11T19:54:25.916" v="39"/>
        <pc:sldMkLst>
          <pc:docMk/>
          <pc:sldMk cId="183872315" sldId="419"/>
        </pc:sldMkLst>
      </pc:sldChg>
      <pc:sldChg chg="modSp add">
        <pc:chgData name="Pedigo, Jake" userId="0c06b333-eb43-4e1b-ae58-2615bd219d7a" providerId="ADAL" clId="{AC6C9536-8BF8-43E8-B623-C010FE1F7FF4}" dt="2024-12-11T19:54:38.815" v="40"/>
        <pc:sldMkLst>
          <pc:docMk/>
          <pc:sldMk cId="1939614966" sldId="420"/>
        </pc:sldMkLst>
      </pc:sldChg>
      <pc:sldChg chg="modSp add">
        <pc:chgData name="Pedigo, Jake" userId="0c06b333-eb43-4e1b-ae58-2615bd219d7a" providerId="ADAL" clId="{AC6C9536-8BF8-43E8-B623-C010FE1F7FF4}" dt="2024-12-11T19:54:54.111" v="41"/>
        <pc:sldMkLst>
          <pc:docMk/>
          <pc:sldMk cId="238663779" sldId="421"/>
        </pc:sldMkLst>
      </pc:sldChg>
      <pc:sldChg chg="modSp del">
        <pc:chgData name="Pedigo, Jake" userId="0c06b333-eb43-4e1b-ae58-2615bd219d7a" providerId="ADAL" clId="{AC6C9536-8BF8-43E8-B623-C010FE1F7FF4}" dt="2024-12-04T17:02:43.476" v="9" actId="47"/>
        <pc:sldMkLst>
          <pc:docMk/>
          <pc:sldMk cId="398082893" sldId="421"/>
        </pc:sldMkLst>
      </pc:sldChg>
      <pc:sldChg chg="modSp add">
        <pc:chgData name="Pedigo, Jake" userId="0c06b333-eb43-4e1b-ae58-2615bd219d7a" providerId="ADAL" clId="{AC6C9536-8BF8-43E8-B623-C010FE1F7FF4}" dt="2024-12-11T19:55:09.898" v="42"/>
        <pc:sldMkLst>
          <pc:docMk/>
          <pc:sldMk cId="1350438013" sldId="422"/>
        </pc:sldMkLst>
      </pc:sldChg>
      <pc:sldChg chg="modSp del">
        <pc:chgData name="Pedigo, Jake" userId="0c06b333-eb43-4e1b-ae58-2615bd219d7a" providerId="ADAL" clId="{AC6C9536-8BF8-43E8-B623-C010FE1F7FF4}" dt="2024-12-04T17:03:02.860" v="13" actId="47"/>
        <pc:sldMkLst>
          <pc:docMk/>
          <pc:sldMk cId="1472014137" sldId="422"/>
        </pc:sldMkLst>
      </pc:sldChg>
      <pc:sldChg chg="modSp del">
        <pc:chgData name="Pedigo, Jake" userId="0c06b333-eb43-4e1b-ae58-2615bd219d7a" providerId="ADAL" clId="{AC6C9536-8BF8-43E8-B623-C010FE1F7FF4}" dt="2024-12-04T17:03:04.043" v="14" actId="47"/>
        <pc:sldMkLst>
          <pc:docMk/>
          <pc:sldMk cId="773492433" sldId="423"/>
        </pc:sldMkLst>
      </pc:sldChg>
      <pc:sldChg chg="modSp add mod">
        <pc:chgData name="Pedigo, Jake" userId="0c06b333-eb43-4e1b-ae58-2615bd219d7a" providerId="ADAL" clId="{AC6C9536-8BF8-43E8-B623-C010FE1F7FF4}" dt="2024-12-11T19:55:21.386" v="44" actId="2164"/>
        <pc:sldMkLst>
          <pc:docMk/>
          <pc:sldMk cId="1319400499" sldId="423"/>
        </pc:sldMkLst>
      </pc:sldChg>
      <pc:sldChg chg="modSp del">
        <pc:chgData name="Pedigo, Jake" userId="0c06b333-eb43-4e1b-ae58-2615bd219d7a" providerId="ADAL" clId="{AC6C9536-8BF8-43E8-B623-C010FE1F7FF4}" dt="2024-12-04T17:03:04.811" v="15" actId="47"/>
        <pc:sldMkLst>
          <pc:docMk/>
          <pc:sldMk cId="739854183" sldId="424"/>
        </pc:sldMkLst>
      </pc:sldChg>
      <pc:sldChg chg="add del">
        <pc:chgData name="Pedigo, Jake" userId="0c06b333-eb43-4e1b-ae58-2615bd219d7a" providerId="ADAL" clId="{AC6C9536-8BF8-43E8-B623-C010FE1F7FF4}" dt="2024-12-11T19:55:24.935" v="45" actId="47"/>
        <pc:sldMkLst>
          <pc:docMk/>
          <pc:sldMk cId="4167414640" sldId="424"/>
        </pc:sldMkLst>
      </pc:sldChg>
      <pc:sldChg chg="modSp del">
        <pc:chgData name="Pedigo, Jake" userId="0c06b333-eb43-4e1b-ae58-2615bd219d7a" providerId="ADAL" clId="{AC6C9536-8BF8-43E8-B623-C010FE1F7FF4}" dt="2024-12-04T17:03:05.591" v="16" actId="47"/>
        <pc:sldMkLst>
          <pc:docMk/>
          <pc:sldMk cId="2155843948" sldId="425"/>
        </pc:sldMkLst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</pc:sldChg>
    </pc:docChg>
  </pc:docChgLst>
  <pc:docChgLst>
    <pc:chgData name="Pedigo, Jake" userId="0c06b333-eb43-4e1b-ae58-2615bd219d7a" providerId="ADAL" clId="{748E2A2A-D0C9-4A87-AF00-B35E1E8DB520}"/>
    <pc:docChg chg="undo redo custSel addSld delSld modSld modSection">
      <pc:chgData name="Pedigo, Jake" userId="0c06b333-eb43-4e1b-ae58-2615bd219d7a" providerId="ADAL" clId="{748E2A2A-D0C9-4A87-AF00-B35E1E8DB520}" dt="2025-01-02T21:29:31.627" v="46" actId="2164"/>
      <pc:docMkLst>
        <pc:docMk/>
      </pc:docMkLst>
      <pc:sldChg chg="modSp">
        <pc:chgData name="Pedigo, Jake" userId="0c06b333-eb43-4e1b-ae58-2615bd219d7a" providerId="ADAL" clId="{748E2A2A-D0C9-4A87-AF00-B35E1E8DB520}" dt="2025-01-02T15:12:23.637" v="0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748E2A2A-D0C9-4A87-AF00-B35E1E8DB520}" dt="2025-01-02T21:24:49.658" v="17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748E2A2A-D0C9-4A87-AF00-B35E1E8DB520}" dt="2025-01-02T21:29:31.627" v="46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748E2A2A-D0C9-4A87-AF00-B35E1E8DB520}" dt="2025-01-02T21:26:58.490" v="38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748E2A2A-D0C9-4A87-AF00-B35E1E8DB520}" dt="2025-01-02T21:25:44.521" v="25"/>
        <pc:sldMkLst>
          <pc:docMk/>
          <pc:sldMk cId="2569309724" sldId="413"/>
        </pc:sldMkLst>
      </pc:sldChg>
      <pc:sldChg chg="modSp add">
        <pc:chgData name="Pedigo, Jake" userId="0c06b333-eb43-4e1b-ae58-2615bd219d7a" providerId="ADAL" clId="{748E2A2A-D0C9-4A87-AF00-B35E1E8DB520}" dt="2025-01-02T21:25:58.141" v="26"/>
        <pc:sldMkLst>
          <pc:docMk/>
          <pc:sldMk cId="1428929558" sldId="414"/>
        </pc:sldMkLst>
      </pc:sldChg>
      <pc:sldChg chg="modSp del">
        <pc:chgData name="Pedigo, Jake" userId="0c06b333-eb43-4e1b-ae58-2615bd219d7a" providerId="ADAL" clId="{748E2A2A-D0C9-4A87-AF00-B35E1E8DB520}" dt="2025-01-02T15:12:51.344" v="8" actId="47"/>
        <pc:sldMkLst>
          <pc:docMk/>
          <pc:sldMk cId="3829459530" sldId="414"/>
        </pc:sldMkLst>
      </pc:sldChg>
      <pc:sldChg chg="modSp del">
        <pc:chgData name="Pedigo, Jake" userId="0c06b333-eb43-4e1b-ae58-2615bd219d7a" providerId="ADAL" clId="{748E2A2A-D0C9-4A87-AF00-B35E1E8DB520}" dt="2025-01-02T15:12:49.667" v="7" actId="47"/>
        <pc:sldMkLst>
          <pc:docMk/>
          <pc:sldMk cId="2849424047" sldId="415"/>
        </pc:sldMkLst>
      </pc:sldChg>
      <pc:sldChg chg="modSp add">
        <pc:chgData name="Pedigo, Jake" userId="0c06b333-eb43-4e1b-ae58-2615bd219d7a" providerId="ADAL" clId="{748E2A2A-D0C9-4A87-AF00-B35E1E8DB520}" dt="2025-01-02T21:26:10.970" v="27"/>
        <pc:sldMkLst>
          <pc:docMk/>
          <pc:sldMk cId="3148126597" sldId="415"/>
        </pc:sldMkLst>
      </pc:sldChg>
      <pc:sldChg chg="modSp del">
        <pc:chgData name="Pedigo, Jake" userId="0c06b333-eb43-4e1b-ae58-2615bd219d7a" providerId="ADAL" clId="{748E2A2A-D0C9-4A87-AF00-B35E1E8DB520}" dt="2025-01-02T15:12:48.013" v="6" actId="47"/>
        <pc:sldMkLst>
          <pc:docMk/>
          <pc:sldMk cId="1104098638" sldId="416"/>
        </pc:sldMkLst>
      </pc:sldChg>
      <pc:sldChg chg="modSp add mod">
        <pc:chgData name="Pedigo, Jake" userId="0c06b333-eb43-4e1b-ae58-2615bd219d7a" providerId="ADAL" clId="{748E2A2A-D0C9-4A87-AF00-B35E1E8DB520}" dt="2025-01-02T21:26:25.262" v="29" actId="2164"/>
        <pc:sldMkLst>
          <pc:docMk/>
          <pc:sldMk cId="1902733923" sldId="416"/>
        </pc:sldMkLst>
      </pc:sldChg>
      <pc:sldChg chg="modSp del">
        <pc:chgData name="Pedigo, Jake" userId="0c06b333-eb43-4e1b-ae58-2615bd219d7a" providerId="ADAL" clId="{748E2A2A-D0C9-4A87-AF00-B35E1E8DB520}" dt="2025-01-02T15:12:46.352" v="5" actId="47"/>
        <pc:sldMkLst>
          <pc:docMk/>
          <pc:sldMk cId="708671543" sldId="417"/>
        </pc:sldMkLst>
      </pc:sldChg>
      <pc:sldChg chg="modSp add">
        <pc:chgData name="Pedigo, Jake" userId="0c06b333-eb43-4e1b-ae58-2615bd219d7a" providerId="ADAL" clId="{748E2A2A-D0C9-4A87-AF00-B35E1E8DB520}" dt="2025-01-02T21:27:11.734" v="39"/>
        <pc:sldMkLst>
          <pc:docMk/>
          <pc:sldMk cId="2534771067" sldId="417"/>
        </pc:sldMkLst>
      </pc:sldChg>
      <pc:sldChg chg="add del">
        <pc:chgData name="Pedigo, Jake" userId="0c06b333-eb43-4e1b-ae58-2615bd219d7a" providerId="ADAL" clId="{748E2A2A-D0C9-4A87-AF00-B35E1E8DB520}" dt="2025-01-02T21:26:26.925" v="30" actId="47"/>
        <pc:sldMkLst>
          <pc:docMk/>
          <pc:sldMk cId="3666958463" sldId="417"/>
        </pc:sldMkLst>
      </pc:sldChg>
      <pc:sldChg chg="modSp del">
        <pc:chgData name="Pedigo, Jake" userId="0c06b333-eb43-4e1b-ae58-2615bd219d7a" providerId="ADAL" clId="{748E2A2A-D0C9-4A87-AF00-B35E1E8DB520}" dt="2025-01-02T15:12:44.969" v="4" actId="47"/>
        <pc:sldMkLst>
          <pc:docMk/>
          <pc:sldMk cId="488701459" sldId="418"/>
        </pc:sldMkLst>
      </pc:sldChg>
      <pc:sldChg chg="modSp add">
        <pc:chgData name="Pedigo, Jake" userId="0c06b333-eb43-4e1b-ae58-2615bd219d7a" providerId="ADAL" clId="{748E2A2A-D0C9-4A87-AF00-B35E1E8DB520}" dt="2025-01-02T21:27:27.599" v="40"/>
        <pc:sldMkLst>
          <pc:docMk/>
          <pc:sldMk cId="3660948351" sldId="418"/>
        </pc:sldMkLst>
      </pc:sldChg>
      <pc:sldChg chg="add del">
        <pc:chgData name="Pedigo, Jake" userId="0c06b333-eb43-4e1b-ae58-2615bd219d7a" providerId="ADAL" clId="{748E2A2A-D0C9-4A87-AF00-B35E1E8DB520}" dt="2025-01-02T21:26:28.115" v="31" actId="47"/>
        <pc:sldMkLst>
          <pc:docMk/>
          <pc:sldMk cId="4090716139" sldId="418"/>
        </pc:sldMkLst>
      </pc:sldChg>
      <pc:sldChg chg="modSp del">
        <pc:chgData name="Pedigo, Jake" userId="0c06b333-eb43-4e1b-ae58-2615bd219d7a" providerId="ADAL" clId="{748E2A2A-D0C9-4A87-AF00-B35E1E8DB520}" dt="2025-01-02T15:12:57.296" v="10" actId="47"/>
        <pc:sldMkLst>
          <pc:docMk/>
          <pc:sldMk cId="183872315" sldId="419"/>
        </pc:sldMkLst>
      </pc:sldChg>
      <pc:sldChg chg="modSp add">
        <pc:chgData name="Pedigo, Jake" userId="0c06b333-eb43-4e1b-ae58-2615bd219d7a" providerId="ADAL" clId="{748E2A2A-D0C9-4A87-AF00-B35E1E8DB520}" dt="2025-01-02T21:27:41.612" v="41"/>
        <pc:sldMkLst>
          <pc:docMk/>
          <pc:sldMk cId="1069840176" sldId="419"/>
        </pc:sldMkLst>
      </pc:sldChg>
      <pc:sldChg chg="add del">
        <pc:chgData name="Pedigo, Jake" userId="0c06b333-eb43-4e1b-ae58-2615bd219d7a" providerId="ADAL" clId="{748E2A2A-D0C9-4A87-AF00-B35E1E8DB520}" dt="2025-01-02T21:26:29.307" v="32" actId="47"/>
        <pc:sldMkLst>
          <pc:docMk/>
          <pc:sldMk cId="3924526014" sldId="419"/>
        </pc:sldMkLst>
      </pc:sldChg>
      <pc:sldChg chg="modSp add">
        <pc:chgData name="Pedigo, Jake" userId="0c06b333-eb43-4e1b-ae58-2615bd219d7a" providerId="ADAL" clId="{748E2A2A-D0C9-4A87-AF00-B35E1E8DB520}" dt="2025-01-02T21:27:58.203" v="42"/>
        <pc:sldMkLst>
          <pc:docMk/>
          <pc:sldMk cId="300851644" sldId="420"/>
        </pc:sldMkLst>
      </pc:sldChg>
      <pc:sldChg chg="modSp del">
        <pc:chgData name="Pedigo, Jake" userId="0c06b333-eb43-4e1b-ae58-2615bd219d7a" providerId="ADAL" clId="{748E2A2A-D0C9-4A87-AF00-B35E1E8DB520}" dt="2025-01-02T15:12:58.798" v="11" actId="47"/>
        <pc:sldMkLst>
          <pc:docMk/>
          <pc:sldMk cId="1939614966" sldId="420"/>
        </pc:sldMkLst>
      </pc:sldChg>
      <pc:sldChg chg="modSp del">
        <pc:chgData name="Pedigo, Jake" userId="0c06b333-eb43-4e1b-ae58-2615bd219d7a" providerId="ADAL" clId="{748E2A2A-D0C9-4A87-AF00-B35E1E8DB520}" dt="2025-01-02T15:12:59.978" v="12" actId="47"/>
        <pc:sldMkLst>
          <pc:docMk/>
          <pc:sldMk cId="238663779" sldId="421"/>
        </pc:sldMkLst>
      </pc:sldChg>
      <pc:sldChg chg="modSp add mod">
        <pc:chgData name="Pedigo, Jake" userId="0c06b333-eb43-4e1b-ae58-2615bd219d7a" providerId="ADAL" clId="{748E2A2A-D0C9-4A87-AF00-B35E1E8DB520}" dt="2025-01-02T21:28:11.705" v="44" actId="2164"/>
        <pc:sldMkLst>
          <pc:docMk/>
          <pc:sldMk cId="3350221528" sldId="421"/>
        </pc:sldMkLst>
      </pc:sldChg>
      <pc:sldChg chg="modSp del">
        <pc:chgData name="Pedigo, Jake" userId="0c06b333-eb43-4e1b-ae58-2615bd219d7a" providerId="ADAL" clId="{748E2A2A-D0C9-4A87-AF00-B35E1E8DB520}" dt="2025-01-02T15:13:01.315" v="13" actId="47"/>
        <pc:sldMkLst>
          <pc:docMk/>
          <pc:sldMk cId="1350438013" sldId="422"/>
        </pc:sldMkLst>
      </pc:sldChg>
      <pc:sldChg chg="modSp add del">
        <pc:chgData name="Pedigo, Jake" userId="0c06b333-eb43-4e1b-ae58-2615bd219d7a" providerId="ADAL" clId="{748E2A2A-D0C9-4A87-AF00-B35E1E8DB520}" dt="2025-01-02T15:13:08.296" v="16" actId="47"/>
        <pc:sldMkLst>
          <pc:docMk/>
          <pc:sldMk cId="1319400499" sldId="423"/>
        </pc:sldMkLst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Pedigo, Jake" userId="0c06b333-eb43-4e1b-ae58-2615bd219d7a" providerId="ADAL" clId="{5FC447D6-A907-4521-A459-10ED97C10615}"/>
    <pc:docChg chg="addSld delSld modSld modSection">
      <pc:chgData name="Pedigo, Jake" userId="0c06b333-eb43-4e1b-ae58-2615bd219d7a" providerId="ADAL" clId="{5FC447D6-A907-4521-A459-10ED97C10615}" dt="2024-06-05T16:50:39.018" v="70" actId="404"/>
      <pc:docMkLst>
        <pc:docMk/>
      </pc:docMkLst>
      <pc:sldChg chg="modSp mod">
        <pc:chgData name="Pedigo, Jake" userId="0c06b333-eb43-4e1b-ae58-2615bd219d7a" providerId="ADAL" clId="{5FC447D6-A907-4521-A459-10ED97C10615}" dt="2024-06-05T15:03:46.753" v="6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5FC447D6-A907-4521-A459-10ED97C10615}" dt="2024-06-05T16:06:00.897" v="36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5FC447D6-A907-4521-A459-10ED97C10615}" dt="2024-06-05T16:50:39.018" v="70" actId="40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5FC447D6-A907-4521-A459-10ED97C10615}" dt="2024-06-05T16:16:02.516" v="55" actId="40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5FC447D6-A907-4521-A459-10ED97C10615}" dt="2024-06-05T16:06:48.675" v="38" actId="404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5FC447D6-A907-4521-A459-10ED97C10615}" dt="2024-06-05T16:08:20.437" v="49" actId="2164"/>
        <pc:sldMkLst>
          <pc:docMk/>
          <pc:sldMk cId="1672613261" sldId="414"/>
        </pc:sldMkLst>
      </pc:sldChg>
      <pc:sldChg chg="del">
        <pc:chgData name="Pedigo, Jake" userId="0c06b333-eb43-4e1b-ae58-2615bd219d7a" providerId="ADAL" clId="{5FC447D6-A907-4521-A459-10ED97C10615}" dt="2024-06-05T15:04:20.712" v="26" actId="47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5FC447D6-A907-4521-A459-10ED97C10615}" dt="2024-06-05T15:04:19.566" v="25" actId="47"/>
        <pc:sldMkLst>
          <pc:docMk/>
          <pc:sldMk cId="1010666113" sldId="415"/>
        </pc:sldMkLst>
      </pc:sldChg>
      <pc:sldChg chg="modSp add mod">
        <pc:chgData name="Pedigo, Jake" userId="0c06b333-eb43-4e1b-ae58-2615bd219d7a" providerId="ADAL" clId="{5FC447D6-A907-4521-A459-10ED97C10615}" dt="2024-06-05T16:08:03.734" v="47" actId="404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5FC447D6-A907-4521-A459-10ED97C10615}" dt="2024-06-05T16:18:13.025" v="65" actId="404"/>
        <pc:sldMkLst>
          <pc:docMk/>
          <pc:sldMk cId="466331333" sldId="416"/>
        </pc:sldMkLst>
      </pc:sldChg>
      <pc:sldChg chg="del">
        <pc:chgData name="Pedigo, Jake" userId="0c06b333-eb43-4e1b-ae58-2615bd219d7a" providerId="ADAL" clId="{5FC447D6-A907-4521-A459-10ED97C10615}" dt="2024-06-05T15:04:18.155" v="24" actId="47"/>
        <pc:sldMkLst>
          <pc:docMk/>
          <pc:sldMk cId="2485644163" sldId="416"/>
        </pc:sldMkLst>
      </pc:sldChg>
      <pc:sldChg chg="del">
        <pc:chgData name="Pedigo, Jake" userId="0c06b333-eb43-4e1b-ae58-2615bd219d7a" providerId="ADAL" clId="{5FC447D6-A907-4521-A459-10ED97C10615}" dt="2024-06-05T15:04:17.123" v="23" actId="47"/>
        <pc:sldMkLst>
          <pc:docMk/>
          <pc:sldMk cId="229747223" sldId="417"/>
        </pc:sldMkLst>
      </pc:sldChg>
      <pc:sldChg chg="modSp add mod">
        <pc:chgData name="Pedigo, Jake" userId="0c06b333-eb43-4e1b-ae58-2615bd219d7a" providerId="ADAL" clId="{5FC447D6-A907-4521-A459-10ED97C10615}" dt="2024-06-05T16:16:53.352" v="61" actId="404"/>
        <pc:sldMkLst>
          <pc:docMk/>
          <pc:sldMk cId="2100461293" sldId="417"/>
        </pc:sldMkLst>
      </pc:sldChg>
      <pc:sldChg chg="del">
        <pc:chgData name="Pedigo, Jake" userId="0c06b333-eb43-4e1b-ae58-2615bd219d7a" providerId="ADAL" clId="{5FC447D6-A907-4521-A459-10ED97C10615}" dt="2024-06-05T15:04:32.720" v="31" actId="47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5FC447D6-A907-4521-A459-10ED97C10615}" dt="2024-06-05T16:16:37.446" v="59" actId="404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5FC447D6-A907-4521-A459-10ED97C10615}" dt="2024-06-05T15:04:33.568" v="32" actId="47"/>
        <pc:sldMkLst>
          <pc:docMk/>
          <pc:sldMk cId="2682949338" sldId="419"/>
        </pc:sldMkLst>
      </pc:sldChg>
      <pc:sldChg chg="modSp add mod">
        <pc:chgData name="Pedigo, Jake" userId="0c06b333-eb43-4e1b-ae58-2615bd219d7a" providerId="ADAL" clId="{5FC447D6-A907-4521-A459-10ED97C10615}" dt="2024-06-05T16:16:20.848" v="57" actId="404"/>
        <pc:sldMkLst>
          <pc:docMk/>
          <pc:sldMk cId="3594022461" sldId="419"/>
        </pc:sldMkLst>
      </pc:sldChg>
      <pc:sldChg chg="del">
        <pc:chgData name="Pedigo, Jake" userId="0c06b333-eb43-4e1b-ae58-2615bd219d7a" providerId="ADAL" clId="{5FC447D6-A907-4521-A459-10ED97C10615}" dt="2024-06-05T15:04:34.415" v="33" actId="47"/>
        <pc:sldMkLst>
          <pc:docMk/>
          <pc:sldMk cId="1275707828" sldId="420"/>
        </pc:sldMkLst>
      </pc:sldChg>
      <pc:sldChg chg="add del">
        <pc:chgData name="Pedigo, Jake" userId="0c06b333-eb43-4e1b-ae58-2615bd219d7a" providerId="ADAL" clId="{5FC447D6-A907-4521-A459-10ED97C10615}" dt="2024-06-05T16:18:14.965" v="66" actId="47"/>
        <pc:sldMkLst>
          <pc:docMk/>
          <pc:sldMk cId="2836006764" sldId="420"/>
        </pc:sldMkLst>
      </pc:sldChg>
      <pc:sldChg chg="del">
        <pc:chgData name="Pedigo, Jake" userId="0c06b333-eb43-4e1b-ae58-2615bd219d7a" providerId="ADAL" clId="{5FC447D6-A907-4521-A459-10ED97C10615}" dt="2024-06-05T15:04:35.356" v="34" actId="47"/>
        <pc:sldMkLst>
          <pc:docMk/>
          <pc:sldMk cId="108840912" sldId="421"/>
        </pc:sldMkLst>
      </pc:sldChg>
      <pc:sldChg chg="del">
        <pc:chgData name="Pedigo, Jake" userId="0c06b333-eb43-4e1b-ae58-2615bd219d7a" providerId="ADAL" clId="{5FC447D6-A907-4521-A459-10ED97C10615}" dt="2024-06-05T15:04:36.484" v="35" actId="47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2035CCE9-D5E6-4F80-933B-283A3EEB2619}"/>
    <pc:docChg chg="addSld delSld modSld modSection">
      <pc:chgData name="Pedigo, Jake" userId="0c06b333-eb43-4e1b-ae58-2615bd219d7a" providerId="ADAL" clId="{2035CCE9-D5E6-4F80-933B-283A3EEB2619}" dt="2025-03-06T14:46:25.322" v="40" actId="47"/>
      <pc:docMkLst>
        <pc:docMk/>
      </pc:docMkLst>
      <pc:sldChg chg="modSp">
        <pc:chgData name="Pedigo, Jake" userId="0c06b333-eb43-4e1b-ae58-2615bd219d7a" providerId="ADAL" clId="{2035CCE9-D5E6-4F80-933B-283A3EEB2619}" dt="2025-03-03T19:20:44.730" v="14"/>
        <pc:sldMkLst>
          <pc:docMk/>
          <pc:sldMk cId="730603795" sldId="260"/>
        </pc:sldMkLst>
        <pc:spChg chg="mod">
          <ac:chgData name="Pedigo, Jake" userId="0c06b333-eb43-4e1b-ae58-2615bd219d7a" providerId="ADAL" clId="{2035CCE9-D5E6-4F80-933B-283A3EEB2619}" dt="2025-03-03T19:20:44.730" v="14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2035CCE9-D5E6-4F80-933B-283A3EEB2619}" dt="2025-03-06T14:40:18.934" v="16"/>
        <pc:sldMkLst>
          <pc:docMk/>
          <pc:sldMk cId="2900273907" sldId="286"/>
        </pc:sldMkLst>
        <pc:spChg chg="mod">
          <ac:chgData name="Pedigo, Jake" userId="0c06b333-eb43-4e1b-ae58-2615bd219d7a" providerId="ADAL" clId="{2035CCE9-D5E6-4F80-933B-283A3EEB2619}" dt="2025-03-03T19:20:44.730" v="14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035CCE9-D5E6-4F80-933B-283A3EEB2619}" dt="2025-03-06T14:40:18.934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2035CCE9-D5E6-4F80-933B-283A3EEB2619}" dt="2025-03-06T14:39:28.942" v="15"/>
        <pc:sldMkLst>
          <pc:docMk/>
          <pc:sldMk cId="3485043083" sldId="402"/>
        </pc:sldMkLst>
        <pc:spChg chg="mod">
          <ac:chgData name="Pedigo, Jake" userId="0c06b333-eb43-4e1b-ae58-2615bd219d7a" providerId="ADAL" clId="{2035CCE9-D5E6-4F80-933B-283A3EEB2619}" dt="2025-03-03T19:20:44.730" v="14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035CCE9-D5E6-4F80-933B-283A3EEB2619}" dt="2025-03-06T14:39:28.942" v="1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2035CCE9-D5E6-4F80-933B-283A3EEB2619}" dt="2025-03-06T14:45:27.808" v="34"/>
        <pc:sldMkLst>
          <pc:docMk/>
          <pc:sldMk cId="2506534793" sldId="410"/>
        </pc:sldMkLst>
        <pc:spChg chg="mod">
          <ac:chgData name="Pedigo, Jake" userId="0c06b333-eb43-4e1b-ae58-2615bd219d7a" providerId="ADAL" clId="{2035CCE9-D5E6-4F80-933B-283A3EEB2619}" dt="2025-03-03T19:20:44.730" v="14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035CCE9-D5E6-4F80-933B-283A3EEB2619}" dt="2025-03-06T14:45:27.808" v="3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2035CCE9-D5E6-4F80-933B-283A3EEB2619}" dt="2025-03-06T14:42:00.738" v="22"/>
        <pc:sldMkLst>
          <pc:docMk/>
          <pc:sldMk cId="2569309724" sldId="413"/>
        </pc:sldMkLst>
        <pc:spChg chg="mod">
          <ac:chgData name="Pedigo, Jake" userId="0c06b333-eb43-4e1b-ae58-2615bd219d7a" providerId="ADAL" clId="{2035CCE9-D5E6-4F80-933B-283A3EEB2619}" dt="2025-03-03T19:20:44.730" v="14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035CCE9-D5E6-4F80-933B-283A3EEB2619}" dt="2025-03-06T14:42:00.738" v="22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2035CCE9-D5E6-4F80-933B-283A3EEB2619}" dt="2025-03-06T14:43:15.126" v="28" actId="47"/>
        <pc:sldMkLst>
          <pc:docMk/>
          <pc:sldMk cId="2750631196" sldId="414"/>
        </pc:sldMkLst>
      </pc:sldChg>
      <pc:sldChg chg="del">
        <pc:chgData name="Pedigo, Jake" userId="0c06b333-eb43-4e1b-ae58-2615bd219d7a" providerId="ADAL" clId="{2035CCE9-D5E6-4F80-933B-283A3EEB2619}" dt="2025-03-03T19:20:16.870" v="7" actId="47"/>
        <pc:sldMkLst>
          <pc:docMk/>
          <pc:sldMk cId="163356174" sldId="415"/>
        </pc:sldMkLst>
      </pc:sldChg>
      <pc:sldChg chg="modSp add mod">
        <pc:chgData name="Pedigo, Jake" userId="0c06b333-eb43-4e1b-ae58-2615bd219d7a" providerId="ADAL" clId="{2035CCE9-D5E6-4F80-933B-283A3EEB2619}" dt="2025-03-06T14:42:57.230" v="27" actId="2164"/>
        <pc:sldMkLst>
          <pc:docMk/>
          <pc:sldMk cId="3441362832" sldId="415"/>
        </pc:sldMkLst>
      </pc:sldChg>
      <pc:sldChg chg="modSp add">
        <pc:chgData name="Pedigo, Jake" userId="0c06b333-eb43-4e1b-ae58-2615bd219d7a" providerId="ADAL" clId="{2035CCE9-D5E6-4F80-933B-283A3EEB2619}" dt="2025-03-06T14:42:45.382" v="25"/>
        <pc:sldMkLst>
          <pc:docMk/>
          <pc:sldMk cId="3187525280" sldId="416"/>
        </pc:sldMkLst>
      </pc:sldChg>
      <pc:sldChg chg="del">
        <pc:chgData name="Pedigo, Jake" userId="0c06b333-eb43-4e1b-ae58-2615bd219d7a" providerId="ADAL" clId="{2035CCE9-D5E6-4F80-933B-283A3EEB2619}" dt="2025-03-03T19:20:15.990" v="6" actId="47"/>
        <pc:sldMkLst>
          <pc:docMk/>
          <pc:sldMk cId="3452627613" sldId="416"/>
        </pc:sldMkLst>
      </pc:sldChg>
      <pc:sldChg chg="del">
        <pc:chgData name="Pedigo, Jake" userId="0c06b333-eb43-4e1b-ae58-2615bd219d7a" providerId="ADAL" clId="{2035CCE9-D5E6-4F80-933B-283A3EEB2619}" dt="2025-03-03T19:20:15.280" v="5" actId="47"/>
        <pc:sldMkLst>
          <pc:docMk/>
          <pc:sldMk cId="1064008197" sldId="417"/>
        </pc:sldMkLst>
      </pc:sldChg>
      <pc:sldChg chg="modSp add">
        <pc:chgData name="Pedigo, Jake" userId="0c06b333-eb43-4e1b-ae58-2615bd219d7a" providerId="ADAL" clId="{2035CCE9-D5E6-4F80-933B-283A3EEB2619}" dt="2025-03-06T14:42:31.440" v="24"/>
        <pc:sldMkLst>
          <pc:docMk/>
          <pc:sldMk cId="2787935362" sldId="417"/>
        </pc:sldMkLst>
      </pc:sldChg>
      <pc:sldChg chg="modSp add">
        <pc:chgData name="Pedigo, Jake" userId="0c06b333-eb43-4e1b-ae58-2615bd219d7a" providerId="ADAL" clId="{2035CCE9-D5E6-4F80-933B-283A3EEB2619}" dt="2025-03-06T14:42:18.347" v="23"/>
        <pc:sldMkLst>
          <pc:docMk/>
          <pc:sldMk cId="91413081" sldId="418"/>
        </pc:sldMkLst>
      </pc:sldChg>
      <pc:sldChg chg="del">
        <pc:chgData name="Pedigo, Jake" userId="0c06b333-eb43-4e1b-ae58-2615bd219d7a" providerId="ADAL" clId="{2035CCE9-D5E6-4F80-933B-283A3EEB2619}" dt="2025-03-03T19:20:14.512" v="4" actId="47"/>
        <pc:sldMkLst>
          <pc:docMk/>
          <pc:sldMk cId="4228694371" sldId="418"/>
        </pc:sldMkLst>
      </pc:sldChg>
      <pc:sldChg chg="modSp add">
        <pc:chgData name="Pedigo, Jake" userId="0c06b333-eb43-4e1b-ae58-2615bd219d7a" providerId="ADAL" clId="{2035CCE9-D5E6-4F80-933B-283A3EEB2619}" dt="2025-03-06T14:45:41.089" v="35"/>
        <pc:sldMkLst>
          <pc:docMk/>
          <pc:sldMk cId="1503889683" sldId="419"/>
        </pc:sldMkLst>
      </pc:sldChg>
      <pc:sldChg chg="del">
        <pc:chgData name="Pedigo, Jake" userId="0c06b333-eb43-4e1b-ae58-2615bd219d7a" providerId="ADAL" clId="{2035CCE9-D5E6-4F80-933B-283A3EEB2619}" dt="2025-03-03T19:20:13.700" v="3" actId="47"/>
        <pc:sldMkLst>
          <pc:docMk/>
          <pc:sldMk cId="2234747686" sldId="419"/>
        </pc:sldMkLst>
      </pc:sldChg>
      <pc:sldChg chg="modSp add">
        <pc:chgData name="Pedigo, Jake" userId="0c06b333-eb43-4e1b-ae58-2615bd219d7a" providerId="ADAL" clId="{2035CCE9-D5E6-4F80-933B-283A3EEB2619}" dt="2025-03-06T14:45:53.028" v="36"/>
        <pc:sldMkLst>
          <pc:docMk/>
          <pc:sldMk cId="1229424740" sldId="420"/>
        </pc:sldMkLst>
      </pc:sldChg>
      <pc:sldChg chg="del">
        <pc:chgData name="Pedigo, Jake" userId="0c06b333-eb43-4e1b-ae58-2615bd219d7a" providerId="ADAL" clId="{2035CCE9-D5E6-4F80-933B-283A3EEB2619}" dt="2025-03-03T19:20:23.050" v="9" actId="47"/>
        <pc:sldMkLst>
          <pc:docMk/>
          <pc:sldMk cId="3753039505" sldId="420"/>
        </pc:sldMkLst>
      </pc:sldChg>
      <pc:sldChg chg="del">
        <pc:chgData name="Pedigo, Jake" userId="0c06b333-eb43-4e1b-ae58-2615bd219d7a" providerId="ADAL" clId="{2035CCE9-D5E6-4F80-933B-283A3EEB2619}" dt="2025-03-03T19:20:24.178" v="10" actId="47"/>
        <pc:sldMkLst>
          <pc:docMk/>
          <pc:sldMk cId="475932405" sldId="421"/>
        </pc:sldMkLst>
      </pc:sldChg>
      <pc:sldChg chg="modSp add">
        <pc:chgData name="Pedigo, Jake" userId="0c06b333-eb43-4e1b-ae58-2615bd219d7a" providerId="ADAL" clId="{2035CCE9-D5E6-4F80-933B-283A3EEB2619}" dt="2025-03-06T14:46:08.088" v="37"/>
        <pc:sldMkLst>
          <pc:docMk/>
          <pc:sldMk cId="2597471063" sldId="421"/>
        </pc:sldMkLst>
      </pc:sldChg>
      <pc:sldChg chg="modSp add mod">
        <pc:chgData name="Pedigo, Jake" userId="0c06b333-eb43-4e1b-ae58-2615bd219d7a" providerId="ADAL" clId="{2035CCE9-D5E6-4F80-933B-283A3EEB2619}" dt="2025-03-06T14:46:22.806" v="39" actId="2164"/>
        <pc:sldMkLst>
          <pc:docMk/>
          <pc:sldMk cId="697415444" sldId="422"/>
        </pc:sldMkLst>
      </pc:sldChg>
      <pc:sldChg chg="del">
        <pc:chgData name="Pedigo, Jake" userId="0c06b333-eb43-4e1b-ae58-2615bd219d7a" providerId="ADAL" clId="{2035CCE9-D5E6-4F80-933B-283A3EEB2619}" dt="2025-03-03T19:20:25.079" v="11" actId="47"/>
        <pc:sldMkLst>
          <pc:docMk/>
          <pc:sldMk cId="3903328230" sldId="422"/>
        </pc:sldMkLst>
      </pc:sldChg>
      <pc:sldChg chg="del">
        <pc:chgData name="Pedigo, Jake" userId="0c06b333-eb43-4e1b-ae58-2615bd219d7a" providerId="ADAL" clId="{2035CCE9-D5E6-4F80-933B-283A3EEB2619}" dt="2025-03-03T19:20:25.856" v="12" actId="47"/>
        <pc:sldMkLst>
          <pc:docMk/>
          <pc:sldMk cId="813255940" sldId="423"/>
        </pc:sldMkLst>
      </pc:sldChg>
      <pc:sldChg chg="add del">
        <pc:chgData name="Pedigo, Jake" userId="0c06b333-eb43-4e1b-ae58-2615bd219d7a" providerId="ADAL" clId="{2035CCE9-D5E6-4F80-933B-283A3EEB2619}" dt="2025-03-06T14:46:25.322" v="40" actId="47"/>
        <pc:sldMkLst>
          <pc:docMk/>
          <pc:sldMk cId="3718446206" sldId="423"/>
        </pc:sldMkLst>
      </pc:sldChg>
      <pc:sldChg chg="del">
        <pc:chgData name="Pedigo, Jake" userId="0c06b333-eb43-4e1b-ae58-2615bd219d7a" providerId="ADAL" clId="{2035CCE9-D5E6-4F80-933B-283A3EEB2619}" dt="2025-03-03T19:20:26.602" v="13" actId="47"/>
        <pc:sldMkLst>
          <pc:docMk/>
          <pc:sldMk cId="1465435507" sldId="424"/>
        </pc:sldMkLst>
      </pc:sldChg>
    </pc:docChg>
  </pc:docChgLst>
  <pc:docChgLst>
    <pc:chgData name="Pedigo, Jake" userId="0c06b333-eb43-4e1b-ae58-2615bd219d7a" providerId="ADAL" clId="{86A8B23E-06D0-42FD-90C4-53F7DB2F41CC}"/>
    <pc:docChg chg="addSld delSld modSld modSection">
      <pc:chgData name="Pedigo, Jake" userId="0c06b333-eb43-4e1b-ae58-2615bd219d7a" providerId="ADAL" clId="{86A8B23E-06D0-42FD-90C4-53F7DB2F41CC}" dt="2024-08-02T19:25:59.431" v="50" actId="47"/>
      <pc:docMkLst>
        <pc:docMk/>
      </pc:docMkLst>
      <pc:sldChg chg="modSp mod">
        <pc:chgData name="Pedigo, Jake" userId="0c06b333-eb43-4e1b-ae58-2615bd219d7a" providerId="ADAL" clId="{86A8B23E-06D0-42FD-90C4-53F7DB2F41CC}" dt="2024-08-01T14:25:59.964" v="3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86A8B23E-06D0-42FD-90C4-53F7DB2F41CC}" dt="2024-08-02T19:23:26.066" v="30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86A8B23E-06D0-42FD-90C4-53F7DB2F41CC}" dt="2024-08-02T19:23:05.938" v="29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86A8B23E-06D0-42FD-90C4-53F7DB2F41CC}" dt="2024-08-02T19:25:22.118" v="45" actId="255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86A8B23E-06D0-42FD-90C4-53F7DB2F41CC}" dt="2024-08-02T19:24:16.578" v="35" actId="255"/>
        <pc:sldMkLst>
          <pc:docMk/>
          <pc:sldMk cId="2569309724" sldId="413"/>
        </pc:sldMkLst>
      </pc:sldChg>
      <pc:sldChg chg="add del">
        <pc:chgData name="Pedigo, Jake" userId="0c06b333-eb43-4e1b-ae58-2615bd219d7a" providerId="ADAL" clId="{86A8B23E-06D0-42FD-90C4-53F7DB2F41CC}" dt="2024-08-02T19:24:52.487" v="40" actId="47"/>
        <pc:sldMkLst>
          <pc:docMk/>
          <pc:sldMk cId="53326999" sldId="414"/>
        </pc:sldMkLst>
      </pc:sldChg>
      <pc:sldChg chg="modSp add mod">
        <pc:chgData name="Pedigo, Jake" userId="0c06b333-eb43-4e1b-ae58-2615bd219d7a" providerId="ADAL" clId="{86A8B23E-06D0-42FD-90C4-53F7DB2F41CC}" dt="2024-08-02T19:24:48.461" v="39" actId="2164"/>
        <pc:sldMkLst>
          <pc:docMk/>
          <pc:sldMk cId="2195706054" sldId="415"/>
        </pc:sldMkLst>
      </pc:sldChg>
      <pc:sldChg chg="del">
        <pc:chgData name="Pedigo, Jake" userId="0c06b333-eb43-4e1b-ae58-2615bd219d7a" providerId="ADAL" clId="{86A8B23E-06D0-42FD-90C4-53F7DB2F41CC}" dt="2024-08-01T14:26:30.975" v="20" actId="47"/>
        <pc:sldMkLst>
          <pc:docMk/>
          <pc:sldMk cId="2731545863" sldId="415"/>
        </pc:sldMkLst>
      </pc:sldChg>
      <pc:sldChg chg="modSp add mod">
        <pc:chgData name="Pedigo, Jake" userId="0c06b333-eb43-4e1b-ae58-2615bd219d7a" providerId="ADAL" clId="{86A8B23E-06D0-42FD-90C4-53F7DB2F41CC}" dt="2024-08-02T19:24:34.956" v="37" actId="255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86A8B23E-06D0-42FD-90C4-53F7DB2F41CC}" dt="2024-08-01T14:26:30.058" v="19" actId="47"/>
        <pc:sldMkLst>
          <pc:docMk/>
          <pc:sldMk cId="2736942238" sldId="416"/>
        </pc:sldMkLst>
      </pc:sldChg>
      <pc:sldChg chg="del">
        <pc:chgData name="Pedigo, Jake" userId="0c06b333-eb43-4e1b-ae58-2615bd219d7a" providerId="ADAL" clId="{86A8B23E-06D0-42FD-90C4-53F7DB2F41CC}" dt="2024-08-01T14:26:41.173" v="26" actId="47"/>
        <pc:sldMkLst>
          <pc:docMk/>
          <pc:sldMk cId="870562216" sldId="417"/>
        </pc:sldMkLst>
      </pc:sldChg>
      <pc:sldChg chg="modSp add mod">
        <pc:chgData name="Pedigo, Jake" userId="0c06b333-eb43-4e1b-ae58-2615bd219d7a" providerId="ADAL" clId="{86A8B23E-06D0-42FD-90C4-53F7DB2F41CC}" dt="2024-08-02T19:25:39.187" v="47" actId="255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86A8B23E-06D0-42FD-90C4-53F7DB2F41CC}" dt="2024-08-01T14:26:42.147" v="27" actId="47"/>
        <pc:sldMkLst>
          <pc:docMk/>
          <pc:sldMk cId="415004132" sldId="418"/>
        </pc:sldMkLst>
      </pc:sldChg>
      <pc:sldChg chg="modSp add mod">
        <pc:chgData name="Pedigo, Jake" userId="0c06b333-eb43-4e1b-ae58-2615bd219d7a" providerId="ADAL" clId="{86A8B23E-06D0-42FD-90C4-53F7DB2F41CC}" dt="2024-08-02T19:25:56.028" v="49" actId="2164"/>
        <pc:sldMkLst>
          <pc:docMk/>
          <pc:sldMk cId="501035732" sldId="418"/>
        </pc:sldMkLst>
      </pc:sldChg>
      <pc:sldChg chg="add del">
        <pc:chgData name="Pedigo, Jake" userId="0c06b333-eb43-4e1b-ae58-2615bd219d7a" providerId="ADAL" clId="{86A8B23E-06D0-42FD-90C4-53F7DB2F41CC}" dt="2024-08-02T19:25:59.431" v="50" actId="47"/>
        <pc:sldMkLst>
          <pc:docMk/>
          <pc:sldMk cId="562958798" sldId="419"/>
        </pc:sldMkLst>
      </pc:sldChg>
      <pc:sldChg chg="del">
        <pc:chgData name="Pedigo, Jake" userId="0c06b333-eb43-4e1b-ae58-2615bd219d7a" providerId="ADAL" clId="{86A8B23E-06D0-42FD-90C4-53F7DB2F41CC}" dt="2024-08-01T14:26:43.153" v="28" actId="47"/>
        <pc:sldMkLst>
          <pc:docMk/>
          <pc:sldMk cId="4274257968" sldId="419"/>
        </pc:sldMkLst>
      </pc:sldChg>
    </pc:docChg>
  </pc:docChgLst>
  <pc:docChgLst>
    <pc:chgData name="Pedigo, Jake" userId="0c06b333-eb43-4e1b-ae58-2615bd219d7a" providerId="ADAL" clId="{C2378474-616C-438C-822D-1281F2C0CEE4}"/>
    <pc:docChg chg="undo custSel addSld delSld modSld modSection">
      <pc:chgData name="Pedigo, Jake" userId="0c06b333-eb43-4e1b-ae58-2615bd219d7a" providerId="ADAL" clId="{C2378474-616C-438C-822D-1281F2C0CEE4}" dt="2024-10-09T16:06:21.031" v="71" actId="2164"/>
      <pc:docMkLst>
        <pc:docMk/>
      </pc:docMkLst>
      <pc:sldChg chg="modSp mod">
        <pc:chgData name="Pedigo, Jake" userId="0c06b333-eb43-4e1b-ae58-2615bd219d7a" providerId="ADAL" clId="{C2378474-616C-438C-822D-1281F2C0CEE4}" dt="2024-10-09T15:32:42.663" v="8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C2378474-616C-438C-822D-1281F2C0CEE4}" dt="2024-10-09T16:03:57.141" v="51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C2378474-616C-438C-822D-1281F2C0CEE4}" dt="2024-10-09T16:04:14.791" v="5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C2378474-616C-438C-822D-1281F2C0CEE4}" dt="2024-10-09T16:05:42.893" v="66" actId="255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C2378474-616C-438C-822D-1281F2C0CEE4}" dt="2024-10-09T16:04:44.528" v="56" actId="255"/>
        <pc:sldMkLst>
          <pc:docMk/>
          <pc:sldMk cId="2569309724" sldId="413"/>
        </pc:sldMkLst>
      </pc:sldChg>
      <pc:sldChg chg="del">
        <pc:chgData name="Pedigo, Jake" userId="0c06b333-eb43-4e1b-ae58-2615bd219d7a" providerId="ADAL" clId="{C2378474-616C-438C-822D-1281F2C0CEE4}" dt="2024-10-09T15:33:04.451" v="36" actId="47"/>
        <pc:sldMkLst>
          <pc:docMk/>
          <pc:sldMk cId="532642549" sldId="414"/>
        </pc:sldMkLst>
      </pc:sldChg>
      <pc:sldChg chg="add del">
        <pc:chgData name="Pedigo, Jake" userId="0c06b333-eb43-4e1b-ae58-2615bd219d7a" providerId="ADAL" clId="{C2378474-616C-438C-822D-1281F2C0CEE4}" dt="2024-10-09T16:05:11.071" v="62" actId="47"/>
        <pc:sldMkLst>
          <pc:docMk/>
          <pc:sldMk cId="4071858175" sldId="414"/>
        </pc:sldMkLst>
      </pc:sldChg>
      <pc:sldChg chg="modSp add mod">
        <pc:chgData name="Pedigo, Jake" userId="0c06b333-eb43-4e1b-ae58-2615bd219d7a" providerId="ADAL" clId="{C2378474-616C-438C-822D-1281F2C0CEE4}" dt="2024-10-09T16:05:06.390" v="61" actId="2164"/>
        <pc:sldMkLst>
          <pc:docMk/>
          <pc:sldMk cId="1193120627" sldId="415"/>
        </pc:sldMkLst>
      </pc:sldChg>
      <pc:sldChg chg="del">
        <pc:chgData name="Pedigo, Jake" userId="0c06b333-eb43-4e1b-ae58-2615bd219d7a" providerId="ADAL" clId="{C2378474-616C-438C-822D-1281F2C0CEE4}" dt="2024-10-09T15:33:14.009" v="46" actId="47"/>
        <pc:sldMkLst>
          <pc:docMk/>
          <pc:sldMk cId="2215305760" sldId="415"/>
        </pc:sldMkLst>
      </pc:sldChg>
      <pc:sldChg chg="modSp add mod">
        <pc:chgData name="Pedigo, Jake" userId="0c06b333-eb43-4e1b-ae58-2615bd219d7a" providerId="ADAL" clId="{C2378474-616C-438C-822D-1281F2C0CEE4}" dt="2024-10-09T16:06:04.294" v="68" actId="255"/>
        <pc:sldMkLst>
          <pc:docMk/>
          <pc:sldMk cId="3929044235" sldId="416"/>
        </pc:sldMkLst>
      </pc:sldChg>
      <pc:sldChg chg="modSp add mod">
        <pc:chgData name="Pedigo, Jake" userId="0c06b333-eb43-4e1b-ae58-2615bd219d7a" providerId="ADAL" clId="{C2378474-616C-438C-822D-1281F2C0CEE4}" dt="2024-10-09T16:06:21.031" v="71" actId="2164"/>
        <pc:sldMkLst>
          <pc:docMk/>
          <pc:sldMk cId="3081522402" sldId="417"/>
        </pc:sldMkLst>
      </pc:sldChg>
    </pc:docChg>
  </pc:docChgLst>
  <pc:docChgLst>
    <pc:chgData name="Pedigo, Jake" userId="0c06b333-eb43-4e1b-ae58-2615bd219d7a" providerId="ADAL" clId="{58F694D4-3D0B-4B1D-8E09-1ACB54A1B59E}"/>
    <pc:docChg chg="addSld delSld modSld modSection">
      <pc:chgData name="Pedigo, Jake" userId="0c06b333-eb43-4e1b-ae58-2615bd219d7a" providerId="ADAL" clId="{58F694D4-3D0B-4B1D-8E09-1ACB54A1B59E}" dt="2024-11-07T17:35:03.624" v="85" actId="47"/>
      <pc:docMkLst>
        <pc:docMk/>
      </pc:docMkLst>
      <pc:sldChg chg="modSp mod">
        <pc:chgData name="Pedigo, Jake" userId="0c06b333-eb43-4e1b-ae58-2615bd219d7a" providerId="ADAL" clId="{58F694D4-3D0B-4B1D-8E09-1ACB54A1B59E}" dt="2024-11-04T20:44:25.435" v="10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58F694D4-3D0B-4B1D-8E09-1ACB54A1B59E}" dt="2024-11-07T17:30:42.731" v="51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58F694D4-3D0B-4B1D-8E09-1ACB54A1B59E}" dt="2024-11-07T17:30:25.451" v="50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58F694D4-3D0B-4B1D-8E09-1ACB54A1B59E}" dt="2024-11-07T17:34:08.582" v="78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58F694D4-3D0B-4B1D-8E09-1ACB54A1B59E}" dt="2024-11-07T17:31:20.509" v="58" actId="255"/>
        <pc:sldMkLst>
          <pc:docMk/>
          <pc:sldMk cId="2569309724" sldId="413"/>
        </pc:sldMkLst>
      </pc:sldChg>
      <pc:sldChg chg="modSp add">
        <pc:chgData name="Pedigo, Jake" userId="0c06b333-eb43-4e1b-ae58-2615bd219d7a" providerId="ADAL" clId="{58F694D4-3D0B-4B1D-8E09-1ACB54A1B59E}" dt="2024-11-07T17:32:12.677" v="59"/>
        <pc:sldMkLst>
          <pc:docMk/>
          <pc:sldMk cId="2089731267" sldId="414"/>
        </pc:sldMkLst>
      </pc:sldChg>
      <pc:sldChg chg="del">
        <pc:chgData name="Pedigo, Jake" userId="0c06b333-eb43-4e1b-ae58-2615bd219d7a" providerId="ADAL" clId="{58F694D4-3D0B-4B1D-8E09-1ACB54A1B59E}" dt="2024-11-04T20:44:57.238" v="37" actId="47"/>
        <pc:sldMkLst>
          <pc:docMk/>
          <pc:sldMk cId="1193120627" sldId="415"/>
        </pc:sldMkLst>
      </pc:sldChg>
      <pc:sldChg chg="modSp add">
        <pc:chgData name="Pedigo, Jake" userId="0c06b333-eb43-4e1b-ae58-2615bd219d7a" providerId="ADAL" clId="{58F694D4-3D0B-4B1D-8E09-1ACB54A1B59E}" dt="2024-11-07T17:32:23.727" v="60"/>
        <pc:sldMkLst>
          <pc:docMk/>
          <pc:sldMk cId="1507445960" sldId="415"/>
        </pc:sldMkLst>
      </pc:sldChg>
      <pc:sldChg chg="modSp add">
        <pc:chgData name="Pedigo, Jake" userId="0c06b333-eb43-4e1b-ae58-2615bd219d7a" providerId="ADAL" clId="{58F694D4-3D0B-4B1D-8E09-1ACB54A1B59E}" dt="2024-11-07T17:32:38.680" v="61"/>
        <pc:sldMkLst>
          <pc:docMk/>
          <pc:sldMk cId="930876926" sldId="416"/>
        </pc:sldMkLst>
      </pc:sldChg>
      <pc:sldChg chg="del">
        <pc:chgData name="Pedigo, Jake" userId="0c06b333-eb43-4e1b-ae58-2615bd219d7a" providerId="ADAL" clId="{58F694D4-3D0B-4B1D-8E09-1ACB54A1B59E}" dt="2024-11-04T20:45:08.826" v="46" actId="47"/>
        <pc:sldMkLst>
          <pc:docMk/>
          <pc:sldMk cId="3929044235" sldId="416"/>
        </pc:sldMkLst>
      </pc:sldChg>
      <pc:sldChg chg="modSp add">
        <pc:chgData name="Pedigo, Jake" userId="0c06b333-eb43-4e1b-ae58-2615bd219d7a" providerId="ADAL" clId="{58F694D4-3D0B-4B1D-8E09-1ACB54A1B59E}" dt="2024-11-07T17:32:52.306" v="62"/>
        <pc:sldMkLst>
          <pc:docMk/>
          <pc:sldMk cId="1283224812" sldId="417"/>
        </pc:sldMkLst>
      </pc:sldChg>
      <pc:sldChg chg="del">
        <pc:chgData name="Pedigo, Jake" userId="0c06b333-eb43-4e1b-ae58-2615bd219d7a" providerId="ADAL" clId="{58F694D4-3D0B-4B1D-8E09-1ACB54A1B59E}" dt="2024-11-04T20:45:09.704" v="47" actId="47"/>
        <pc:sldMkLst>
          <pc:docMk/>
          <pc:sldMk cId="3081522402" sldId="417"/>
        </pc:sldMkLst>
      </pc:sldChg>
      <pc:sldChg chg="modSp add">
        <pc:chgData name="Pedigo, Jake" userId="0c06b333-eb43-4e1b-ae58-2615bd219d7a" providerId="ADAL" clId="{58F694D4-3D0B-4B1D-8E09-1ACB54A1B59E}" dt="2024-11-07T17:33:03.851" v="63"/>
        <pc:sldMkLst>
          <pc:docMk/>
          <pc:sldMk cId="2874113012" sldId="418"/>
        </pc:sldMkLst>
      </pc:sldChg>
      <pc:sldChg chg="modSp add del mod">
        <pc:chgData name="Pedigo, Jake" userId="0c06b333-eb43-4e1b-ae58-2615bd219d7a" providerId="ADAL" clId="{58F694D4-3D0B-4B1D-8E09-1ACB54A1B59E}" dt="2024-11-07T17:33:43.610" v="71" actId="47"/>
        <pc:sldMkLst>
          <pc:docMk/>
          <pc:sldMk cId="161989869" sldId="419"/>
        </pc:sldMkLst>
      </pc:sldChg>
      <pc:sldChg chg="add del">
        <pc:chgData name="Pedigo, Jake" userId="0c06b333-eb43-4e1b-ae58-2615bd219d7a" providerId="ADAL" clId="{58F694D4-3D0B-4B1D-8E09-1ACB54A1B59E}" dt="2024-11-07T17:33:42.627" v="70" actId="47"/>
        <pc:sldMkLst>
          <pc:docMk/>
          <pc:sldMk cId="2392491562" sldId="420"/>
        </pc:sldMkLst>
      </pc:sldChg>
      <pc:sldChg chg="modSp add mod">
        <pc:chgData name="Pedigo, Jake" userId="0c06b333-eb43-4e1b-ae58-2615bd219d7a" providerId="ADAL" clId="{58F694D4-3D0B-4B1D-8E09-1ACB54A1B59E}" dt="2024-11-07T17:33:38.739" v="69" actId="2164"/>
        <pc:sldMkLst>
          <pc:docMk/>
          <pc:sldMk cId="398082893" sldId="421"/>
        </pc:sldMkLst>
      </pc:sldChg>
      <pc:sldChg chg="modSp add">
        <pc:chgData name="Pedigo, Jake" userId="0c06b333-eb43-4e1b-ae58-2615bd219d7a" providerId="ADAL" clId="{58F694D4-3D0B-4B1D-8E09-1ACB54A1B59E}" dt="2024-11-07T17:34:20.911" v="79"/>
        <pc:sldMkLst>
          <pc:docMk/>
          <pc:sldMk cId="1472014137" sldId="422"/>
        </pc:sldMkLst>
      </pc:sldChg>
      <pc:sldChg chg="modSp add">
        <pc:chgData name="Pedigo, Jake" userId="0c06b333-eb43-4e1b-ae58-2615bd219d7a" providerId="ADAL" clId="{58F694D4-3D0B-4B1D-8E09-1ACB54A1B59E}" dt="2024-11-07T17:34:31.530" v="80"/>
        <pc:sldMkLst>
          <pc:docMk/>
          <pc:sldMk cId="773492433" sldId="423"/>
        </pc:sldMkLst>
      </pc:sldChg>
      <pc:sldChg chg="modSp add">
        <pc:chgData name="Pedigo, Jake" userId="0c06b333-eb43-4e1b-ae58-2615bd219d7a" providerId="ADAL" clId="{58F694D4-3D0B-4B1D-8E09-1ACB54A1B59E}" dt="2024-11-07T17:34:43.386" v="81"/>
        <pc:sldMkLst>
          <pc:docMk/>
          <pc:sldMk cId="739854183" sldId="424"/>
        </pc:sldMkLst>
      </pc:sldChg>
      <pc:sldChg chg="modSp add mod">
        <pc:chgData name="Pedigo, Jake" userId="0c06b333-eb43-4e1b-ae58-2615bd219d7a" providerId="ADAL" clId="{58F694D4-3D0B-4B1D-8E09-1ACB54A1B59E}" dt="2024-11-07T17:34:58.872" v="83" actId="2164"/>
        <pc:sldMkLst>
          <pc:docMk/>
          <pc:sldMk cId="2155843948" sldId="425"/>
        </pc:sldMkLst>
      </pc:sldChg>
      <pc:sldChg chg="add del">
        <pc:chgData name="Pedigo, Jake" userId="0c06b333-eb43-4e1b-ae58-2615bd219d7a" providerId="ADAL" clId="{58F694D4-3D0B-4B1D-8E09-1ACB54A1B59E}" dt="2024-11-07T17:35:01.453" v="84" actId="47"/>
        <pc:sldMkLst>
          <pc:docMk/>
          <pc:sldMk cId="2675745926" sldId="426"/>
        </pc:sldMkLst>
      </pc:sldChg>
      <pc:sldChg chg="add del">
        <pc:chgData name="Pedigo, Jake" userId="0c06b333-eb43-4e1b-ae58-2615bd219d7a" providerId="ADAL" clId="{58F694D4-3D0B-4B1D-8E09-1ACB54A1B59E}" dt="2024-11-07T17:35:03.624" v="85" actId="47"/>
        <pc:sldMkLst>
          <pc:docMk/>
          <pc:sldMk cId="920020369" sldId="427"/>
        </pc:sldMkLst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Pedigo, Jake" userId="0c06b333-eb43-4e1b-ae58-2615bd219d7a" providerId="ADAL" clId="{4BA3B8A0-C089-402D-8E8B-98E5A3601C04}"/>
    <pc:docChg chg="addSld delSld modSld sldOrd modSection">
      <pc:chgData name="Pedigo, Jake" userId="0c06b333-eb43-4e1b-ae58-2615bd219d7a" providerId="ADAL" clId="{4BA3B8A0-C089-402D-8E8B-98E5A3601C04}" dt="2025-05-06T15:42:43.040" v="104" actId="47"/>
      <pc:docMkLst>
        <pc:docMk/>
      </pc:docMkLst>
      <pc:sldChg chg="modSp">
        <pc:chgData name="Pedigo, Jake" userId="0c06b333-eb43-4e1b-ae58-2615bd219d7a" providerId="ADAL" clId="{4BA3B8A0-C089-402D-8E8B-98E5A3601C04}" dt="2025-05-02T13:43:23.295" v="0"/>
        <pc:sldMkLst>
          <pc:docMk/>
          <pc:sldMk cId="730603795" sldId="260"/>
        </pc:sldMkLst>
        <pc:spChg chg="mod">
          <ac:chgData name="Pedigo, Jake" userId="0c06b333-eb43-4e1b-ae58-2615bd219d7a" providerId="ADAL" clId="{4BA3B8A0-C089-402D-8E8B-98E5A3601C04}" dt="2025-05-02T13:43:23.295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BA3B8A0-C089-402D-8E8B-98E5A3601C04}" dt="2025-05-06T15:30:46.004" v="19"/>
        <pc:sldMkLst>
          <pc:docMk/>
          <pc:sldMk cId="2900273907" sldId="286"/>
        </pc:sldMkLst>
        <pc:spChg chg="mod">
          <ac:chgData name="Pedigo, Jake" userId="0c06b333-eb43-4e1b-ae58-2615bd219d7a" providerId="ADAL" clId="{4BA3B8A0-C089-402D-8E8B-98E5A3601C04}" dt="2025-05-02T13:43:23.295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BA3B8A0-C089-402D-8E8B-98E5A3601C04}" dt="2025-05-06T15:30:46.004" v="1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BA3B8A0-C089-402D-8E8B-98E5A3601C04}" dt="2025-05-06T15:30:29.054" v="18"/>
        <pc:sldMkLst>
          <pc:docMk/>
          <pc:sldMk cId="3485043083" sldId="402"/>
        </pc:sldMkLst>
        <pc:spChg chg="mod">
          <ac:chgData name="Pedigo, Jake" userId="0c06b333-eb43-4e1b-ae58-2615bd219d7a" providerId="ADAL" clId="{4BA3B8A0-C089-402D-8E8B-98E5A3601C04}" dt="2025-05-02T13:43:23.295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BA3B8A0-C089-402D-8E8B-98E5A3601C04}" dt="2025-05-06T15:30:29.054" v="1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BA3B8A0-C089-402D-8E8B-98E5A3601C04}" dt="2025-05-06T15:41:21.920" v="94"/>
        <pc:sldMkLst>
          <pc:docMk/>
          <pc:sldMk cId="2506534793" sldId="410"/>
        </pc:sldMkLst>
        <pc:spChg chg="mod">
          <ac:chgData name="Pedigo, Jake" userId="0c06b333-eb43-4e1b-ae58-2615bd219d7a" providerId="ADAL" clId="{4BA3B8A0-C089-402D-8E8B-98E5A3601C04}" dt="2025-05-02T13:43:48.228" v="10" actId="120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BA3B8A0-C089-402D-8E8B-98E5A3601C04}" dt="2025-05-06T15:41:21.920" v="9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BA3B8A0-C089-402D-8E8B-98E5A3601C04}" dt="2025-05-06T15:38:00.038" v="72"/>
        <pc:sldMkLst>
          <pc:docMk/>
          <pc:sldMk cId="2569309724" sldId="413"/>
        </pc:sldMkLst>
        <pc:spChg chg="mod">
          <ac:chgData name="Pedigo, Jake" userId="0c06b333-eb43-4e1b-ae58-2615bd219d7a" providerId="ADAL" clId="{4BA3B8A0-C089-402D-8E8B-98E5A3601C04}" dt="2025-05-02T13:43:39.765" v="4" actId="12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BA3B8A0-C089-402D-8E8B-98E5A3601C04}" dt="2025-05-06T15:38:00.038" v="72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4BA3B8A0-C089-402D-8E8B-98E5A3601C04}" dt="2025-05-06T15:38:14.653" v="73"/>
        <pc:sldMkLst>
          <pc:docMk/>
          <pc:sldMk cId="1386705574" sldId="414"/>
        </pc:sldMkLst>
        <pc:graphicFrameChg chg="mod">
          <ac:chgData name="Pedigo, Jake" userId="0c06b333-eb43-4e1b-ae58-2615bd219d7a" providerId="ADAL" clId="{4BA3B8A0-C089-402D-8E8B-98E5A3601C04}" dt="2025-05-06T15:38:14.653" v="73"/>
          <ac:graphicFrameMkLst>
            <pc:docMk/>
            <pc:sldMk cId="1386705574" sldId="414"/>
            <ac:graphicFrameMk id="5" creationId="{C92E31F4-B67A-9295-8FD2-665AF3183075}"/>
          </ac:graphicFrameMkLst>
        </pc:graphicFrameChg>
      </pc:sldChg>
      <pc:sldChg chg="modSp add del">
        <pc:chgData name="Pedigo, Jake" userId="0c06b333-eb43-4e1b-ae58-2615bd219d7a" providerId="ADAL" clId="{4BA3B8A0-C089-402D-8E8B-98E5A3601C04}" dt="2025-05-06T15:37:23.363" v="60" actId="47"/>
        <pc:sldMkLst>
          <pc:docMk/>
          <pc:sldMk cId="3327659214" sldId="414"/>
        </pc:sldMkLst>
        <pc:graphicFrameChg chg="mod">
          <ac:chgData name="Pedigo, Jake" userId="0c06b333-eb43-4e1b-ae58-2615bd219d7a" providerId="ADAL" clId="{4BA3B8A0-C089-402D-8E8B-98E5A3601C04}" dt="2025-05-06T15:32:33.241" v="32"/>
          <ac:graphicFrameMkLst>
            <pc:docMk/>
            <pc:sldMk cId="3327659214" sldId="414"/>
            <ac:graphicFrameMk id="5" creationId="{83A63749-A8E9-5C13-2D4A-C5451886A775}"/>
          </ac:graphicFrameMkLst>
        </pc:graphicFrameChg>
      </pc:sldChg>
      <pc:sldChg chg="modSp del">
        <pc:chgData name="Pedigo, Jake" userId="0c06b333-eb43-4e1b-ae58-2615bd219d7a" providerId="ADAL" clId="{4BA3B8A0-C089-402D-8E8B-98E5A3601C04}" dt="2025-05-02T13:43:45.613" v="9" actId="47"/>
        <pc:sldMkLst>
          <pc:docMk/>
          <pc:sldMk cId="3514110916" sldId="414"/>
        </pc:sldMkLst>
      </pc:sldChg>
      <pc:sldChg chg="modSp add">
        <pc:chgData name="Pedigo, Jake" userId="0c06b333-eb43-4e1b-ae58-2615bd219d7a" providerId="ADAL" clId="{4BA3B8A0-C089-402D-8E8B-98E5A3601C04}" dt="2025-05-06T15:38:48.280" v="75"/>
        <pc:sldMkLst>
          <pc:docMk/>
          <pc:sldMk cId="806549664" sldId="415"/>
        </pc:sldMkLst>
        <pc:graphicFrameChg chg="mod">
          <ac:chgData name="Pedigo, Jake" userId="0c06b333-eb43-4e1b-ae58-2615bd219d7a" providerId="ADAL" clId="{4BA3B8A0-C089-402D-8E8B-98E5A3601C04}" dt="2025-05-06T15:38:48.280" v="75"/>
          <ac:graphicFrameMkLst>
            <pc:docMk/>
            <pc:sldMk cId="806549664" sldId="415"/>
            <ac:graphicFrameMk id="5" creationId="{BA249BEB-F089-DE79-B800-2976BE7B7C23}"/>
          </ac:graphicFrameMkLst>
        </pc:graphicFrameChg>
      </pc:sldChg>
      <pc:sldChg chg="modSp add del">
        <pc:chgData name="Pedigo, Jake" userId="0c06b333-eb43-4e1b-ae58-2615bd219d7a" providerId="ADAL" clId="{4BA3B8A0-C089-402D-8E8B-98E5A3601C04}" dt="2025-05-06T15:37:22.248" v="59" actId="47"/>
        <pc:sldMkLst>
          <pc:docMk/>
          <pc:sldMk cId="1146450651" sldId="415"/>
        </pc:sldMkLst>
        <pc:graphicFrameChg chg="mod">
          <ac:chgData name="Pedigo, Jake" userId="0c06b333-eb43-4e1b-ae58-2615bd219d7a" providerId="ADAL" clId="{4BA3B8A0-C089-402D-8E8B-98E5A3601C04}" dt="2025-05-06T15:32:49.836" v="33"/>
          <ac:graphicFrameMkLst>
            <pc:docMk/>
            <pc:sldMk cId="1146450651" sldId="415"/>
            <ac:graphicFrameMk id="5" creationId="{44A9A83B-D134-8021-C124-0E6433FBE513}"/>
          </ac:graphicFrameMkLst>
        </pc:graphicFrameChg>
      </pc:sldChg>
      <pc:sldChg chg="modSp del">
        <pc:chgData name="Pedigo, Jake" userId="0c06b333-eb43-4e1b-ae58-2615bd219d7a" providerId="ADAL" clId="{4BA3B8A0-C089-402D-8E8B-98E5A3601C04}" dt="2025-05-02T13:43:44.803" v="8" actId="47"/>
        <pc:sldMkLst>
          <pc:docMk/>
          <pc:sldMk cId="2706457457" sldId="415"/>
        </pc:sldMkLst>
      </pc:sldChg>
      <pc:sldChg chg="modSp add del">
        <pc:chgData name="Pedigo, Jake" userId="0c06b333-eb43-4e1b-ae58-2615bd219d7a" providerId="ADAL" clId="{4BA3B8A0-C089-402D-8E8B-98E5A3601C04}" dt="2025-05-06T15:37:21.369" v="58" actId="47"/>
        <pc:sldMkLst>
          <pc:docMk/>
          <pc:sldMk cId="1016323565" sldId="416"/>
        </pc:sldMkLst>
        <pc:graphicFrameChg chg="mod">
          <ac:chgData name="Pedigo, Jake" userId="0c06b333-eb43-4e1b-ae58-2615bd219d7a" providerId="ADAL" clId="{4BA3B8A0-C089-402D-8E8B-98E5A3601C04}" dt="2025-05-06T15:33:03.558" v="34"/>
          <ac:graphicFrameMkLst>
            <pc:docMk/>
            <pc:sldMk cId="1016323565" sldId="416"/>
            <ac:graphicFrameMk id="5" creationId="{E2CB823D-F391-1263-FDCC-E8BEC582B5AD}"/>
          </ac:graphicFrameMkLst>
        </pc:graphicFrameChg>
      </pc:sldChg>
      <pc:sldChg chg="modSp add">
        <pc:chgData name="Pedigo, Jake" userId="0c06b333-eb43-4e1b-ae58-2615bd219d7a" providerId="ADAL" clId="{4BA3B8A0-C089-402D-8E8B-98E5A3601C04}" dt="2025-05-06T15:39:08.448" v="76"/>
        <pc:sldMkLst>
          <pc:docMk/>
          <pc:sldMk cId="1429478470" sldId="416"/>
        </pc:sldMkLst>
        <pc:graphicFrameChg chg="mod">
          <ac:chgData name="Pedigo, Jake" userId="0c06b333-eb43-4e1b-ae58-2615bd219d7a" providerId="ADAL" clId="{4BA3B8A0-C089-402D-8E8B-98E5A3601C04}" dt="2025-05-06T15:39:08.448" v="76"/>
          <ac:graphicFrameMkLst>
            <pc:docMk/>
            <pc:sldMk cId="1429478470" sldId="416"/>
            <ac:graphicFrameMk id="5" creationId="{EE8A2945-0EC3-C350-D133-30463D1298F1}"/>
          </ac:graphicFrameMkLst>
        </pc:graphicFrameChg>
      </pc:sldChg>
      <pc:sldChg chg="modSp del">
        <pc:chgData name="Pedigo, Jake" userId="0c06b333-eb43-4e1b-ae58-2615bd219d7a" providerId="ADAL" clId="{4BA3B8A0-C089-402D-8E8B-98E5A3601C04}" dt="2025-05-02T13:43:43.563" v="7" actId="47"/>
        <pc:sldMkLst>
          <pc:docMk/>
          <pc:sldMk cId="4176269096" sldId="416"/>
        </pc:sldMkLst>
      </pc:sldChg>
      <pc:sldChg chg="modSp add">
        <pc:chgData name="Pedigo, Jake" userId="0c06b333-eb43-4e1b-ae58-2615bd219d7a" providerId="ADAL" clId="{4BA3B8A0-C089-402D-8E8B-98E5A3601C04}" dt="2025-05-06T15:39:24.064" v="77"/>
        <pc:sldMkLst>
          <pc:docMk/>
          <pc:sldMk cId="1082706716" sldId="417"/>
        </pc:sldMkLst>
        <pc:graphicFrameChg chg="mod">
          <ac:chgData name="Pedigo, Jake" userId="0c06b333-eb43-4e1b-ae58-2615bd219d7a" providerId="ADAL" clId="{4BA3B8A0-C089-402D-8E8B-98E5A3601C04}" dt="2025-05-06T15:39:24.064" v="77"/>
          <ac:graphicFrameMkLst>
            <pc:docMk/>
            <pc:sldMk cId="1082706716" sldId="417"/>
            <ac:graphicFrameMk id="5" creationId="{E67453F9-01FE-A42A-4F4E-4637EF993137}"/>
          </ac:graphicFrameMkLst>
        </pc:graphicFrameChg>
      </pc:sldChg>
      <pc:sldChg chg="modSp del">
        <pc:chgData name="Pedigo, Jake" userId="0c06b333-eb43-4e1b-ae58-2615bd219d7a" providerId="ADAL" clId="{4BA3B8A0-C089-402D-8E8B-98E5A3601C04}" dt="2025-05-02T13:43:42.870" v="6" actId="47"/>
        <pc:sldMkLst>
          <pc:docMk/>
          <pc:sldMk cId="1378756736" sldId="417"/>
        </pc:sldMkLst>
      </pc:sldChg>
      <pc:sldChg chg="modSp add del">
        <pc:chgData name="Pedigo, Jake" userId="0c06b333-eb43-4e1b-ae58-2615bd219d7a" providerId="ADAL" clId="{4BA3B8A0-C089-402D-8E8B-98E5A3601C04}" dt="2025-05-06T15:37:20.178" v="57" actId="47"/>
        <pc:sldMkLst>
          <pc:docMk/>
          <pc:sldMk cId="3283922926" sldId="417"/>
        </pc:sldMkLst>
        <pc:graphicFrameChg chg="mod">
          <ac:chgData name="Pedigo, Jake" userId="0c06b333-eb43-4e1b-ae58-2615bd219d7a" providerId="ADAL" clId="{4BA3B8A0-C089-402D-8E8B-98E5A3601C04}" dt="2025-05-06T15:33:14.747" v="35"/>
          <ac:graphicFrameMkLst>
            <pc:docMk/>
            <pc:sldMk cId="3283922926" sldId="417"/>
            <ac:graphicFrameMk id="5" creationId="{D019B43E-0B25-F3C8-079D-628C361F4441}"/>
          </ac:graphicFrameMkLst>
        </pc:graphicFrameChg>
      </pc:sldChg>
      <pc:sldChg chg="modSp add del">
        <pc:chgData name="Pedigo, Jake" userId="0c06b333-eb43-4e1b-ae58-2615bd219d7a" providerId="ADAL" clId="{4BA3B8A0-C089-402D-8E8B-98E5A3601C04}" dt="2025-05-06T15:37:19.219" v="56" actId="47"/>
        <pc:sldMkLst>
          <pc:docMk/>
          <pc:sldMk cId="1241338949" sldId="418"/>
        </pc:sldMkLst>
        <pc:graphicFrameChg chg="mod">
          <ac:chgData name="Pedigo, Jake" userId="0c06b333-eb43-4e1b-ae58-2615bd219d7a" providerId="ADAL" clId="{4BA3B8A0-C089-402D-8E8B-98E5A3601C04}" dt="2025-05-06T15:33:28.885" v="36"/>
          <ac:graphicFrameMkLst>
            <pc:docMk/>
            <pc:sldMk cId="1241338949" sldId="418"/>
            <ac:graphicFrameMk id="5" creationId="{0649BF66-B244-15F4-C18A-5A8E114CB3E6}"/>
          </ac:graphicFrameMkLst>
        </pc:graphicFrameChg>
      </pc:sldChg>
      <pc:sldChg chg="modSp add">
        <pc:chgData name="Pedigo, Jake" userId="0c06b333-eb43-4e1b-ae58-2615bd219d7a" providerId="ADAL" clId="{4BA3B8A0-C089-402D-8E8B-98E5A3601C04}" dt="2025-05-06T15:39:40.752" v="78"/>
        <pc:sldMkLst>
          <pc:docMk/>
          <pc:sldMk cId="2040499234" sldId="418"/>
        </pc:sldMkLst>
        <pc:graphicFrameChg chg="mod">
          <ac:chgData name="Pedigo, Jake" userId="0c06b333-eb43-4e1b-ae58-2615bd219d7a" providerId="ADAL" clId="{4BA3B8A0-C089-402D-8E8B-98E5A3601C04}" dt="2025-05-06T15:39:40.752" v="78"/>
          <ac:graphicFrameMkLst>
            <pc:docMk/>
            <pc:sldMk cId="2040499234" sldId="418"/>
            <ac:graphicFrameMk id="5" creationId="{5ECB490E-D91C-E955-79C3-A2CA1D1DDF1E}"/>
          </ac:graphicFrameMkLst>
        </pc:graphicFrameChg>
      </pc:sldChg>
      <pc:sldChg chg="modSp del">
        <pc:chgData name="Pedigo, Jake" userId="0c06b333-eb43-4e1b-ae58-2615bd219d7a" providerId="ADAL" clId="{4BA3B8A0-C089-402D-8E8B-98E5A3601C04}" dt="2025-05-02T13:43:41.833" v="5" actId="47"/>
        <pc:sldMkLst>
          <pc:docMk/>
          <pc:sldMk cId="4140859052" sldId="418"/>
        </pc:sldMkLst>
      </pc:sldChg>
      <pc:sldChg chg="modSp add">
        <pc:chgData name="Pedigo, Jake" userId="0c06b333-eb43-4e1b-ae58-2615bd219d7a" providerId="ADAL" clId="{4BA3B8A0-C089-402D-8E8B-98E5A3601C04}" dt="2025-05-06T15:39:54.922" v="79"/>
        <pc:sldMkLst>
          <pc:docMk/>
          <pc:sldMk cId="713270249" sldId="419"/>
        </pc:sldMkLst>
        <pc:graphicFrameChg chg="mod">
          <ac:chgData name="Pedigo, Jake" userId="0c06b333-eb43-4e1b-ae58-2615bd219d7a" providerId="ADAL" clId="{4BA3B8A0-C089-402D-8E8B-98E5A3601C04}" dt="2025-05-06T15:39:54.922" v="79"/>
          <ac:graphicFrameMkLst>
            <pc:docMk/>
            <pc:sldMk cId="713270249" sldId="419"/>
            <ac:graphicFrameMk id="5" creationId="{9B57CADA-1B08-6677-9E85-2BD40E45F190}"/>
          </ac:graphicFrameMkLst>
        </pc:graphicFrameChg>
      </pc:sldChg>
      <pc:sldChg chg="modSp del">
        <pc:chgData name="Pedigo, Jake" userId="0c06b333-eb43-4e1b-ae58-2615bd219d7a" providerId="ADAL" clId="{4BA3B8A0-C089-402D-8E8B-98E5A3601C04}" dt="2025-05-02T13:43:52.940" v="12" actId="47"/>
        <pc:sldMkLst>
          <pc:docMk/>
          <pc:sldMk cId="4134224200" sldId="419"/>
        </pc:sldMkLst>
      </pc:sldChg>
      <pc:sldChg chg="modSp add del">
        <pc:chgData name="Pedigo, Jake" userId="0c06b333-eb43-4e1b-ae58-2615bd219d7a" providerId="ADAL" clId="{4BA3B8A0-C089-402D-8E8B-98E5A3601C04}" dt="2025-05-06T15:37:18.373" v="55" actId="47"/>
        <pc:sldMkLst>
          <pc:docMk/>
          <pc:sldMk cId="4187254241" sldId="419"/>
        </pc:sldMkLst>
        <pc:graphicFrameChg chg="mod">
          <ac:chgData name="Pedigo, Jake" userId="0c06b333-eb43-4e1b-ae58-2615bd219d7a" providerId="ADAL" clId="{4BA3B8A0-C089-402D-8E8B-98E5A3601C04}" dt="2025-05-06T15:33:42.847" v="37"/>
          <ac:graphicFrameMkLst>
            <pc:docMk/>
            <pc:sldMk cId="4187254241" sldId="419"/>
            <ac:graphicFrameMk id="5" creationId="{9F2A6008-A8AF-AE9C-3EDD-64B150D6D590}"/>
          </ac:graphicFrameMkLst>
        </pc:graphicFrameChg>
      </pc:sldChg>
      <pc:sldChg chg="modSp add del ord">
        <pc:chgData name="Pedigo, Jake" userId="0c06b333-eb43-4e1b-ae58-2615bd219d7a" providerId="ADAL" clId="{4BA3B8A0-C089-402D-8E8B-98E5A3601C04}" dt="2025-05-06T15:37:15.840" v="52" actId="47"/>
        <pc:sldMkLst>
          <pc:docMk/>
          <pc:sldMk cId="158709083" sldId="420"/>
        </pc:sldMkLst>
        <pc:graphicFrameChg chg="mod">
          <ac:chgData name="Pedigo, Jake" userId="0c06b333-eb43-4e1b-ae58-2615bd219d7a" providerId="ADAL" clId="{4BA3B8A0-C089-402D-8E8B-98E5A3601C04}" dt="2025-05-06T15:34:47.352" v="43"/>
          <ac:graphicFrameMkLst>
            <pc:docMk/>
            <pc:sldMk cId="158709083" sldId="420"/>
            <ac:graphicFrameMk id="5" creationId="{4B09431C-C745-7B89-BB58-5E07637805F1}"/>
          </ac:graphicFrameMkLst>
        </pc:graphicFrameChg>
      </pc:sldChg>
      <pc:sldChg chg="modSp add mod">
        <pc:chgData name="Pedigo, Jake" userId="0c06b333-eb43-4e1b-ae58-2615bd219d7a" providerId="ADAL" clId="{4BA3B8A0-C089-402D-8E8B-98E5A3601C04}" dt="2025-05-06T15:40:06.469" v="81" actId="2164"/>
        <pc:sldMkLst>
          <pc:docMk/>
          <pc:sldMk cId="2155037063" sldId="420"/>
        </pc:sldMkLst>
        <pc:graphicFrameChg chg="mod modGraphic">
          <ac:chgData name="Pedigo, Jake" userId="0c06b333-eb43-4e1b-ae58-2615bd219d7a" providerId="ADAL" clId="{4BA3B8A0-C089-402D-8E8B-98E5A3601C04}" dt="2025-05-06T15:40:06.469" v="81" actId="2164"/>
          <ac:graphicFrameMkLst>
            <pc:docMk/>
            <pc:sldMk cId="2155037063" sldId="420"/>
            <ac:graphicFrameMk id="5" creationId="{F0196E70-07A4-1A87-9233-64AF85FE7BBA}"/>
          </ac:graphicFrameMkLst>
        </pc:graphicFrameChg>
      </pc:sldChg>
      <pc:sldChg chg="modSp del">
        <pc:chgData name="Pedigo, Jake" userId="0c06b333-eb43-4e1b-ae58-2615bd219d7a" providerId="ADAL" clId="{4BA3B8A0-C089-402D-8E8B-98E5A3601C04}" dt="2025-05-02T13:43:53.721" v="13" actId="47"/>
        <pc:sldMkLst>
          <pc:docMk/>
          <pc:sldMk cId="2236993432" sldId="420"/>
        </pc:sldMkLst>
      </pc:sldChg>
      <pc:sldChg chg="modSp add">
        <pc:chgData name="Pedigo, Jake" userId="0c06b333-eb43-4e1b-ae58-2615bd219d7a" providerId="ADAL" clId="{4BA3B8A0-C089-402D-8E8B-98E5A3601C04}" dt="2025-05-06T15:41:35.774" v="95"/>
        <pc:sldMkLst>
          <pc:docMk/>
          <pc:sldMk cId="530689346" sldId="421"/>
        </pc:sldMkLst>
        <pc:graphicFrameChg chg="mod">
          <ac:chgData name="Pedigo, Jake" userId="0c06b333-eb43-4e1b-ae58-2615bd219d7a" providerId="ADAL" clId="{4BA3B8A0-C089-402D-8E8B-98E5A3601C04}" dt="2025-05-06T15:41:35.774" v="95"/>
          <ac:graphicFrameMkLst>
            <pc:docMk/>
            <pc:sldMk cId="530689346" sldId="421"/>
            <ac:graphicFrameMk id="5" creationId="{A352A19D-5175-D576-8E30-CD6B4CDB5886}"/>
          </ac:graphicFrameMkLst>
        </pc:graphicFrameChg>
      </pc:sldChg>
      <pc:sldChg chg="modSp add del">
        <pc:chgData name="Pedigo, Jake" userId="0c06b333-eb43-4e1b-ae58-2615bd219d7a" providerId="ADAL" clId="{4BA3B8A0-C089-402D-8E8B-98E5A3601C04}" dt="2025-05-06T15:37:16.704" v="53" actId="47"/>
        <pc:sldMkLst>
          <pc:docMk/>
          <pc:sldMk cId="1782841618" sldId="421"/>
        </pc:sldMkLst>
        <pc:graphicFrameChg chg="mod">
          <ac:chgData name="Pedigo, Jake" userId="0c06b333-eb43-4e1b-ae58-2615bd219d7a" providerId="ADAL" clId="{4BA3B8A0-C089-402D-8E8B-98E5A3601C04}" dt="2025-05-06T15:34:13.610" v="39"/>
          <ac:graphicFrameMkLst>
            <pc:docMk/>
            <pc:sldMk cId="1782841618" sldId="421"/>
            <ac:graphicFrameMk id="5" creationId="{DB528728-0269-2C3B-93E9-943DDC919128}"/>
          </ac:graphicFrameMkLst>
        </pc:graphicFrameChg>
      </pc:sldChg>
      <pc:sldChg chg="modSp del">
        <pc:chgData name="Pedigo, Jake" userId="0c06b333-eb43-4e1b-ae58-2615bd219d7a" providerId="ADAL" clId="{4BA3B8A0-C089-402D-8E8B-98E5A3601C04}" dt="2025-05-02T13:43:54.969" v="14" actId="47"/>
        <pc:sldMkLst>
          <pc:docMk/>
          <pc:sldMk cId="2201230058" sldId="421"/>
        </pc:sldMkLst>
      </pc:sldChg>
      <pc:sldChg chg="add del">
        <pc:chgData name="Pedigo, Jake" userId="0c06b333-eb43-4e1b-ae58-2615bd219d7a" providerId="ADAL" clId="{4BA3B8A0-C089-402D-8E8B-98E5A3601C04}" dt="2025-05-06T15:40:18.333" v="82" actId="47"/>
        <pc:sldMkLst>
          <pc:docMk/>
          <pc:sldMk cId="2508785885" sldId="421"/>
        </pc:sldMkLst>
      </pc:sldChg>
      <pc:sldChg chg="add del">
        <pc:chgData name="Pedigo, Jake" userId="0c06b333-eb43-4e1b-ae58-2615bd219d7a" providerId="ADAL" clId="{4BA3B8A0-C089-402D-8E8B-98E5A3601C04}" dt="2025-05-06T15:40:19.573" v="83" actId="47"/>
        <pc:sldMkLst>
          <pc:docMk/>
          <pc:sldMk cId="587743203" sldId="422"/>
        </pc:sldMkLst>
      </pc:sldChg>
      <pc:sldChg chg="modSp del">
        <pc:chgData name="Pedigo, Jake" userId="0c06b333-eb43-4e1b-ae58-2615bd219d7a" providerId="ADAL" clId="{4BA3B8A0-C089-402D-8E8B-98E5A3601C04}" dt="2025-05-02T13:43:56.468" v="15" actId="47"/>
        <pc:sldMkLst>
          <pc:docMk/>
          <pc:sldMk cId="1193560922" sldId="422"/>
        </pc:sldMkLst>
      </pc:sldChg>
      <pc:sldChg chg="modSp add del">
        <pc:chgData name="Pedigo, Jake" userId="0c06b333-eb43-4e1b-ae58-2615bd219d7a" providerId="ADAL" clId="{4BA3B8A0-C089-402D-8E8B-98E5A3601C04}" dt="2025-05-06T15:37:17.504" v="54" actId="47"/>
        <pc:sldMkLst>
          <pc:docMk/>
          <pc:sldMk cId="3301668249" sldId="422"/>
        </pc:sldMkLst>
        <pc:graphicFrameChg chg="mod">
          <ac:chgData name="Pedigo, Jake" userId="0c06b333-eb43-4e1b-ae58-2615bd219d7a" providerId="ADAL" clId="{4BA3B8A0-C089-402D-8E8B-98E5A3601C04}" dt="2025-05-06T15:33:57.803" v="38"/>
          <ac:graphicFrameMkLst>
            <pc:docMk/>
            <pc:sldMk cId="3301668249" sldId="422"/>
            <ac:graphicFrameMk id="5" creationId="{0B196A3B-7788-8580-3073-0A325550CDA6}"/>
          </ac:graphicFrameMkLst>
        </pc:graphicFrameChg>
      </pc:sldChg>
      <pc:sldChg chg="modSp add">
        <pc:chgData name="Pedigo, Jake" userId="0c06b333-eb43-4e1b-ae58-2615bd219d7a" providerId="ADAL" clId="{4BA3B8A0-C089-402D-8E8B-98E5A3601C04}" dt="2025-05-06T15:41:47.507" v="96"/>
        <pc:sldMkLst>
          <pc:docMk/>
          <pc:sldMk cId="3946792376" sldId="422"/>
        </pc:sldMkLst>
        <pc:graphicFrameChg chg="mod">
          <ac:chgData name="Pedigo, Jake" userId="0c06b333-eb43-4e1b-ae58-2615bd219d7a" providerId="ADAL" clId="{4BA3B8A0-C089-402D-8E8B-98E5A3601C04}" dt="2025-05-06T15:41:47.507" v="96"/>
          <ac:graphicFrameMkLst>
            <pc:docMk/>
            <pc:sldMk cId="3946792376" sldId="422"/>
            <ac:graphicFrameMk id="5" creationId="{1D88308C-97A0-788B-8472-81B26EF12BB6}"/>
          </ac:graphicFrameMkLst>
        </pc:graphicFrameChg>
      </pc:sldChg>
      <pc:sldChg chg="modSp add del">
        <pc:chgData name="Pedigo, Jake" userId="0c06b333-eb43-4e1b-ae58-2615bd219d7a" providerId="ADAL" clId="{4BA3B8A0-C089-402D-8E8B-98E5A3601C04}" dt="2025-05-06T15:37:11.820" v="49" actId="47"/>
        <pc:sldMkLst>
          <pc:docMk/>
          <pc:sldMk cId="100811256" sldId="423"/>
        </pc:sldMkLst>
        <pc:graphicFrameChg chg="mod">
          <ac:chgData name="Pedigo, Jake" userId="0c06b333-eb43-4e1b-ae58-2615bd219d7a" providerId="ADAL" clId="{4BA3B8A0-C089-402D-8E8B-98E5A3601C04}" dt="2025-05-06T15:35:31.475" v="46"/>
          <ac:graphicFrameMkLst>
            <pc:docMk/>
            <pc:sldMk cId="100811256" sldId="423"/>
            <ac:graphicFrameMk id="5" creationId="{F56A093C-5C08-9110-9E9C-1ACD5ABF22FE}"/>
          </ac:graphicFrameMkLst>
        </pc:graphicFrameChg>
      </pc:sldChg>
      <pc:sldChg chg="modSp del">
        <pc:chgData name="Pedigo, Jake" userId="0c06b333-eb43-4e1b-ae58-2615bd219d7a" providerId="ADAL" clId="{4BA3B8A0-C089-402D-8E8B-98E5A3601C04}" dt="2025-05-02T13:44:02.304" v="16" actId="47"/>
        <pc:sldMkLst>
          <pc:docMk/>
          <pc:sldMk cId="350649364" sldId="423"/>
        </pc:sldMkLst>
      </pc:sldChg>
      <pc:sldChg chg="modSp add">
        <pc:chgData name="Pedigo, Jake" userId="0c06b333-eb43-4e1b-ae58-2615bd219d7a" providerId="ADAL" clId="{4BA3B8A0-C089-402D-8E8B-98E5A3601C04}" dt="2025-05-06T15:42:00.209" v="97"/>
        <pc:sldMkLst>
          <pc:docMk/>
          <pc:sldMk cId="1916303312" sldId="423"/>
        </pc:sldMkLst>
        <pc:graphicFrameChg chg="mod">
          <ac:chgData name="Pedigo, Jake" userId="0c06b333-eb43-4e1b-ae58-2615bd219d7a" providerId="ADAL" clId="{4BA3B8A0-C089-402D-8E8B-98E5A3601C04}" dt="2025-05-06T15:42:00.209" v="97"/>
          <ac:graphicFrameMkLst>
            <pc:docMk/>
            <pc:sldMk cId="1916303312" sldId="423"/>
            <ac:graphicFrameMk id="5" creationId="{A8D6B07C-67C9-1DC7-26CD-5653AFF628CC}"/>
          </ac:graphicFrameMkLst>
        </pc:graphicFrameChg>
      </pc:sldChg>
      <pc:sldChg chg="add del">
        <pc:chgData name="Pedigo, Jake" userId="0c06b333-eb43-4e1b-ae58-2615bd219d7a" providerId="ADAL" clId="{4BA3B8A0-C089-402D-8E8B-98E5A3601C04}" dt="2025-05-06T15:40:20.803" v="84" actId="47"/>
        <pc:sldMkLst>
          <pc:docMk/>
          <pc:sldMk cId="2206968481" sldId="423"/>
        </pc:sldMkLst>
      </pc:sldChg>
      <pc:sldChg chg="modSp del">
        <pc:chgData name="Pedigo, Jake" userId="0c06b333-eb43-4e1b-ae58-2615bd219d7a" providerId="ADAL" clId="{4BA3B8A0-C089-402D-8E8B-98E5A3601C04}" dt="2025-05-02T13:44:03.239" v="17" actId="47"/>
        <pc:sldMkLst>
          <pc:docMk/>
          <pc:sldMk cId="338392512" sldId="424"/>
        </pc:sldMkLst>
      </pc:sldChg>
      <pc:sldChg chg="modSp add">
        <pc:chgData name="Pedigo, Jake" userId="0c06b333-eb43-4e1b-ae58-2615bd219d7a" providerId="ADAL" clId="{4BA3B8A0-C089-402D-8E8B-98E5A3601C04}" dt="2025-05-06T15:42:12.654" v="98"/>
        <pc:sldMkLst>
          <pc:docMk/>
          <pc:sldMk cId="1226366355" sldId="424"/>
        </pc:sldMkLst>
        <pc:graphicFrameChg chg="mod">
          <ac:chgData name="Pedigo, Jake" userId="0c06b333-eb43-4e1b-ae58-2615bd219d7a" providerId="ADAL" clId="{4BA3B8A0-C089-402D-8E8B-98E5A3601C04}" dt="2025-05-06T15:42:12.654" v="98"/>
          <ac:graphicFrameMkLst>
            <pc:docMk/>
            <pc:sldMk cId="1226366355" sldId="424"/>
            <ac:graphicFrameMk id="5" creationId="{4FF59AF6-AA5D-3C22-2AE8-715577A14B2F}"/>
          </ac:graphicFrameMkLst>
        </pc:graphicFrameChg>
      </pc:sldChg>
      <pc:sldChg chg="modSp add del">
        <pc:chgData name="Pedigo, Jake" userId="0c06b333-eb43-4e1b-ae58-2615bd219d7a" providerId="ADAL" clId="{4BA3B8A0-C089-402D-8E8B-98E5A3601C04}" dt="2025-05-06T15:37:13.594" v="50" actId="47"/>
        <pc:sldMkLst>
          <pc:docMk/>
          <pc:sldMk cId="2389347433" sldId="424"/>
        </pc:sldMkLst>
        <pc:graphicFrameChg chg="mod">
          <ac:chgData name="Pedigo, Jake" userId="0c06b333-eb43-4e1b-ae58-2615bd219d7a" providerId="ADAL" clId="{4BA3B8A0-C089-402D-8E8B-98E5A3601C04}" dt="2025-05-06T15:35:14.595" v="45"/>
          <ac:graphicFrameMkLst>
            <pc:docMk/>
            <pc:sldMk cId="2389347433" sldId="424"/>
            <ac:graphicFrameMk id="5" creationId="{C8BB04A5-3A95-D39B-2764-4C35E57D27FE}"/>
          </ac:graphicFrameMkLst>
        </pc:graphicFrameChg>
      </pc:sldChg>
      <pc:sldChg chg="modSp add">
        <pc:chgData name="Pedigo, Jake" userId="0c06b333-eb43-4e1b-ae58-2615bd219d7a" providerId="ADAL" clId="{4BA3B8A0-C089-402D-8E8B-98E5A3601C04}" dt="2025-05-06T15:42:26.581" v="99"/>
        <pc:sldMkLst>
          <pc:docMk/>
          <pc:sldMk cId="3224337684" sldId="425"/>
        </pc:sldMkLst>
        <pc:graphicFrameChg chg="mod">
          <ac:chgData name="Pedigo, Jake" userId="0c06b333-eb43-4e1b-ae58-2615bd219d7a" providerId="ADAL" clId="{4BA3B8A0-C089-402D-8E8B-98E5A3601C04}" dt="2025-05-06T15:42:26.581" v="99"/>
          <ac:graphicFrameMkLst>
            <pc:docMk/>
            <pc:sldMk cId="3224337684" sldId="425"/>
            <ac:graphicFrameMk id="5" creationId="{0A6D01D3-73C9-1638-D0AA-EEDE8FFCA1D9}"/>
          </ac:graphicFrameMkLst>
        </pc:graphicFrameChg>
      </pc:sldChg>
      <pc:sldChg chg="modSp add del">
        <pc:chgData name="Pedigo, Jake" userId="0c06b333-eb43-4e1b-ae58-2615bd219d7a" providerId="ADAL" clId="{4BA3B8A0-C089-402D-8E8B-98E5A3601C04}" dt="2025-05-06T15:37:14.946" v="51" actId="47"/>
        <pc:sldMkLst>
          <pc:docMk/>
          <pc:sldMk cId="3941196577" sldId="425"/>
        </pc:sldMkLst>
        <pc:graphicFrameChg chg="mod">
          <ac:chgData name="Pedigo, Jake" userId="0c06b333-eb43-4e1b-ae58-2615bd219d7a" providerId="ADAL" clId="{4BA3B8A0-C089-402D-8E8B-98E5A3601C04}" dt="2025-05-06T15:34:59.924" v="44"/>
          <ac:graphicFrameMkLst>
            <pc:docMk/>
            <pc:sldMk cId="3941196577" sldId="425"/>
            <ac:graphicFrameMk id="5" creationId="{B44D0082-978A-6701-622D-339F97C01CCE}"/>
          </ac:graphicFrameMkLst>
        </pc:graphicFrameChg>
      </pc:sldChg>
      <pc:sldChg chg="modSp add mod">
        <pc:chgData name="Pedigo, Jake" userId="0c06b333-eb43-4e1b-ae58-2615bd219d7a" providerId="ADAL" clId="{4BA3B8A0-C089-402D-8E8B-98E5A3601C04}" dt="2025-05-06T15:42:39.460" v="101" actId="2164"/>
        <pc:sldMkLst>
          <pc:docMk/>
          <pc:sldMk cId="1631643190" sldId="426"/>
        </pc:sldMkLst>
        <pc:graphicFrameChg chg="mod modGraphic">
          <ac:chgData name="Pedigo, Jake" userId="0c06b333-eb43-4e1b-ae58-2615bd219d7a" providerId="ADAL" clId="{4BA3B8A0-C089-402D-8E8B-98E5A3601C04}" dt="2025-05-06T15:42:39.460" v="101" actId="2164"/>
          <ac:graphicFrameMkLst>
            <pc:docMk/>
            <pc:sldMk cId="1631643190" sldId="426"/>
            <ac:graphicFrameMk id="5" creationId="{78B699BB-F76F-7A11-1AA5-EF1DCB9A5BB5}"/>
          </ac:graphicFrameMkLst>
        </pc:graphicFrameChg>
      </pc:sldChg>
      <pc:sldChg chg="add del">
        <pc:chgData name="Pedigo, Jake" userId="0c06b333-eb43-4e1b-ae58-2615bd219d7a" providerId="ADAL" clId="{4BA3B8A0-C089-402D-8E8B-98E5A3601C04}" dt="2025-05-06T15:42:40.952" v="102" actId="47"/>
        <pc:sldMkLst>
          <pc:docMk/>
          <pc:sldMk cId="725520877" sldId="427"/>
        </pc:sldMkLst>
      </pc:sldChg>
      <pc:sldChg chg="add del">
        <pc:chgData name="Pedigo, Jake" userId="0c06b333-eb43-4e1b-ae58-2615bd219d7a" providerId="ADAL" clId="{4BA3B8A0-C089-402D-8E8B-98E5A3601C04}" dt="2025-05-06T15:42:42.271" v="103" actId="47"/>
        <pc:sldMkLst>
          <pc:docMk/>
          <pc:sldMk cId="133253588" sldId="428"/>
        </pc:sldMkLst>
      </pc:sldChg>
      <pc:sldChg chg="add del">
        <pc:chgData name="Pedigo, Jake" userId="0c06b333-eb43-4e1b-ae58-2615bd219d7a" providerId="ADAL" clId="{4BA3B8A0-C089-402D-8E8B-98E5A3601C04}" dt="2025-05-06T15:42:43.040" v="104" actId="47"/>
        <pc:sldMkLst>
          <pc:docMk/>
          <pc:sldMk cId="2750578109" sldId="429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Pedigo, Jake" userId="0c06b333-eb43-4e1b-ae58-2615bd219d7a" providerId="ADAL" clId="{4DC4072A-A7A9-4E39-B1B1-651B9C675D8C}"/>
    <pc:docChg chg="undo custSel addSld delSld modSld modSection">
      <pc:chgData name="Pedigo, Jake" userId="0c06b333-eb43-4e1b-ae58-2615bd219d7a" providerId="ADAL" clId="{4DC4072A-A7A9-4E39-B1B1-651B9C675D8C}" dt="2024-07-08T18:18:34.959" v="63" actId="2711"/>
      <pc:docMkLst>
        <pc:docMk/>
      </pc:docMkLst>
      <pc:sldChg chg="modSp mod">
        <pc:chgData name="Pedigo, Jake" userId="0c06b333-eb43-4e1b-ae58-2615bd219d7a" providerId="ADAL" clId="{4DC4072A-A7A9-4E39-B1B1-651B9C675D8C}" dt="2024-07-03T16:05:41.637" v="3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4DC4072A-A7A9-4E39-B1B1-651B9C675D8C}" dt="2024-07-08T18:14:27.648" v="30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4DC4072A-A7A9-4E39-B1B1-651B9C675D8C}" dt="2024-07-08T18:18:34.959" v="63" actId="2711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4DC4072A-A7A9-4E39-B1B1-651B9C675D8C}" dt="2024-07-08T18:16:25.692" v="48" actId="255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4DC4072A-A7A9-4E39-B1B1-651B9C675D8C}" dt="2024-07-08T18:15:06.675" v="35" actId="255"/>
        <pc:sldMkLst>
          <pc:docMk/>
          <pc:sldMk cId="2569309724" sldId="413"/>
        </pc:sldMkLst>
      </pc:sldChg>
      <pc:sldChg chg="del">
        <pc:chgData name="Pedigo, Jake" userId="0c06b333-eb43-4e1b-ae58-2615bd219d7a" providerId="ADAL" clId="{4DC4072A-A7A9-4E39-B1B1-651B9C675D8C}" dt="2024-07-03T16:06:13.665" v="20" actId="47"/>
        <pc:sldMkLst>
          <pc:docMk/>
          <pc:sldMk cId="1672613261" sldId="414"/>
        </pc:sldMkLst>
      </pc:sldChg>
      <pc:sldChg chg="add del">
        <pc:chgData name="Pedigo, Jake" userId="0c06b333-eb43-4e1b-ae58-2615bd219d7a" providerId="ADAL" clId="{4DC4072A-A7A9-4E39-B1B1-651B9C675D8C}" dt="2024-07-08T18:15:50.939" v="41" actId="47"/>
        <pc:sldMkLst>
          <pc:docMk/>
          <pc:sldMk cId="2284780041" sldId="414"/>
        </pc:sldMkLst>
      </pc:sldChg>
      <pc:sldChg chg="del">
        <pc:chgData name="Pedigo, Jake" userId="0c06b333-eb43-4e1b-ae58-2615bd219d7a" providerId="ADAL" clId="{4DC4072A-A7A9-4E39-B1B1-651B9C675D8C}" dt="2024-07-03T16:06:12.468" v="19" actId="47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4DC4072A-A7A9-4E39-B1B1-651B9C675D8C}" dt="2024-07-08T18:15:46.334" v="40" actId="2164"/>
        <pc:sldMkLst>
          <pc:docMk/>
          <pc:sldMk cId="2731545863" sldId="415"/>
        </pc:sldMkLst>
      </pc:sldChg>
      <pc:sldChg chg="del">
        <pc:chgData name="Pedigo, Jake" userId="0c06b333-eb43-4e1b-ae58-2615bd219d7a" providerId="ADAL" clId="{4DC4072A-A7A9-4E39-B1B1-651B9C675D8C}" dt="2024-07-03T16:06:26.272" v="29" actId="47"/>
        <pc:sldMkLst>
          <pc:docMk/>
          <pc:sldMk cId="466331333" sldId="416"/>
        </pc:sldMkLst>
      </pc:sldChg>
      <pc:sldChg chg="modSp add mod">
        <pc:chgData name="Pedigo, Jake" userId="0c06b333-eb43-4e1b-ae58-2615bd219d7a" providerId="ADAL" clId="{4DC4072A-A7A9-4E39-B1B1-651B9C675D8C}" dt="2024-07-08T18:15:26.637" v="37" actId="255"/>
        <pc:sldMkLst>
          <pc:docMk/>
          <pc:sldMk cId="2736942238" sldId="416"/>
        </pc:sldMkLst>
      </pc:sldChg>
      <pc:sldChg chg="modSp add mod">
        <pc:chgData name="Pedigo, Jake" userId="0c06b333-eb43-4e1b-ae58-2615bd219d7a" providerId="ADAL" clId="{4DC4072A-A7A9-4E39-B1B1-651B9C675D8C}" dt="2024-07-08T18:16:41.413" v="50" actId="255"/>
        <pc:sldMkLst>
          <pc:docMk/>
          <pc:sldMk cId="870562216" sldId="417"/>
        </pc:sldMkLst>
      </pc:sldChg>
      <pc:sldChg chg="del">
        <pc:chgData name="Pedigo, Jake" userId="0c06b333-eb43-4e1b-ae58-2615bd219d7a" providerId="ADAL" clId="{4DC4072A-A7A9-4E39-B1B1-651B9C675D8C}" dt="2024-07-03T16:06:24.635" v="28" actId="47"/>
        <pc:sldMkLst>
          <pc:docMk/>
          <pc:sldMk cId="2100461293" sldId="417"/>
        </pc:sldMkLst>
      </pc:sldChg>
      <pc:sldChg chg="modSp add mod">
        <pc:chgData name="Pedigo, Jake" userId="0c06b333-eb43-4e1b-ae58-2615bd219d7a" providerId="ADAL" clId="{4DC4072A-A7A9-4E39-B1B1-651B9C675D8C}" dt="2024-07-08T18:17:00.023" v="52" actId="255"/>
        <pc:sldMkLst>
          <pc:docMk/>
          <pc:sldMk cId="415004132" sldId="418"/>
        </pc:sldMkLst>
      </pc:sldChg>
      <pc:sldChg chg="del">
        <pc:chgData name="Pedigo, Jake" userId="0c06b333-eb43-4e1b-ae58-2615bd219d7a" providerId="ADAL" clId="{4DC4072A-A7A9-4E39-B1B1-651B9C675D8C}" dt="2024-07-03T16:06:23.795" v="27" actId="47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4DC4072A-A7A9-4E39-B1B1-651B9C675D8C}" dt="2024-07-03T16:06:22.519" v="26" actId="47"/>
        <pc:sldMkLst>
          <pc:docMk/>
          <pc:sldMk cId="3594022461" sldId="419"/>
        </pc:sldMkLst>
      </pc:sldChg>
      <pc:sldChg chg="modSp add del mod">
        <pc:chgData name="Pedigo, Jake" userId="0c06b333-eb43-4e1b-ae58-2615bd219d7a" providerId="ADAL" clId="{4DC4072A-A7A9-4E39-B1B1-651B9C675D8C}" dt="2024-07-08T18:17:29.625" v="58" actId="47"/>
        <pc:sldMkLst>
          <pc:docMk/>
          <pc:sldMk cId="4274257968" sldId="419"/>
        </pc:sldMkLst>
      </pc:sldChg>
      <pc:sldChg chg="add del">
        <pc:chgData name="Pedigo, Jake" userId="0c06b333-eb43-4e1b-ae58-2615bd219d7a" providerId="ADAL" clId="{4DC4072A-A7A9-4E39-B1B1-651B9C675D8C}" dt="2024-07-08T18:17:32.264" v="59" actId="47"/>
        <pc:sldMkLst>
          <pc:docMk/>
          <pc:sldMk cId="1435066896" sldId="420"/>
        </pc:sldMkLst>
      </pc:sldChg>
      <pc:sldChg chg="add del">
        <pc:chgData name="Pedigo, Jake" userId="0c06b333-eb43-4e1b-ae58-2615bd219d7a" providerId="ADAL" clId="{4DC4072A-A7A9-4E39-B1B1-651B9C675D8C}" dt="2024-07-08T18:17:33.899" v="60" actId="47"/>
        <pc:sldMkLst>
          <pc:docMk/>
          <pc:sldMk cId="4093633974" sldId="421"/>
        </pc:sldMkLst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mod">
        <pc:chgData name="Pedigo, Jake" userId="0c06b333-eb43-4e1b-ae58-2615bd219d7a" providerId="ADAL" clId="{329D7C1B-8B93-48BE-92E0-64E2AE27B005}" dt="2024-04-01T16:11:10.190" v="4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329D7C1B-8B93-48BE-92E0-64E2AE27B005}" dt="2024-04-03T14:28:11.210" v="55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329D7C1B-8B93-48BE-92E0-64E2AE27B005}" dt="2024-04-03T14:27:28.049" v="5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329D7C1B-8B93-48BE-92E0-64E2AE27B005}" dt="2024-04-03T14:33:36.149" v="79" actId="14100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329D7C1B-8B93-48BE-92E0-64E2AE27B005}" dt="2024-04-03T14:31:31.730" v="64" actId="14100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</pc:sldChg>
    </pc:docChg>
  </pc:docChgLst>
  <pc:docChgLst>
    <pc:chgData name="Pedigo, Jake" userId="0c06b333-eb43-4e1b-ae58-2615bd219d7a" providerId="ADAL" clId="{6AE1AEDD-C07B-4C35-B696-5A3400A694A4}"/>
    <pc:docChg chg="addSld delSld modSld modSection">
      <pc:chgData name="Pedigo, Jake" userId="0c06b333-eb43-4e1b-ae58-2615bd219d7a" providerId="ADAL" clId="{6AE1AEDD-C07B-4C35-B696-5A3400A694A4}" dt="2025-04-07T20:46:48.374" v="41" actId="2164"/>
      <pc:docMkLst>
        <pc:docMk/>
      </pc:docMkLst>
      <pc:sldChg chg="modSp">
        <pc:chgData name="Pedigo, Jake" userId="0c06b333-eb43-4e1b-ae58-2615bd219d7a" providerId="ADAL" clId="{6AE1AEDD-C07B-4C35-B696-5A3400A694A4}" dt="2025-04-01T13:20:07.464" v="0"/>
        <pc:sldMkLst>
          <pc:docMk/>
          <pc:sldMk cId="730603795" sldId="260"/>
        </pc:sldMkLst>
        <pc:spChg chg="mod">
          <ac:chgData name="Pedigo, Jake" userId="0c06b333-eb43-4e1b-ae58-2615bd219d7a" providerId="ADAL" clId="{6AE1AEDD-C07B-4C35-B696-5A3400A694A4}" dt="2025-04-01T13:20:07.464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6AE1AEDD-C07B-4C35-B696-5A3400A694A4}" dt="2025-04-07T20:42:37.056" v="14"/>
        <pc:sldMkLst>
          <pc:docMk/>
          <pc:sldMk cId="2900273907" sldId="286"/>
        </pc:sldMkLst>
        <pc:spChg chg="mod">
          <ac:chgData name="Pedigo, Jake" userId="0c06b333-eb43-4e1b-ae58-2615bd219d7a" providerId="ADAL" clId="{6AE1AEDD-C07B-4C35-B696-5A3400A694A4}" dt="2025-04-01T13:20:07.464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6AE1AEDD-C07B-4C35-B696-5A3400A694A4}" dt="2025-04-07T20:42:37.056" v="14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6AE1AEDD-C07B-4C35-B696-5A3400A694A4}" dt="2025-04-07T20:41:24.813" v="13"/>
        <pc:sldMkLst>
          <pc:docMk/>
          <pc:sldMk cId="3485043083" sldId="402"/>
        </pc:sldMkLst>
        <pc:spChg chg="mod">
          <ac:chgData name="Pedigo, Jake" userId="0c06b333-eb43-4e1b-ae58-2615bd219d7a" providerId="ADAL" clId="{6AE1AEDD-C07B-4C35-B696-5A3400A694A4}" dt="2025-04-01T13:20:07.464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6AE1AEDD-C07B-4C35-B696-5A3400A694A4}" dt="2025-04-07T20:41:24.813" v="13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6AE1AEDD-C07B-4C35-B696-5A3400A694A4}" dt="2025-04-07T20:45:32.702" v="34"/>
        <pc:sldMkLst>
          <pc:docMk/>
          <pc:sldMk cId="2506534793" sldId="410"/>
        </pc:sldMkLst>
        <pc:spChg chg="mod">
          <ac:chgData name="Pedigo, Jake" userId="0c06b333-eb43-4e1b-ae58-2615bd219d7a" providerId="ADAL" clId="{6AE1AEDD-C07B-4C35-B696-5A3400A694A4}" dt="2025-04-01T13:20:07.464" v="0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6AE1AEDD-C07B-4C35-B696-5A3400A694A4}" dt="2025-04-07T20:45:32.702" v="3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6AE1AEDD-C07B-4C35-B696-5A3400A694A4}" dt="2025-04-07T20:43:36.963" v="21"/>
        <pc:sldMkLst>
          <pc:docMk/>
          <pc:sldMk cId="2569309724" sldId="413"/>
        </pc:sldMkLst>
        <pc:spChg chg="mod">
          <ac:chgData name="Pedigo, Jake" userId="0c06b333-eb43-4e1b-ae58-2615bd219d7a" providerId="ADAL" clId="{6AE1AEDD-C07B-4C35-B696-5A3400A694A4}" dt="2025-04-01T13:20:07.464" v="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6AE1AEDD-C07B-4C35-B696-5A3400A694A4}" dt="2025-04-07T20:43:36.963" v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6AE1AEDD-C07B-4C35-B696-5A3400A694A4}" dt="2025-04-07T20:44:51.244" v="27" actId="2164"/>
        <pc:sldMkLst>
          <pc:docMk/>
          <pc:sldMk cId="3514110916" sldId="414"/>
        </pc:sldMkLst>
      </pc:sldChg>
      <pc:sldChg chg="modSp add">
        <pc:chgData name="Pedigo, Jake" userId="0c06b333-eb43-4e1b-ae58-2615bd219d7a" providerId="ADAL" clId="{6AE1AEDD-C07B-4C35-B696-5A3400A694A4}" dt="2025-04-07T20:44:34.227" v="25"/>
        <pc:sldMkLst>
          <pc:docMk/>
          <pc:sldMk cId="2706457457" sldId="415"/>
        </pc:sldMkLst>
      </pc:sldChg>
      <pc:sldChg chg="modSp del">
        <pc:chgData name="Pedigo, Jake" userId="0c06b333-eb43-4e1b-ae58-2615bd219d7a" providerId="ADAL" clId="{6AE1AEDD-C07B-4C35-B696-5A3400A694A4}" dt="2025-04-01T13:20:33.311" v="7" actId="47"/>
        <pc:sldMkLst>
          <pc:docMk/>
          <pc:sldMk cId="3441362832" sldId="415"/>
        </pc:sldMkLst>
      </pc:sldChg>
      <pc:sldChg chg="modSp del">
        <pc:chgData name="Pedigo, Jake" userId="0c06b333-eb43-4e1b-ae58-2615bd219d7a" providerId="ADAL" clId="{6AE1AEDD-C07B-4C35-B696-5A3400A694A4}" dt="2025-04-01T13:20:32.485" v="6" actId="47"/>
        <pc:sldMkLst>
          <pc:docMk/>
          <pc:sldMk cId="3187525280" sldId="416"/>
        </pc:sldMkLst>
      </pc:sldChg>
      <pc:sldChg chg="modSp add">
        <pc:chgData name="Pedigo, Jake" userId="0c06b333-eb43-4e1b-ae58-2615bd219d7a" providerId="ADAL" clId="{6AE1AEDD-C07B-4C35-B696-5A3400A694A4}" dt="2025-04-07T20:44:20.310" v="24"/>
        <pc:sldMkLst>
          <pc:docMk/>
          <pc:sldMk cId="4176269096" sldId="416"/>
        </pc:sldMkLst>
      </pc:sldChg>
      <pc:sldChg chg="modSp add">
        <pc:chgData name="Pedigo, Jake" userId="0c06b333-eb43-4e1b-ae58-2615bd219d7a" providerId="ADAL" clId="{6AE1AEDD-C07B-4C35-B696-5A3400A694A4}" dt="2025-04-07T20:44:05.954" v="23"/>
        <pc:sldMkLst>
          <pc:docMk/>
          <pc:sldMk cId="1378756736" sldId="417"/>
        </pc:sldMkLst>
      </pc:sldChg>
      <pc:sldChg chg="modSp del">
        <pc:chgData name="Pedigo, Jake" userId="0c06b333-eb43-4e1b-ae58-2615bd219d7a" providerId="ADAL" clId="{6AE1AEDD-C07B-4C35-B696-5A3400A694A4}" dt="2025-04-01T13:20:31.378" v="5" actId="47"/>
        <pc:sldMkLst>
          <pc:docMk/>
          <pc:sldMk cId="2787935362" sldId="417"/>
        </pc:sldMkLst>
      </pc:sldChg>
      <pc:sldChg chg="modSp del">
        <pc:chgData name="Pedigo, Jake" userId="0c06b333-eb43-4e1b-ae58-2615bd219d7a" providerId="ADAL" clId="{6AE1AEDD-C07B-4C35-B696-5A3400A694A4}" dt="2025-04-01T13:20:30.370" v="4" actId="47"/>
        <pc:sldMkLst>
          <pc:docMk/>
          <pc:sldMk cId="91413081" sldId="418"/>
        </pc:sldMkLst>
      </pc:sldChg>
      <pc:sldChg chg="modSp add">
        <pc:chgData name="Pedigo, Jake" userId="0c06b333-eb43-4e1b-ae58-2615bd219d7a" providerId="ADAL" clId="{6AE1AEDD-C07B-4C35-B696-5A3400A694A4}" dt="2025-04-07T20:43:50.523" v="22"/>
        <pc:sldMkLst>
          <pc:docMk/>
          <pc:sldMk cId="4140859052" sldId="418"/>
        </pc:sldMkLst>
      </pc:sldChg>
      <pc:sldChg chg="modSp del">
        <pc:chgData name="Pedigo, Jake" userId="0c06b333-eb43-4e1b-ae58-2615bd219d7a" providerId="ADAL" clId="{6AE1AEDD-C07B-4C35-B696-5A3400A694A4}" dt="2025-04-01T13:20:40.049" v="9" actId="47"/>
        <pc:sldMkLst>
          <pc:docMk/>
          <pc:sldMk cId="1503889683" sldId="419"/>
        </pc:sldMkLst>
      </pc:sldChg>
      <pc:sldChg chg="modSp add">
        <pc:chgData name="Pedigo, Jake" userId="0c06b333-eb43-4e1b-ae58-2615bd219d7a" providerId="ADAL" clId="{6AE1AEDD-C07B-4C35-B696-5A3400A694A4}" dt="2025-04-07T20:45:46.580" v="35"/>
        <pc:sldMkLst>
          <pc:docMk/>
          <pc:sldMk cId="4134224200" sldId="419"/>
        </pc:sldMkLst>
      </pc:sldChg>
      <pc:sldChg chg="modSp del">
        <pc:chgData name="Pedigo, Jake" userId="0c06b333-eb43-4e1b-ae58-2615bd219d7a" providerId="ADAL" clId="{6AE1AEDD-C07B-4C35-B696-5A3400A694A4}" dt="2025-04-01T13:20:41.115" v="10" actId="47"/>
        <pc:sldMkLst>
          <pc:docMk/>
          <pc:sldMk cId="1229424740" sldId="420"/>
        </pc:sldMkLst>
      </pc:sldChg>
      <pc:sldChg chg="modSp add">
        <pc:chgData name="Pedigo, Jake" userId="0c06b333-eb43-4e1b-ae58-2615bd219d7a" providerId="ADAL" clId="{6AE1AEDD-C07B-4C35-B696-5A3400A694A4}" dt="2025-04-07T20:45:58.619" v="36"/>
        <pc:sldMkLst>
          <pc:docMk/>
          <pc:sldMk cId="2236993432" sldId="420"/>
        </pc:sldMkLst>
      </pc:sldChg>
      <pc:sldChg chg="modSp add">
        <pc:chgData name="Pedigo, Jake" userId="0c06b333-eb43-4e1b-ae58-2615bd219d7a" providerId="ADAL" clId="{6AE1AEDD-C07B-4C35-B696-5A3400A694A4}" dt="2025-04-07T20:46:11.306" v="37"/>
        <pc:sldMkLst>
          <pc:docMk/>
          <pc:sldMk cId="2201230058" sldId="421"/>
        </pc:sldMkLst>
      </pc:sldChg>
      <pc:sldChg chg="modSp del">
        <pc:chgData name="Pedigo, Jake" userId="0c06b333-eb43-4e1b-ae58-2615bd219d7a" providerId="ADAL" clId="{6AE1AEDD-C07B-4C35-B696-5A3400A694A4}" dt="2025-04-01T13:20:41.911" v="11" actId="47"/>
        <pc:sldMkLst>
          <pc:docMk/>
          <pc:sldMk cId="2597471063" sldId="421"/>
        </pc:sldMkLst>
      </pc:sldChg>
      <pc:sldChg chg="modSp del">
        <pc:chgData name="Pedigo, Jake" userId="0c06b333-eb43-4e1b-ae58-2615bd219d7a" providerId="ADAL" clId="{6AE1AEDD-C07B-4C35-B696-5A3400A694A4}" dt="2025-04-01T13:20:43.007" v="12" actId="47"/>
        <pc:sldMkLst>
          <pc:docMk/>
          <pc:sldMk cId="697415444" sldId="422"/>
        </pc:sldMkLst>
      </pc:sldChg>
      <pc:sldChg chg="modSp add">
        <pc:chgData name="Pedigo, Jake" userId="0c06b333-eb43-4e1b-ae58-2615bd219d7a" providerId="ADAL" clId="{6AE1AEDD-C07B-4C35-B696-5A3400A694A4}" dt="2025-04-07T20:46:23.113" v="38"/>
        <pc:sldMkLst>
          <pc:docMk/>
          <pc:sldMk cId="1193560922" sldId="422"/>
        </pc:sldMkLst>
      </pc:sldChg>
      <pc:sldChg chg="modSp add">
        <pc:chgData name="Pedigo, Jake" userId="0c06b333-eb43-4e1b-ae58-2615bd219d7a" providerId="ADAL" clId="{6AE1AEDD-C07B-4C35-B696-5A3400A694A4}" dt="2025-04-07T20:46:35.102" v="39"/>
        <pc:sldMkLst>
          <pc:docMk/>
          <pc:sldMk cId="350649364" sldId="423"/>
        </pc:sldMkLst>
      </pc:sldChg>
      <pc:sldChg chg="modSp add mod">
        <pc:chgData name="Pedigo, Jake" userId="0c06b333-eb43-4e1b-ae58-2615bd219d7a" providerId="ADAL" clId="{6AE1AEDD-C07B-4C35-B696-5A3400A694A4}" dt="2025-04-07T20:46:48.374" v="41" actId="2164"/>
        <pc:sldMkLst>
          <pc:docMk/>
          <pc:sldMk cId="338392512" sldId="424"/>
        </pc:sldMkLst>
      </pc:sldChg>
    </pc:docChg>
  </pc:docChgLst>
  <pc:docChgLst>
    <pc:chgData name="Pedigo, Jake" userId="0c06b333-eb43-4e1b-ae58-2615bd219d7a" providerId="ADAL" clId="{EE222CEF-686E-4725-9CDE-D4F2072A01A9}"/>
    <pc:docChg chg="addSld delSld modSld modSection">
      <pc:chgData name="Pedigo, Jake" userId="0c06b333-eb43-4e1b-ae58-2615bd219d7a" providerId="ADAL" clId="{EE222CEF-686E-4725-9CDE-D4F2072A01A9}" dt="2025-02-05T21:59:53.569" v="44" actId="2164"/>
      <pc:docMkLst>
        <pc:docMk/>
      </pc:docMkLst>
      <pc:sldChg chg="modSp">
        <pc:chgData name="Pedigo, Jake" userId="0c06b333-eb43-4e1b-ae58-2615bd219d7a" providerId="ADAL" clId="{EE222CEF-686E-4725-9CDE-D4F2072A01A9}" dt="2025-02-04T13:53:49.853" v="1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EE222CEF-686E-4725-9CDE-D4F2072A01A9}" dt="2025-02-05T21:55:58.046" v="17"/>
        <pc:sldMkLst>
          <pc:docMk/>
          <pc:sldMk cId="2900273907" sldId="286"/>
        </pc:sldMkLst>
        <pc:graphicFrameChg chg="mod modGraphic">
          <ac:chgData name="Pedigo, Jake" userId="0c06b333-eb43-4e1b-ae58-2615bd219d7a" providerId="ADAL" clId="{EE222CEF-686E-4725-9CDE-D4F2072A01A9}" dt="2025-02-05T21:55:58.046" v="17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EE222CEF-686E-4725-9CDE-D4F2072A01A9}" dt="2025-02-05T21:55:29.441" v="16" actId="255"/>
        <pc:sldMkLst>
          <pc:docMk/>
          <pc:sldMk cId="3485043083" sldId="402"/>
        </pc:sldMkLst>
        <pc:graphicFrameChg chg="mod modGraphic">
          <ac:chgData name="Pedigo, Jake" userId="0c06b333-eb43-4e1b-ae58-2615bd219d7a" providerId="ADAL" clId="{EE222CEF-686E-4725-9CDE-D4F2072A01A9}" dt="2025-02-05T21:55:29.441" v="16" actId="25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EE222CEF-686E-4725-9CDE-D4F2072A01A9}" dt="2025-02-05T21:58:40.698" v="38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EE222CEF-686E-4725-9CDE-D4F2072A01A9}" dt="2025-02-05T21:58:40.698" v="38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EE222CEF-686E-4725-9CDE-D4F2072A01A9}" dt="2025-02-05T21:56:50.643" v="25"/>
        <pc:sldMkLst>
          <pc:docMk/>
          <pc:sldMk cId="2569309724" sldId="413"/>
        </pc:sldMkLst>
        <pc:graphicFrameChg chg="mod modGraphic">
          <ac:chgData name="Pedigo, Jake" userId="0c06b333-eb43-4e1b-ae58-2615bd219d7a" providerId="ADAL" clId="{EE222CEF-686E-4725-9CDE-D4F2072A01A9}" dt="2025-02-05T21:56:50.643" v="2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del">
        <pc:chgData name="Pedigo, Jake" userId="0c06b333-eb43-4e1b-ae58-2615bd219d7a" providerId="ADAL" clId="{EE222CEF-686E-4725-9CDE-D4F2072A01A9}" dt="2025-02-04T13:54:09.796" v="5" actId="47"/>
        <pc:sldMkLst>
          <pc:docMk/>
          <pc:sldMk cId="1428929558" sldId="414"/>
        </pc:sldMkLst>
      </pc:sldChg>
      <pc:sldChg chg="add del">
        <pc:chgData name="Pedigo, Jake" userId="0c06b333-eb43-4e1b-ae58-2615bd219d7a" providerId="ADAL" clId="{EE222CEF-686E-4725-9CDE-D4F2072A01A9}" dt="2025-02-05T21:58:04.439" v="32" actId="47"/>
        <pc:sldMkLst>
          <pc:docMk/>
          <pc:sldMk cId="3766220879" sldId="414"/>
        </pc:sldMkLst>
      </pc:sldChg>
      <pc:sldChg chg="modSp add mod">
        <pc:chgData name="Pedigo, Jake" userId="0c06b333-eb43-4e1b-ae58-2615bd219d7a" providerId="ADAL" clId="{EE222CEF-686E-4725-9CDE-D4F2072A01A9}" dt="2025-02-05T21:57:59.038" v="31" actId="2164"/>
        <pc:sldMkLst>
          <pc:docMk/>
          <pc:sldMk cId="163356174" sldId="415"/>
        </pc:sldMkLst>
      </pc:sldChg>
      <pc:sldChg chg="modSp del">
        <pc:chgData name="Pedigo, Jake" userId="0c06b333-eb43-4e1b-ae58-2615bd219d7a" providerId="ADAL" clId="{EE222CEF-686E-4725-9CDE-D4F2072A01A9}" dt="2025-02-04T13:54:10.817" v="6" actId="47"/>
        <pc:sldMkLst>
          <pc:docMk/>
          <pc:sldMk cId="3148126597" sldId="415"/>
        </pc:sldMkLst>
      </pc:sldChg>
      <pc:sldChg chg="modSp del">
        <pc:chgData name="Pedigo, Jake" userId="0c06b333-eb43-4e1b-ae58-2615bd219d7a" providerId="ADAL" clId="{EE222CEF-686E-4725-9CDE-D4F2072A01A9}" dt="2025-02-04T13:54:11.830" v="7" actId="47"/>
        <pc:sldMkLst>
          <pc:docMk/>
          <pc:sldMk cId="1902733923" sldId="416"/>
        </pc:sldMkLst>
      </pc:sldChg>
      <pc:sldChg chg="modSp add">
        <pc:chgData name="Pedigo, Jake" userId="0c06b333-eb43-4e1b-ae58-2615bd219d7a" providerId="ADAL" clId="{EE222CEF-686E-4725-9CDE-D4F2072A01A9}" dt="2025-02-05T21:57:47.412" v="29"/>
        <pc:sldMkLst>
          <pc:docMk/>
          <pc:sldMk cId="3452627613" sldId="416"/>
        </pc:sldMkLst>
      </pc:sldChg>
      <pc:sldChg chg="modSp add">
        <pc:chgData name="Pedigo, Jake" userId="0c06b333-eb43-4e1b-ae58-2615bd219d7a" providerId="ADAL" clId="{EE222CEF-686E-4725-9CDE-D4F2072A01A9}" dt="2025-02-05T21:57:31.155" v="28"/>
        <pc:sldMkLst>
          <pc:docMk/>
          <pc:sldMk cId="1064008197" sldId="417"/>
        </pc:sldMkLst>
      </pc:sldChg>
      <pc:sldChg chg="modSp del">
        <pc:chgData name="Pedigo, Jake" userId="0c06b333-eb43-4e1b-ae58-2615bd219d7a" providerId="ADAL" clId="{EE222CEF-686E-4725-9CDE-D4F2072A01A9}" dt="2025-02-04T13:54:16.610" v="9" actId="47"/>
        <pc:sldMkLst>
          <pc:docMk/>
          <pc:sldMk cId="2534771067" sldId="417"/>
        </pc:sldMkLst>
      </pc:sldChg>
      <pc:sldChg chg="modSp del">
        <pc:chgData name="Pedigo, Jake" userId="0c06b333-eb43-4e1b-ae58-2615bd219d7a" providerId="ADAL" clId="{EE222CEF-686E-4725-9CDE-D4F2072A01A9}" dt="2025-02-04T13:54:17.649" v="10" actId="47"/>
        <pc:sldMkLst>
          <pc:docMk/>
          <pc:sldMk cId="3660948351" sldId="418"/>
        </pc:sldMkLst>
      </pc:sldChg>
      <pc:sldChg chg="modSp add">
        <pc:chgData name="Pedigo, Jake" userId="0c06b333-eb43-4e1b-ae58-2615bd219d7a" providerId="ADAL" clId="{EE222CEF-686E-4725-9CDE-D4F2072A01A9}" dt="2025-02-05T21:57:18.999" v="27"/>
        <pc:sldMkLst>
          <pc:docMk/>
          <pc:sldMk cId="4228694371" sldId="418"/>
        </pc:sldMkLst>
      </pc:sldChg>
      <pc:sldChg chg="modSp del">
        <pc:chgData name="Pedigo, Jake" userId="0c06b333-eb43-4e1b-ae58-2615bd219d7a" providerId="ADAL" clId="{EE222CEF-686E-4725-9CDE-D4F2072A01A9}" dt="2025-02-04T13:54:18.469" v="11" actId="47"/>
        <pc:sldMkLst>
          <pc:docMk/>
          <pc:sldMk cId="1069840176" sldId="419"/>
        </pc:sldMkLst>
      </pc:sldChg>
      <pc:sldChg chg="modSp add">
        <pc:chgData name="Pedigo, Jake" userId="0c06b333-eb43-4e1b-ae58-2615bd219d7a" providerId="ADAL" clId="{EE222CEF-686E-4725-9CDE-D4F2072A01A9}" dt="2025-02-05T21:57:03.614" v="26"/>
        <pc:sldMkLst>
          <pc:docMk/>
          <pc:sldMk cId="2234747686" sldId="419"/>
        </pc:sldMkLst>
      </pc:sldChg>
      <pc:sldChg chg="modSp del">
        <pc:chgData name="Pedigo, Jake" userId="0c06b333-eb43-4e1b-ae58-2615bd219d7a" providerId="ADAL" clId="{EE222CEF-686E-4725-9CDE-D4F2072A01A9}" dt="2025-02-04T13:54:19.217" v="12" actId="47"/>
        <pc:sldMkLst>
          <pc:docMk/>
          <pc:sldMk cId="300851644" sldId="420"/>
        </pc:sldMkLst>
      </pc:sldChg>
      <pc:sldChg chg="modSp add">
        <pc:chgData name="Pedigo, Jake" userId="0c06b333-eb43-4e1b-ae58-2615bd219d7a" providerId="ADAL" clId="{EE222CEF-686E-4725-9CDE-D4F2072A01A9}" dt="2025-02-05T21:58:53.122" v="39"/>
        <pc:sldMkLst>
          <pc:docMk/>
          <pc:sldMk cId="3753039505" sldId="420"/>
        </pc:sldMkLst>
      </pc:sldChg>
      <pc:sldChg chg="modSp add">
        <pc:chgData name="Pedigo, Jake" userId="0c06b333-eb43-4e1b-ae58-2615bd219d7a" providerId="ADAL" clId="{EE222CEF-686E-4725-9CDE-D4F2072A01A9}" dt="2025-02-05T21:59:13.568" v="40"/>
        <pc:sldMkLst>
          <pc:docMk/>
          <pc:sldMk cId="475932405" sldId="421"/>
        </pc:sldMkLst>
      </pc:sldChg>
      <pc:sldChg chg="modSp del">
        <pc:chgData name="Pedigo, Jake" userId="0c06b333-eb43-4e1b-ae58-2615bd219d7a" providerId="ADAL" clId="{EE222CEF-686E-4725-9CDE-D4F2072A01A9}" dt="2025-02-04T13:54:20.387" v="13" actId="47"/>
        <pc:sldMkLst>
          <pc:docMk/>
          <pc:sldMk cId="3350221528" sldId="421"/>
        </pc:sldMkLst>
      </pc:sldChg>
      <pc:sldChg chg="modSp add">
        <pc:chgData name="Pedigo, Jake" userId="0c06b333-eb43-4e1b-ae58-2615bd219d7a" providerId="ADAL" clId="{EE222CEF-686E-4725-9CDE-D4F2072A01A9}" dt="2025-02-05T21:59:26.953" v="41"/>
        <pc:sldMkLst>
          <pc:docMk/>
          <pc:sldMk cId="3903328230" sldId="422"/>
        </pc:sldMkLst>
      </pc:sldChg>
      <pc:sldChg chg="modSp add">
        <pc:chgData name="Pedigo, Jake" userId="0c06b333-eb43-4e1b-ae58-2615bd219d7a" providerId="ADAL" clId="{EE222CEF-686E-4725-9CDE-D4F2072A01A9}" dt="2025-02-05T21:59:40.457" v="42"/>
        <pc:sldMkLst>
          <pc:docMk/>
          <pc:sldMk cId="813255940" sldId="423"/>
        </pc:sldMkLst>
      </pc:sldChg>
      <pc:sldChg chg="modSp add mod">
        <pc:chgData name="Pedigo, Jake" userId="0c06b333-eb43-4e1b-ae58-2615bd219d7a" providerId="ADAL" clId="{EE222CEF-686E-4725-9CDE-D4F2072A01A9}" dt="2025-02-05T21:59:53.569" v="44" actId="2164"/>
        <pc:sldMkLst>
          <pc:docMk/>
          <pc:sldMk cId="1465435507" sldId="424"/>
        </pc:sldMkLst>
      </pc:sldChg>
    </pc:docChg>
  </pc:docChgLst>
  <pc:docChgLst>
    <pc:chgData name="Hudson, Joshua" userId="S::joshua.hudson@ercot.com::04dc2e99-16e4-4c49-a91a-25a951000035" providerId="AD" clId="Web-{6D451DC5-EAFE-981A-3E15-FD623C88B9BF}"/>
    <pc:docChg chg="sldOrd">
      <pc:chgData name="Hudson, Joshua" userId="S::joshua.hudson@ercot.com::04dc2e99-16e4-4c49-a91a-25a951000035" providerId="AD" clId="Web-{6D451DC5-EAFE-981A-3E15-FD623C88B9BF}" dt="2025-05-06T16:08:00.166" v="0"/>
      <pc:docMkLst>
        <pc:docMk/>
      </pc:docMkLst>
      <pc:sldChg chg="ord">
        <pc:chgData name="Hudson, Joshua" userId="S::joshua.hudson@ercot.com::04dc2e99-16e4-4c49-a91a-25a951000035" providerId="AD" clId="Web-{6D451DC5-EAFE-981A-3E15-FD623C88B9BF}" dt="2025-05-06T16:08:00.166" v="0"/>
        <pc:sldMkLst>
          <pc:docMk/>
          <pc:sldMk cId="1082706716" sldId="417"/>
        </pc:sldMkLst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mod">
        <pc:chgData name="Pedigo, Jake" userId="0c06b333-eb43-4e1b-ae58-2615bd219d7a" providerId="ADAL" clId="{A068FEF6-961F-4F4D-858C-1984C21B2559}" dt="2024-05-02T17:13:22.550" v="6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A068FEF6-961F-4F4D-858C-1984C21B2559}" dt="2024-05-07T13:46:48.392" v="69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A068FEF6-961F-4F4D-858C-1984C21B2559}" dt="2024-05-07T13:47:24.209" v="71" actId="255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A068FEF6-961F-4F4D-858C-1984C21B2559}" dt="2024-05-07T13:44:49.382" v="57" actId="255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A068FEF6-961F-4F4D-858C-1984C21B2559}" dt="2024-05-07T13:42:27.765" v="41" actId="255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431D2B65-FBE3-4640-90AB-DE2C51205CD0}"/>
    <pc:docChg chg="addSld delSld modSld modSection">
      <pc:chgData name="Pedigo, Jake" userId="0c06b333-eb43-4e1b-ae58-2615bd219d7a" providerId="ADAL" clId="{431D2B65-FBE3-4640-90AB-DE2C51205CD0}" dt="2024-09-05T15:02:36.299" v="52" actId="2164"/>
      <pc:docMkLst>
        <pc:docMk/>
      </pc:docMkLst>
      <pc:sldChg chg="modSp mod">
        <pc:chgData name="Pedigo, Jake" userId="0c06b333-eb43-4e1b-ae58-2615bd219d7a" providerId="ADAL" clId="{431D2B65-FBE3-4640-90AB-DE2C51205CD0}" dt="2024-09-03T15:08:44.669" v="5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431D2B65-FBE3-4640-90AB-DE2C51205CD0}" dt="2024-09-05T15:00:10.552" v="40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431D2B65-FBE3-4640-90AB-DE2C51205CD0}" dt="2024-09-05T14:59:50.614" v="39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431D2B65-FBE3-4640-90AB-DE2C51205CD0}" dt="2024-09-05T15:02:22.321" v="49" actId="40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431D2B65-FBE3-4640-90AB-DE2C51205CD0}" dt="2024-09-05T15:01:43.023" v="44" actId="404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431D2B65-FBE3-4640-90AB-DE2C51205CD0}" dt="2024-09-05T15:02:06.297" v="47" actId="2164"/>
        <pc:sldMkLst>
          <pc:docMk/>
          <pc:sldMk cId="532642549" sldId="414"/>
        </pc:sldMkLst>
      </pc:sldChg>
      <pc:sldChg chg="del">
        <pc:chgData name="Pedigo, Jake" userId="0c06b333-eb43-4e1b-ae58-2615bd219d7a" providerId="ADAL" clId="{431D2B65-FBE3-4640-90AB-DE2C51205CD0}" dt="2024-09-03T15:09:13.613" v="28" actId="47"/>
        <pc:sldMkLst>
          <pc:docMk/>
          <pc:sldMk cId="2195706054" sldId="415"/>
        </pc:sldMkLst>
      </pc:sldChg>
      <pc:sldChg chg="modSp add mod">
        <pc:chgData name="Pedigo, Jake" userId="0c06b333-eb43-4e1b-ae58-2615bd219d7a" providerId="ADAL" clId="{431D2B65-FBE3-4640-90AB-DE2C51205CD0}" dt="2024-09-05T15:02:36.299" v="52" actId="2164"/>
        <pc:sldMkLst>
          <pc:docMk/>
          <pc:sldMk cId="2215305760" sldId="415"/>
        </pc:sldMkLst>
      </pc:sldChg>
      <pc:sldChg chg="del">
        <pc:chgData name="Pedigo, Jake" userId="0c06b333-eb43-4e1b-ae58-2615bd219d7a" providerId="ADAL" clId="{431D2B65-FBE3-4640-90AB-DE2C51205CD0}" dt="2024-09-03T15:09:12.810" v="27" actId="47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431D2B65-FBE3-4640-90AB-DE2C51205CD0}" dt="2024-09-03T15:09:24.051" v="36" actId="47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431D2B65-FBE3-4640-90AB-DE2C51205CD0}" dt="2024-09-03T15:09:25.027" v="37" actId="47"/>
        <pc:sldMkLst>
          <pc:docMk/>
          <pc:sldMk cId="501035732" sldId="41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CD7D0-F0C0-3226-FBA1-3CD047C8A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D369F7-DAAA-F41E-6C43-18A897C2EA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15AE26-627E-A51B-EA35-A7A40C2E98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A2CFB-073D-743B-54E9-EAF16FC247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06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A3BDE2-621E-7D0D-D511-0E614C5D3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F09C98-CF7A-336E-9BA0-3920C421E2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8D4C52-3EF1-CBF0-61B9-FC99790024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FF5E9-58B7-BC83-3B39-F42050E702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53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41746B-14A0-4F3F-5C79-B5153C66B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EC30C3-A0AC-9716-EBF0-24C2169971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B947D5-8EDE-3BDF-BB72-7C11D6D1BD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160EB-969A-135A-8672-9E3D6D3EE8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870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E4B766-484E-AAF6-5E2E-878023C92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4CD417-EB15-6444-F368-977DA40866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F512E2-E3DE-826A-FC95-E6F7C62DCA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1D0A2-A760-AC52-EFE1-732A15774C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694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DD17C2-7D5C-F99D-5A6E-8C8B0365F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225CD6-9031-086B-A0AC-1D8B1EF4B4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C0540D-8CE5-FF5F-DFD5-E2B8BC3299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7BC53-E07A-6808-F8E4-5D31CDCF05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63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26754-7CB7-2C99-9815-FC6CC05CEE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E8E9DE-4AC6-B1A2-034F-E09D5D31EB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53CADB-8ED1-E737-D33F-617D3EEAB0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4025B-7177-BE30-E0AC-7B67934DB8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052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3CF01D-37A6-C898-B1EE-566603C89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21CD80-FD18-3186-1877-9B29FEB20B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22B1397-5C10-1DD4-A264-23F9BE06BA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EC813-7EDD-7B38-1C5D-D64BFA6D18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31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4A087D-4AF1-8EDE-7067-9B6A395FF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A4CF95-6A59-1610-D483-7F807E8A27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C960E2-E1B2-D85B-0168-407C253826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FD7ED-F5E3-0490-81B5-11AE246648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64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007E9D-32E2-B6B1-3197-729301943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EDB427-A5EA-FDE6-29A6-DE74353FE0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A9435BE-9C46-75F2-CCF0-4DAA7391ED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DE957C-BE0B-6C30-F600-7F57C7ABD4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82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6AF95F-078E-97FA-BAF9-A7370D0B5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A0D411-E2A3-B932-7A02-9C89C2746C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CD54F6-5AEA-DBB2-A7D2-677FAEE145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D2778-94E1-68BA-CE57-D919739122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57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72FCE-5B7E-0131-6DE6-61F33731F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DBBA9A-217A-9DA7-132F-D0EFFB5830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DFA750-3BDE-32C4-5164-F9E12B2170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28379-057D-214F-844A-F29E3E2C17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76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B5687-76D4-1CDC-D8B2-AF1A9E967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E625D2-7D18-A707-B0FD-CB315C3BF2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0D5723-7EC4-C4D1-2812-41072CBF4C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719E4-3896-A3FE-68C2-188A399E3F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15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1B956-10E3-2C88-CF47-EE8748A4F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7403C3-9846-2B6E-E299-79A1B2496D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6E8B0D-3FD5-4E5A-47D6-65C0AEB4C1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E40A6-4100-2391-74E7-E11979602E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98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April 2025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13B476-AD29-4EAE-82D8-BB926ECF6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036B0-AF40-4CD4-AA14-EB5527790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65424B5-2E6E-1D38-F4B8-D25CA8D9C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57CADA-1B08-6677-9E85-2BD40E45F1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117175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270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782FA4-E0A6-71B9-A77A-59A8C113F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23FF9-2F63-1849-E985-BB3EAC6011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5FE4C1-5339-ACCF-8ED6-8C22C022D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196E70-07A4-1A87-9233-64AF85FE7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535288"/>
              </p:ext>
            </p:extLst>
          </p:nvPr>
        </p:nvGraphicFramePr>
        <p:xfrm>
          <a:off x="378068" y="838201"/>
          <a:ext cx="8384930" cy="2394365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037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April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573683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2C27A-5DBD-6CEB-ED39-8199ACFCDB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F7BFD-D40E-5DEA-8EE9-0524EBC8F9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49454A-91D7-DB57-B732-D4D42F9E2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52A19D-5175-D576-8E30-CD6B4CDB5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984100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689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310EF-022A-0BB1-A7CD-EFDB5376F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907BA-7EAA-A1D2-B9A3-EAFEC45D2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85C33E-80B3-FB76-FE98-BE9AD9B59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D88308C-97A0-788B-8472-81B26EF12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352857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792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F29DE5-BA85-745E-F51B-52216DD00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AF596-ECF4-2D72-AAC2-A6FD2F7E8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4B0E09-3478-0B27-6353-EA0C80546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8D6B07C-67C9-1DC7-26CD-5653AFF62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893737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303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CA2B5-30E3-DCBE-9614-68A8FBD3B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5BD0A-49B8-BD56-DE94-B3C26D22D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96BB1B-7B3B-A6E8-EA47-A26A7D67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F59AF6-AA5D-3C22-2AE8-715577A14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942735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366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D1F74B-0C3B-E3B3-5037-1A9AE4004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558E2-6E15-4B25-E1D1-89975ABEF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EB8A26-6E67-5E74-8141-DE68DEEB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A6D01D3-73C9-1638-D0AA-EEDE8FFCA1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44853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337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30CF0-1725-2E71-20FE-558FD0ABEB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61E6E-5F9C-5459-49C8-D43DAF896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ECACB0-3106-DCDC-BBA3-87082E755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8B699BB-F76F-7A11-1AA5-EF1DCB9A5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444997"/>
              </p:ext>
            </p:extLst>
          </p:nvPr>
        </p:nvGraphicFramePr>
        <p:xfrm>
          <a:off x="438509" y="732605"/>
          <a:ext cx="8382000" cy="355606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64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April 2025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080884"/>
              </p:ext>
            </p:extLst>
          </p:nvPr>
        </p:nvGraphicFramePr>
        <p:xfrm>
          <a:off x="381000" y="959831"/>
          <a:ext cx="8382000" cy="1042473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47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April 2025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75137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224,716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114,702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113,684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557.61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712.43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902.25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April 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149953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99617-915C-8260-B40C-B300FE5E9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9CA70-D6CB-ED43-CF21-85F40AFE3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B857E56-675C-C022-295B-5ADA2BFDC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2E31F4-B67A-9295-8FD2-665AF3183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230279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705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69653-E931-8026-011D-F87E2D422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7DFCB-387A-D2CF-17B6-47E4076F6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5C6D23-E8C4-D782-5C99-A702AAC6C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A249BEB-F089-DE79-B800-2976BE7B7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596118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54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B4ACE-A4D0-0A9B-CE32-A13B80F31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31931-E661-EF90-AE7D-705E5472C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1C926B4-8646-15AE-0D6E-87AD80FC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E8A2945-0EC3-C350-D133-30463D129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362359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47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DB6E4-EAA8-8032-96F3-07958CA94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FF4DA-1E8F-FFD4-CFF2-3CD931F5F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2C31A6-09D6-C81A-1641-E0FE62AEA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67453F9-01FE-A42A-4F4E-4637EF993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885335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70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0E08DC-6238-8936-4515-254621555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CDD21-1A66-8BF5-C54C-9489AAB8D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AEC2E5E-F815-2C0D-1B0D-E368DCB72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– April 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ECB490E-D91C-E955-79C3-A2CA1D1DD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188986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4992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5" ma:contentTypeDescription="Create a new document." ma:contentTypeScope="" ma:versionID="0a3c35d700ab66eed99290f314bacbeb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5371ec68b705dbe5b9957f7d9cdecf36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  <xsd:element ref="ns2:JIRA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JIRAStatus" ma:index="22" nillable="true" ma:displayName="Status" ma:description="JIRA Ticket Status" ma:format="Dropdown" ma:internalName="JIRAStatus">
      <xsd:simpleType>
        <xsd:restriction base="dms:Choice">
          <xsd:enumeration value="In Progress"/>
          <xsd:enumeration value="Completed"/>
          <xsd:enumeration value="Recurring"/>
          <xsd:enumeration value="Not Started"/>
          <xsd:enumeration value="Posted As-Is"/>
          <xsd:enumeration value="Posted Updated"/>
          <xsd:enumeration value="Waiting for SME"/>
          <xsd:enumeration value="Verified in Seeq"/>
          <xsd:enumeration value="Added to Track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  <JIRAStatus xmlns="54b9945b-bdc1-47d8-839f-cb700d43e85f" xsi:nil="true"/>
  </documentManagement>
</p:properties>
</file>

<file path=customXml/itemProps1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2CF05E-16DB-4986-A571-595F4C9BC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fb345aca-afcc-41ce-93cb-87b3e88e776f"/>
    <ds:schemaRef ds:uri="http://schemas.microsoft.com/office/2006/documentManagement/types"/>
    <ds:schemaRef ds:uri="54b9945b-bdc1-47d8-839f-cb700d43e85f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7862</TotalTime>
  <Words>2213</Words>
  <Application>Microsoft Office PowerPoint</Application>
  <PresentationFormat>On-screen Show (4:3)</PresentationFormat>
  <Paragraphs>1509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1_Custom Design</vt:lpstr>
      <vt:lpstr>Office Theme</vt:lpstr>
      <vt:lpstr>Custom Design</vt:lpstr>
      <vt:lpstr>PowerPoint Presentation</vt:lpstr>
      <vt:lpstr>Non-IRR GREDP &lt; 85% – April 2025</vt:lpstr>
      <vt:lpstr>IRR Summary – April 2025</vt:lpstr>
      <vt:lpstr>IRR ≥ 95%, ≥ 100 Scored Intervals – April 2025</vt:lpstr>
      <vt:lpstr>IRR ≥ 95%, ≥ 100 Scored Intervals – April 2025</vt:lpstr>
      <vt:lpstr>IRR ≥ 95%, ≥ 100 Scored Intervals – April 2025</vt:lpstr>
      <vt:lpstr>IRR ≥ 95%, ≥ 100 Scored Intervals – April 2025</vt:lpstr>
      <vt:lpstr>IRR ≥ 95%, ≥ 100 Scored Intervals – April 2025</vt:lpstr>
      <vt:lpstr>IRR ≥ 95%, ≥ 100 Scored Intervals – April 2025</vt:lpstr>
      <vt:lpstr>IRR ≥ 95%, ≥ 100 Scored Intervals – April 2025</vt:lpstr>
      <vt:lpstr>IRR ≥ 95%, ≥ 100 Scored Intervals – April 2025</vt:lpstr>
      <vt:lpstr>IRR &lt; 95%, ≥ 100 Scored Intervals – April 2025</vt:lpstr>
      <vt:lpstr>IRR &lt; 95%, ≥ 100 Scored Intervals – April 2025</vt:lpstr>
      <vt:lpstr>IRR &lt; 95%, ≥ 100 Scored Intervals – April 2025</vt:lpstr>
      <vt:lpstr>IRR &lt; 95%, ≥ 100 Scored Intervals – April 2025</vt:lpstr>
      <vt:lpstr>IRR &lt; 95%, ≥ 100 Scored Intervals – April 2025</vt:lpstr>
      <vt:lpstr>IRR &lt; 95%, ≥ 100 Scored Intervals – April 2025</vt:lpstr>
      <vt:lpstr>IRR &lt; 95%, ≥ 100 Scored Intervals – April 2025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330</cp:revision>
  <cp:lastPrinted>2016-01-21T20:53:15Z</cp:lastPrinted>
  <dcterms:created xsi:type="dcterms:W3CDTF">2016-01-21T15:20:31Z</dcterms:created>
  <dcterms:modified xsi:type="dcterms:W3CDTF">2025-05-06T16:08:00Z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