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4" d="100"/>
          <a:sy n="124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05/13/2025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Market Notice for Flight 0625 was sent on 03/19/25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Market Notice reminder for Flight 0625 was sent on 04/09/25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0625 was sent on 04/30/25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was 04/16/25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was 05/07/25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06/09/25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06/20/25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06/27/25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05/13/25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 New CRs are registered to test in Flight 0625 including 8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9 Existing CRs are registered to test in Flight 0625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9 Existing CRs, 7 are testing for Service Provider Change and 3 are adding Territories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05/13/25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6748</TotalTime>
  <Words>141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0625 Preview</vt:lpstr>
      <vt:lpstr>Flight 0625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245</cp:revision>
  <cp:lastPrinted>2016-01-21T20:53:15Z</cp:lastPrinted>
  <dcterms:created xsi:type="dcterms:W3CDTF">2016-01-21T15:20:31Z</dcterms:created>
  <dcterms:modified xsi:type="dcterms:W3CDTF">2025-05-09T14:01:59Z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