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8" r:id="rId1"/>
  </p:sldMasterIdLst>
  <p:sldIdLst>
    <p:sldId id="256" r:id="rId2"/>
    <p:sldId id="261" r:id="rId3"/>
    <p:sldId id="298" r:id="rId4"/>
    <p:sldId id="296" r:id="rId5"/>
    <p:sldId id="285" r:id="rId6"/>
    <p:sldId id="294" r:id="rId7"/>
    <p:sldId id="295" r:id="rId8"/>
    <p:sldId id="297" r:id="rId9"/>
    <p:sldId id="263" r:id="rId10"/>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25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hyperlink" Target="mailto:servicedesk@ercot.com"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mailto:servicedesk@ercot.com"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ERCOT Report</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spcAft>
              <a:spcPct val="15000"/>
            </a:spcAft>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spcAft>
              <a:spcPct val="15000"/>
            </a:spcAft>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spcAft>
              <a:spcPct val="15000"/>
            </a:spcAft>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spcAft>
              <a:spcPct val="15000"/>
            </a:spcAft>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spcAft>
              <a:spcPct val="15000"/>
            </a:spcAft>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1616B780-130C-4489-8015-5B7727E71914}">
      <dgm:prSet phldrT="[Text]" custT="1"/>
      <dgm:spPr>
        <a:solidFill>
          <a:schemeClr val="bg1">
            <a:alpha val="90000"/>
          </a:schemeClr>
        </a:solidFill>
      </dgm:spPr>
      <dgm:t>
        <a:bodyPr anchor="ctr" anchorCtr="0"/>
        <a:lstStyle/>
        <a:p>
          <a:pPr algn="just">
            <a:lnSpc>
              <a:spcPct val="90000"/>
            </a:lnSpc>
            <a:spcAft>
              <a:spcPct val="15000"/>
            </a:spcAft>
            <a:buFont typeface="Arial" panose="020B0604020202020204" pitchFamily="34" charset="0"/>
            <a:buChar char="•"/>
          </a:pPr>
          <a:endParaRPr lang="en-US" sz="500" b="0" u="sng" dirty="0"/>
        </a:p>
      </dgm:t>
    </dgm:pt>
    <dgm:pt modelId="{8CD62D38-3DF6-4F3A-92D1-742D49A5F97A}" type="parTrans" cxnId="{F4314A4D-0735-44B5-9582-32F4296D3752}">
      <dgm:prSet/>
      <dgm:spPr/>
      <dgm:t>
        <a:bodyPr/>
        <a:lstStyle/>
        <a:p>
          <a:endParaRPr lang="en-US"/>
        </a:p>
      </dgm:t>
    </dgm:pt>
    <dgm:pt modelId="{B23F14C2-1F74-4D6C-A372-2B787DD37545}" type="sibTrans" cxnId="{F4314A4D-0735-44B5-9582-32F4296D3752}">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spcAft>
              <a:spcPct val="15000"/>
            </a:spcAft>
          </a:pPr>
          <a:endParaRPr lang="en-US" sz="500" b="0" u="sng" dirty="0">
            <a:solidFill>
              <a:schemeClr val="tx1"/>
            </a:solidFill>
          </a:endParaRPr>
        </a:p>
      </dgm:t>
    </dgm:pt>
    <dgm:pt modelId="{5F933F13-77D4-474D-BF80-CCFE77C06778}" type="sibTrans" cxnId="{BF43E7D7-4876-4F08-A970-02BE68EB30D0}">
      <dgm:prSet/>
      <dgm:spPr/>
      <dgm:t>
        <a:bodyPr/>
        <a:lstStyle/>
        <a:p>
          <a:endParaRPr lang="en-US"/>
        </a:p>
      </dgm:t>
    </dgm:pt>
    <dgm:pt modelId="{AFF17592-D8D3-48B6-9DA0-9DBBD36BDB49}" type="parTrans" cxnId="{BF43E7D7-4876-4F08-A970-02BE68EB30D0}">
      <dgm:prSet/>
      <dgm:spPr/>
      <dgm:t>
        <a:bodyPr/>
        <a:lstStyle/>
        <a:p>
          <a:endParaRPr lang="en-US"/>
        </a:p>
      </dgm:t>
    </dgm:pt>
    <dgm:pt modelId="{8776B6F4-A836-436A-8E55-03F488D45FC7}">
      <dgm:prSet phldrT="[Text]" custT="1"/>
      <dgm:spPr>
        <a:solidFill>
          <a:schemeClr val="bg1">
            <a:alpha val="90000"/>
          </a:schemeClr>
        </a:solidFill>
      </dgm:spPr>
      <dgm:t>
        <a:bodyPr anchor="ctr" anchorCtr="0"/>
        <a:lstStyle/>
        <a:p>
          <a:pPr algn="just">
            <a:lnSpc>
              <a:spcPct val="100000"/>
            </a:lnSpc>
            <a:spcAft>
              <a:spcPts val="1200"/>
            </a:spcAft>
            <a:buFont typeface="Arial" panose="020B0604020202020204" pitchFamily="34" charset="0"/>
            <a:buChar char="•"/>
          </a:pPr>
          <a:r>
            <a:rPr lang="en-US" sz="2000" b="1" u="sng" dirty="0">
              <a:solidFill>
                <a:schemeClr val="tx1"/>
              </a:solidFill>
            </a:rPr>
            <a:t>System Instances </a:t>
          </a:r>
          <a:r>
            <a:rPr lang="en-US" sz="2000" b="0" u="none" dirty="0">
              <a:solidFill>
                <a:schemeClr val="tx1"/>
              </a:solidFill>
            </a:rPr>
            <a:t>– </a:t>
          </a:r>
          <a:r>
            <a:rPr lang="en-US" sz="1800" b="0" u="none" dirty="0">
              <a:solidFill>
                <a:schemeClr val="tx1"/>
              </a:solidFill>
            </a:rPr>
            <a:t>All March SLAs met. MarkeTrak performance remains well within SLO. MarkeTrak volumes remain relatively flat.</a:t>
          </a:r>
          <a:endParaRPr lang="en-US" sz="1800" b="1" dirty="0">
            <a:solidFill>
              <a:srgbClr val="FF0000"/>
            </a:solidFill>
          </a:endParaRPr>
        </a:p>
      </dgm:t>
    </dgm:pt>
    <dgm:pt modelId="{00558169-0D69-4B86-A9A3-AD3846C3ACB0}" type="parTrans" cxnId="{B10DCFB4-E774-4792-9F9F-FD4B90CA5546}">
      <dgm:prSet/>
      <dgm:spPr/>
      <dgm:t>
        <a:bodyPr/>
        <a:lstStyle/>
        <a:p>
          <a:endParaRPr lang="en-US"/>
        </a:p>
      </dgm:t>
    </dgm:pt>
    <dgm:pt modelId="{4A7A6DB9-9E03-4929-9672-76E9BCF4B434}" type="sibTrans" cxnId="{B10DCFB4-E774-4792-9F9F-FD4B90CA5546}">
      <dgm:prSet/>
      <dgm:spPr/>
      <dgm:t>
        <a:bodyPr/>
        <a:lstStyle/>
        <a:p>
          <a:endParaRPr lang="en-US"/>
        </a:p>
      </dgm:t>
    </dgm:pt>
    <dgm:pt modelId="{C130F86D-B2FF-4E8D-BA90-6026B63BB5FE}">
      <dgm:prSet phldrT="[Text]" custT="1"/>
      <dgm:spPr>
        <a:solidFill>
          <a:schemeClr val="bg1">
            <a:alpha val="90000"/>
          </a:schemeClr>
        </a:solidFill>
      </dgm:spPr>
      <dgm:t>
        <a:bodyPr anchor="ctr" anchorCtr="0"/>
        <a:lstStyle/>
        <a:p>
          <a:pPr algn="just">
            <a:lnSpc>
              <a:spcPct val="100000"/>
            </a:lnSpc>
            <a:spcAft>
              <a:spcPts val="0"/>
            </a:spcAft>
          </a:pPr>
          <a:r>
            <a:rPr lang="en-US" sz="2000" b="1" u="sng" dirty="0">
              <a:solidFill>
                <a:schemeClr val="tx1"/>
              </a:solidFill>
            </a:rPr>
            <a:t>MarkeTrak Concurrent License Issues </a:t>
          </a:r>
          <a:r>
            <a:rPr lang="en-US" sz="2000" b="0" dirty="0">
              <a:solidFill>
                <a:schemeClr val="tx1"/>
              </a:solidFill>
            </a:rPr>
            <a:t>– ERCOT’s remediation efforts:</a:t>
          </a:r>
        </a:p>
      </dgm:t>
    </dgm:pt>
    <dgm:pt modelId="{16D702DB-FD3B-4B72-82AA-3B66B1043261}" type="parTrans" cxnId="{3C4C3958-E4A3-4A69-B5E8-84F633CCB3DF}">
      <dgm:prSet/>
      <dgm:spPr/>
      <dgm:t>
        <a:bodyPr/>
        <a:lstStyle/>
        <a:p>
          <a:endParaRPr lang="en-US"/>
        </a:p>
      </dgm:t>
    </dgm:pt>
    <dgm:pt modelId="{E929E584-6E7C-4DDD-A539-44461E74583E}" type="sibTrans" cxnId="{3C4C3958-E4A3-4A69-B5E8-84F633CCB3DF}">
      <dgm:prSet/>
      <dgm:spPr/>
      <dgm:t>
        <a:bodyPr/>
        <a:lstStyle/>
        <a:p>
          <a:endParaRPr lang="en-US"/>
        </a:p>
      </dgm:t>
    </dgm:pt>
    <dgm:pt modelId="{E2F085F1-8669-43C6-AA21-3EC84FBBC66C}">
      <dgm:prSet phldrT="[Text]" custT="1"/>
      <dgm:spPr>
        <a:solidFill>
          <a:schemeClr val="bg1">
            <a:alpha val="90000"/>
          </a:schemeClr>
        </a:solidFill>
      </dgm:spPr>
      <dgm:t>
        <a:bodyPr anchor="ctr" anchorCtr="0"/>
        <a:lstStyle/>
        <a:p>
          <a:pPr algn="just">
            <a:lnSpc>
              <a:spcPct val="100000"/>
            </a:lnSpc>
            <a:spcAft>
              <a:spcPts val="0"/>
            </a:spcAft>
          </a:pPr>
          <a:endParaRPr lang="en-US" sz="2000" b="0" dirty="0">
            <a:solidFill>
              <a:schemeClr val="tx1"/>
            </a:solidFill>
          </a:endParaRPr>
        </a:p>
      </dgm:t>
    </dgm:pt>
    <dgm:pt modelId="{2C6D171D-78C3-44DB-89E3-AECD86265582}" type="parTrans" cxnId="{161DD854-AACA-4F2B-8C48-BC38F290333E}">
      <dgm:prSet/>
      <dgm:spPr/>
      <dgm:t>
        <a:bodyPr/>
        <a:lstStyle/>
        <a:p>
          <a:endParaRPr lang="en-US"/>
        </a:p>
      </dgm:t>
    </dgm:pt>
    <dgm:pt modelId="{C8D3730A-8D24-4FF4-BD87-24A043117E14}" type="sibTrans" cxnId="{161DD854-AACA-4F2B-8C48-BC38F290333E}">
      <dgm:prSet/>
      <dgm:spPr/>
      <dgm:t>
        <a:bodyPr/>
        <a:lstStyle/>
        <a:p>
          <a:endParaRPr lang="en-US"/>
        </a:p>
      </dgm:t>
    </dgm:pt>
    <dgm:pt modelId="{D19DC73E-7658-4836-B016-D28C95F5C0BC}">
      <dgm:prSet phldrT="[Text]" custT="1"/>
      <dgm:spPr>
        <a:solidFill>
          <a:schemeClr val="bg1">
            <a:alpha val="90000"/>
          </a:schemeClr>
        </a:solidFill>
      </dgm:spPr>
      <dgm:t>
        <a:bodyPr anchor="ctr" anchorCtr="0"/>
        <a:lstStyle/>
        <a:p>
          <a:pPr algn="just">
            <a:lnSpc>
              <a:spcPct val="100000"/>
            </a:lnSpc>
            <a:spcAft>
              <a:spcPts val="0"/>
            </a:spcAft>
          </a:pPr>
          <a:r>
            <a:rPr lang="en-US" sz="1600" b="0" dirty="0">
              <a:solidFill>
                <a:schemeClr val="tx1"/>
              </a:solidFill>
            </a:rPr>
            <a:t>Prior to February, users could experience concurrent licensing error message.  There have not been any reports of error since pooling began.</a:t>
          </a:r>
          <a:endParaRPr lang="en-US" sz="1800" b="0" dirty="0">
            <a:solidFill>
              <a:schemeClr val="tx1"/>
            </a:solidFill>
          </a:endParaRPr>
        </a:p>
      </dgm:t>
    </dgm:pt>
    <dgm:pt modelId="{AE145ABE-5536-4CAA-8FEE-D8D1D9437485}" type="parTrans" cxnId="{8D814A99-CE3A-472C-80DE-C53B8C11C20E}">
      <dgm:prSet/>
      <dgm:spPr/>
      <dgm:t>
        <a:bodyPr/>
        <a:lstStyle/>
        <a:p>
          <a:endParaRPr lang="en-US"/>
        </a:p>
      </dgm:t>
    </dgm:pt>
    <dgm:pt modelId="{A5B50FF4-147F-4791-8A93-EA2EBD4A8D33}" type="sibTrans" cxnId="{8D814A99-CE3A-472C-80DE-C53B8C11C20E}">
      <dgm:prSet/>
      <dgm:spPr/>
      <dgm:t>
        <a:bodyPr/>
        <a:lstStyle/>
        <a:p>
          <a:endParaRPr lang="en-US"/>
        </a:p>
      </dgm:t>
    </dgm:pt>
    <dgm:pt modelId="{D6E7ED90-1BC5-4A69-99E7-EBACF6F88E5A}">
      <dgm:prSet phldrT="[Text]" custT="1"/>
      <dgm:spPr>
        <a:solidFill>
          <a:schemeClr val="bg1">
            <a:alpha val="90000"/>
          </a:schemeClr>
        </a:solidFill>
      </dgm:spPr>
      <dgm:t>
        <a:bodyPr anchor="ctr" anchorCtr="0"/>
        <a:lstStyle/>
        <a:p>
          <a:pPr algn="just">
            <a:lnSpc>
              <a:spcPct val="100000"/>
            </a:lnSpc>
            <a:spcAft>
              <a:spcPts val="0"/>
            </a:spcAft>
          </a:pPr>
          <a:r>
            <a:rPr lang="en-US" sz="1600" b="0" dirty="0">
              <a:solidFill>
                <a:schemeClr val="tx1"/>
              </a:solidFill>
            </a:rPr>
            <a:t>Inquired with vendor on shortening ‘time out’</a:t>
          </a:r>
        </a:p>
      </dgm:t>
    </dgm:pt>
    <dgm:pt modelId="{E453D730-71C6-44FC-8CEA-3753AF6C6503}" type="parTrans" cxnId="{34E884CE-6EE0-4632-AC8F-DA7A7DBC1120}">
      <dgm:prSet/>
      <dgm:spPr/>
      <dgm:t>
        <a:bodyPr/>
        <a:lstStyle/>
        <a:p>
          <a:endParaRPr lang="en-US"/>
        </a:p>
      </dgm:t>
    </dgm:pt>
    <dgm:pt modelId="{09E21622-06C8-4A7E-BB83-D3D17FB5550F}" type="sibTrans" cxnId="{34E884CE-6EE0-4632-AC8F-DA7A7DBC1120}">
      <dgm:prSet/>
      <dgm:spPr/>
      <dgm:t>
        <a:bodyPr/>
        <a:lstStyle/>
        <a:p>
          <a:endParaRPr lang="en-US"/>
        </a:p>
      </dgm:t>
    </dgm:pt>
    <dgm:pt modelId="{E1131382-F880-4FDF-A0F2-742F1D97C51F}">
      <dgm:prSet phldrT="[Text]" custT="1"/>
      <dgm:spPr>
        <a:solidFill>
          <a:schemeClr val="bg1">
            <a:alpha val="90000"/>
          </a:schemeClr>
        </a:solidFill>
      </dgm:spPr>
      <dgm:t>
        <a:bodyPr anchor="ctr" anchorCtr="0"/>
        <a:lstStyle/>
        <a:p>
          <a:pPr algn="just">
            <a:lnSpc>
              <a:spcPct val="100000"/>
            </a:lnSpc>
            <a:spcAft>
              <a:spcPts val="0"/>
            </a:spcAft>
          </a:pPr>
          <a:endParaRPr lang="en-US" sz="1600" b="0" dirty="0">
            <a:solidFill>
              <a:schemeClr val="tx1"/>
            </a:solidFill>
          </a:endParaRPr>
        </a:p>
      </dgm:t>
    </dgm:pt>
    <dgm:pt modelId="{8E6BB80F-CF36-479A-A479-997AF3C7166F}" type="parTrans" cxnId="{F331E846-F5B1-4944-83F3-64E3EF934E74}">
      <dgm:prSet/>
      <dgm:spPr/>
      <dgm:t>
        <a:bodyPr/>
        <a:lstStyle/>
        <a:p>
          <a:endParaRPr lang="en-US"/>
        </a:p>
      </dgm:t>
    </dgm:pt>
    <dgm:pt modelId="{9E215FE7-11C5-4D96-A54C-D11AFBED668C}" type="sibTrans" cxnId="{F331E846-F5B1-4944-83F3-64E3EF934E74}">
      <dgm:prSet/>
      <dgm:spPr/>
      <dgm:t>
        <a:bodyPr/>
        <a:lstStyle/>
        <a:p>
          <a:endParaRPr lang="en-US"/>
        </a:p>
      </dgm:t>
    </dgm:pt>
    <dgm:pt modelId="{E8E592FA-CB01-4051-9925-8419ED2FD684}">
      <dgm:prSet phldrT="[Text]" custT="1"/>
      <dgm:spPr>
        <a:solidFill>
          <a:schemeClr val="bg1">
            <a:alpha val="90000"/>
          </a:schemeClr>
        </a:solidFill>
      </dgm:spPr>
      <dgm:t>
        <a:bodyPr anchor="ctr" anchorCtr="0"/>
        <a:lstStyle/>
        <a:p>
          <a:pPr algn="just">
            <a:lnSpc>
              <a:spcPct val="100000"/>
            </a:lnSpc>
            <a:spcAft>
              <a:spcPts val="0"/>
            </a:spcAft>
          </a:pPr>
          <a:r>
            <a:rPr lang="en-US" sz="1600" b="0" dirty="0">
              <a:solidFill>
                <a:schemeClr val="tx1"/>
              </a:solidFill>
            </a:rPr>
            <a:t>Recommending users log out vs ‘x’ out</a:t>
          </a:r>
        </a:p>
      </dgm:t>
    </dgm:pt>
    <dgm:pt modelId="{1A7D5467-9502-4AE7-B265-AD6581095D45}" type="parTrans" cxnId="{8FEA3797-3609-48A8-A6C2-21667D3F1F88}">
      <dgm:prSet/>
      <dgm:spPr/>
      <dgm:t>
        <a:bodyPr/>
        <a:lstStyle/>
        <a:p>
          <a:endParaRPr lang="en-US"/>
        </a:p>
      </dgm:t>
    </dgm:pt>
    <dgm:pt modelId="{B21AA86C-46D3-4DDD-86C8-E4A5CCD456C3}" type="sibTrans" cxnId="{8FEA3797-3609-48A8-A6C2-21667D3F1F88}">
      <dgm:prSet/>
      <dgm:spPr/>
      <dgm:t>
        <a:bodyPr/>
        <a:lstStyle/>
        <a:p>
          <a:endParaRPr lang="en-US"/>
        </a:p>
      </dgm:t>
    </dgm:pt>
    <dgm:pt modelId="{5B851F0A-5ABB-4D36-9922-4BC4ED3E2049}">
      <dgm:prSet phldrT="[Text]" custT="1"/>
      <dgm:spPr>
        <a:solidFill>
          <a:schemeClr val="bg1">
            <a:alpha val="90000"/>
          </a:schemeClr>
        </a:solidFill>
      </dgm:spPr>
      <dgm:t>
        <a:bodyPr anchor="ctr" anchorCtr="0"/>
        <a:lstStyle/>
        <a:p>
          <a:pPr algn="just">
            <a:lnSpc>
              <a:spcPct val="100000"/>
            </a:lnSpc>
            <a:spcAft>
              <a:spcPts val="0"/>
            </a:spcAft>
          </a:pPr>
          <a:r>
            <a:rPr lang="en-US" sz="1600" b="0" dirty="0">
              <a:solidFill>
                <a:schemeClr val="tx1"/>
              </a:solidFill>
            </a:rPr>
            <a:t>Pooling of licenses with RMTE</a:t>
          </a:r>
        </a:p>
      </dgm:t>
    </dgm:pt>
    <dgm:pt modelId="{94173C6F-14CD-4461-8A65-394ADA2D9B34}" type="parTrans" cxnId="{C557CCE0-C540-4670-9053-F65939B94044}">
      <dgm:prSet/>
      <dgm:spPr/>
      <dgm:t>
        <a:bodyPr/>
        <a:lstStyle/>
        <a:p>
          <a:endParaRPr lang="en-US"/>
        </a:p>
      </dgm:t>
    </dgm:pt>
    <dgm:pt modelId="{76F602AF-60E7-4D4A-9FCF-DC32E1227526}" type="sibTrans" cxnId="{C557CCE0-C540-4670-9053-F65939B94044}">
      <dgm:prSet/>
      <dgm:spPr/>
      <dgm:t>
        <a:bodyPr/>
        <a:lstStyle/>
        <a:p>
          <a:endParaRPr lang="en-US"/>
        </a:p>
      </dgm:t>
    </dgm:pt>
    <dgm:pt modelId="{A030E01F-3F5C-4E47-B733-C45ECA5B62FC}">
      <dgm:prSet phldrT="[Text]" custT="1"/>
      <dgm:spPr>
        <a:solidFill>
          <a:schemeClr val="bg1">
            <a:alpha val="90000"/>
          </a:schemeClr>
        </a:solidFill>
      </dgm:spPr>
      <dgm:t>
        <a:bodyPr anchor="ctr" anchorCtr="0"/>
        <a:lstStyle/>
        <a:p>
          <a:pPr algn="just">
            <a:lnSpc>
              <a:spcPct val="100000"/>
            </a:lnSpc>
            <a:spcAft>
              <a:spcPts val="0"/>
            </a:spcAft>
          </a:pPr>
          <a:r>
            <a:rPr lang="en-US" sz="1600" b="0" dirty="0">
              <a:solidFill>
                <a:schemeClr val="tx1"/>
              </a:solidFill>
            </a:rPr>
            <a:t>With next MT upgrade will attempt to pool licenses with </a:t>
          </a:r>
          <a:r>
            <a:rPr lang="en-US" sz="1600" b="0" dirty="0" err="1">
              <a:solidFill>
                <a:schemeClr val="tx1"/>
              </a:solidFill>
            </a:rPr>
            <a:t>FlighTrak</a:t>
          </a:r>
          <a:endParaRPr lang="en-US" sz="1600" b="0" dirty="0">
            <a:solidFill>
              <a:schemeClr val="tx1"/>
            </a:solidFill>
          </a:endParaRPr>
        </a:p>
      </dgm:t>
    </dgm:pt>
    <dgm:pt modelId="{CCC4D9F5-2B3C-44D7-ACDE-CE8EBD6A63D3}" type="parTrans" cxnId="{C861D1E5-AC0D-45EF-A44A-F3D50BBA413D}">
      <dgm:prSet/>
      <dgm:spPr/>
      <dgm:t>
        <a:bodyPr/>
        <a:lstStyle/>
        <a:p>
          <a:endParaRPr lang="en-US"/>
        </a:p>
      </dgm:t>
    </dgm:pt>
    <dgm:pt modelId="{844AAD89-1AD7-49F1-BF89-44F20D4563B2}" type="sibTrans" cxnId="{C861D1E5-AC0D-45EF-A44A-F3D50BBA413D}">
      <dgm:prSet/>
      <dgm:spPr/>
      <dgm:t>
        <a:bodyPr/>
        <a:lstStyle/>
        <a:p>
          <a:endParaRPr lang="en-US"/>
        </a:p>
      </dgm:t>
    </dgm:pt>
    <dgm:pt modelId="{EE6F30ED-6541-43E9-AB2F-8E7FA590BE03}">
      <dgm:prSet phldrT="[Text]" custT="1"/>
      <dgm:spPr>
        <a:solidFill>
          <a:schemeClr val="bg1">
            <a:alpha val="90000"/>
          </a:schemeClr>
        </a:solidFill>
      </dgm:spPr>
      <dgm:t>
        <a:bodyPr anchor="ctr" anchorCtr="0"/>
        <a:lstStyle/>
        <a:p>
          <a:pPr algn="just">
            <a:lnSpc>
              <a:spcPct val="100000"/>
            </a:lnSpc>
            <a:spcAft>
              <a:spcPts val="1200"/>
            </a:spcAft>
          </a:pPr>
          <a:endParaRPr lang="en-US" sz="1800" b="0" dirty="0">
            <a:solidFill>
              <a:schemeClr val="tx1"/>
            </a:solidFill>
          </a:endParaRPr>
        </a:p>
      </dgm:t>
    </dgm:pt>
    <dgm:pt modelId="{9D856508-D301-473C-8A28-A08F570BFBB2}" type="parTrans" cxnId="{E69DC75B-B400-4679-9ED5-0405F02F2AB1}">
      <dgm:prSet/>
      <dgm:spPr/>
      <dgm:t>
        <a:bodyPr/>
        <a:lstStyle/>
        <a:p>
          <a:endParaRPr lang="en-US"/>
        </a:p>
      </dgm:t>
    </dgm:pt>
    <dgm:pt modelId="{6734C33E-A56E-4FE8-A029-42E483AFFBE7}" type="sibTrans" cxnId="{E69DC75B-B400-4679-9ED5-0405F02F2AB1}">
      <dgm:prSet/>
      <dgm:spPr/>
      <dgm:t>
        <a:bodyPr/>
        <a:lstStyle/>
        <a:p>
          <a:endParaRPr lang="en-US"/>
        </a:p>
      </dgm:t>
    </dgm:pt>
    <dgm:pt modelId="{55C1BEA3-21E0-49D8-8C07-BEBBB6D54800}">
      <dgm:prSet phldrT="[Text]" custT="1"/>
      <dgm:spPr>
        <a:solidFill>
          <a:schemeClr val="bg1">
            <a:alpha val="90000"/>
          </a:schemeClr>
        </a:solidFill>
      </dgm:spPr>
      <dgm:t>
        <a:bodyPr anchor="ctr" anchorCtr="0"/>
        <a:lstStyle/>
        <a:p>
          <a:pPr algn="just">
            <a:lnSpc>
              <a:spcPct val="100000"/>
            </a:lnSpc>
            <a:spcAft>
              <a:spcPts val="1200"/>
            </a:spcAft>
          </a:pPr>
          <a:endParaRPr lang="en-US" sz="1800" b="0" dirty="0">
            <a:solidFill>
              <a:schemeClr val="tx1"/>
            </a:solidFill>
          </a:endParaRPr>
        </a:p>
      </dgm:t>
    </dgm:pt>
    <dgm:pt modelId="{B1053D35-740D-410E-B1D3-E32BA0EC821E}" type="parTrans" cxnId="{7040A5D1-BB83-451E-A324-C63AD8D29E55}">
      <dgm:prSet/>
      <dgm:spPr/>
      <dgm:t>
        <a:bodyPr/>
        <a:lstStyle/>
        <a:p>
          <a:endParaRPr lang="en-US"/>
        </a:p>
      </dgm:t>
    </dgm:pt>
    <dgm:pt modelId="{C202C340-3BAB-47C4-BB4A-B78E8FCD612A}" type="sibTrans" cxnId="{7040A5D1-BB83-451E-A324-C63AD8D29E55}">
      <dgm:prSet/>
      <dgm:spPr/>
      <dgm:t>
        <a:bodyPr/>
        <a:lstStyle/>
        <a:p>
          <a:endParaRPr lang="en-US"/>
        </a:p>
      </dgm:t>
    </dgm:pt>
    <dgm:pt modelId="{EA76EA6C-B3DA-4A56-9AF3-6483A05BFFCC}">
      <dgm:prSet phldrT="[Text]" custT="1"/>
      <dgm:spPr>
        <a:solidFill>
          <a:schemeClr val="bg1">
            <a:alpha val="90000"/>
          </a:schemeClr>
        </a:solidFill>
      </dgm:spPr>
      <dgm:t>
        <a:bodyPr anchor="ctr" anchorCtr="0"/>
        <a:lstStyle/>
        <a:p>
          <a:pPr algn="just">
            <a:lnSpc>
              <a:spcPct val="100000"/>
            </a:lnSpc>
            <a:spcAft>
              <a:spcPts val="1200"/>
            </a:spcAft>
          </a:pPr>
          <a:endParaRPr lang="en-US" sz="1800" b="0" dirty="0">
            <a:solidFill>
              <a:schemeClr val="tx1"/>
            </a:solidFill>
          </a:endParaRPr>
        </a:p>
      </dgm:t>
    </dgm:pt>
    <dgm:pt modelId="{AE4BC2D2-1936-4290-975C-B5A733568993}" type="parTrans" cxnId="{F29846BA-B2DD-49E6-88E9-F378A9F04EBA}">
      <dgm:prSet/>
      <dgm:spPr/>
      <dgm:t>
        <a:bodyPr/>
        <a:lstStyle/>
        <a:p>
          <a:endParaRPr lang="en-US"/>
        </a:p>
      </dgm:t>
    </dgm:pt>
    <dgm:pt modelId="{9A5F21E3-FF78-43CE-BBB0-44E8656A2A57}" type="sibTrans" cxnId="{F29846BA-B2DD-49E6-88E9-F378A9F04EBA}">
      <dgm:prSet/>
      <dgm:spPr/>
      <dgm:t>
        <a:bodyPr/>
        <a:lstStyle/>
        <a:p>
          <a:endParaRPr lang="en-US"/>
        </a:p>
      </dgm:t>
    </dgm:pt>
    <dgm:pt modelId="{9A171C2A-E175-464E-817F-140E5CFF1C3C}">
      <dgm:prSet phldrT="[Text]" custT="1"/>
      <dgm:spPr>
        <a:solidFill>
          <a:schemeClr val="bg1">
            <a:alpha val="90000"/>
          </a:schemeClr>
        </a:solidFill>
      </dgm:spPr>
      <dgm:t>
        <a:bodyPr anchor="ctr" anchorCtr="0"/>
        <a:lstStyle/>
        <a:p>
          <a:pPr algn="just">
            <a:lnSpc>
              <a:spcPct val="100000"/>
            </a:lnSpc>
            <a:spcAft>
              <a:spcPts val="0"/>
            </a:spcAft>
          </a:pPr>
          <a:r>
            <a:rPr lang="en-US" sz="1600" b="0" dirty="0">
              <a:solidFill>
                <a:schemeClr val="tx1"/>
              </a:solidFill>
            </a:rPr>
            <a:t>ERCOT has a threshold of 200 licenses and will continue to monitor.</a:t>
          </a:r>
        </a:p>
      </dgm:t>
    </dgm:pt>
    <dgm:pt modelId="{AD549866-C419-49C4-9A08-4F2125058B09}" type="parTrans" cxnId="{B072CA10-29B5-4958-A1F9-AEF6D448C00B}">
      <dgm:prSet/>
      <dgm:spPr/>
      <dgm:t>
        <a:bodyPr/>
        <a:lstStyle/>
        <a:p>
          <a:endParaRPr lang="en-US"/>
        </a:p>
      </dgm:t>
    </dgm:pt>
    <dgm:pt modelId="{DB4A9BF4-0810-42C8-9E94-86A917E096AB}" type="sibTrans" cxnId="{B072CA10-29B5-4958-A1F9-AEF6D448C00B}">
      <dgm:prSet/>
      <dgm:spPr/>
      <dgm:t>
        <a:bodyPr/>
        <a:lstStyle/>
        <a:p>
          <a:endParaRPr lang="en-US"/>
        </a:p>
      </dgm:t>
    </dgm:pt>
    <dgm:pt modelId="{F2F179ED-05BC-44FA-9D0B-1F0C6D29A898}">
      <dgm:prSet phldrT="[Text]" custT="1"/>
      <dgm:spPr>
        <a:solidFill>
          <a:schemeClr val="bg1">
            <a:alpha val="90000"/>
          </a:schemeClr>
        </a:solidFill>
      </dgm:spPr>
      <dgm:t>
        <a:bodyPr anchor="ctr" anchorCtr="0"/>
        <a:lstStyle/>
        <a:p>
          <a:pPr algn="just">
            <a:lnSpc>
              <a:spcPct val="100000"/>
            </a:lnSpc>
            <a:spcAft>
              <a:spcPts val="0"/>
            </a:spcAft>
          </a:pPr>
          <a:r>
            <a:rPr lang="en-US" sz="1600" b="0" dirty="0">
              <a:solidFill>
                <a:schemeClr val="tx1"/>
              </a:solidFill>
            </a:rPr>
            <a:t>Recommendation is to report any issues via a ‘ticket’ or emailing </a:t>
          </a:r>
          <a:r>
            <a:rPr lang="en-US" sz="1600" b="0" dirty="0">
              <a:solidFill>
                <a:schemeClr val="tx1"/>
              </a:solidFill>
              <a:hlinkClick xmlns:r="http://schemas.openxmlformats.org/officeDocument/2006/relationships" r:id="rId1"/>
            </a:rPr>
            <a:t>servicedesk@ercot.com</a:t>
          </a:r>
          <a:endParaRPr lang="en-US" sz="1600" b="0" dirty="0">
            <a:solidFill>
              <a:schemeClr val="tx1"/>
            </a:solidFill>
          </a:endParaRPr>
        </a:p>
      </dgm:t>
    </dgm:pt>
    <dgm:pt modelId="{AE8FAD2F-BB70-4E43-B908-91F734CD7B6A}" type="parTrans" cxnId="{8C13A261-843A-4A55-B7A6-17EC54F45E11}">
      <dgm:prSet/>
      <dgm:spPr/>
      <dgm:t>
        <a:bodyPr/>
        <a:lstStyle/>
        <a:p>
          <a:endParaRPr lang="en-US"/>
        </a:p>
      </dgm:t>
    </dgm:pt>
    <dgm:pt modelId="{C0F1CA58-FB69-4928-A63B-6028A33C298D}" type="sibTrans" cxnId="{8C13A261-843A-4A55-B7A6-17EC54F45E11}">
      <dgm:prSet/>
      <dgm:spPr/>
      <dgm:t>
        <a:bodyPr/>
        <a:lstStyle/>
        <a:p>
          <a:endParaRPr lang="en-US"/>
        </a:p>
      </dgm:t>
    </dgm:pt>
    <dgm:pt modelId="{2B6EF2AE-BBB5-478A-9F5A-3A010C061176}">
      <dgm:prSet phldrT="[Text]" custT="1"/>
      <dgm:spPr>
        <a:solidFill>
          <a:schemeClr val="bg1">
            <a:alpha val="90000"/>
          </a:schemeClr>
        </a:solidFill>
      </dgm:spPr>
      <dgm:t>
        <a:bodyPr anchor="ctr" anchorCtr="0"/>
        <a:lstStyle/>
        <a:p>
          <a:pPr algn="just">
            <a:lnSpc>
              <a:spcPct val="100000"/>
            </a:lnSpc>
            <a:spcAft>
              <a:spcPts val="0"/>
            </a:spcAft>
          </a:pPr>
          <a:endParaRPr lang="en-US" sz="1600" b="0" dirty="0">
            <a:solidFill>
              <a:schemeClr val="tx1"/>
            </a:solidFill>
          </a:endParaRPr>
        </a:p>
      </dgm:t>
    </dgm:pt>
    <dgm:pt modelId="{69065791-31A1-4E24-AF15-0BD5C3990C1C}" type="parTrans" cxnId="{BD81ED60-318C-4442-8358-D57B44A24612}">
      <dgm:prSet/>
      <dgm:spPr/>
      <dgm:t>
        <a:bodyPr/>
        <a:lstStyle/>
        <a:p>
          <a:endParaRPr lang="en-US"/>
        </a:p>
      </dgm:t>
    </dgm:pt>
    <dgm:pt modelId="{96915B93-54B3-43C7-A267-DE3964E579A9}" type="sibTrans" cxnId="{BD81ED60-318C-4442-8358-D57B44A24612}">
      <dgm:prSet/>
      <dgm:spPr/>
      <dgm:t>
        <a:bodyPr/>
        <a:lstStyle/>
        <a:p>
          <a:endParaRPr lang="en-US"/>
        </a:p>
      </dgm:t>
    </dgm:pt>
    <dgm:pt modelId="{4361A6CB-3DD7-470F-A3DB-79EA71F90155}">
      <dgm:prSet phldrT="[Text]" custT="1"/>
      <dgm:spPr>
        <a:solidFill>
          <a:schemeClr val="bg1">
            <a:alpha val="90000"/>
          </a:schemeClr>
        </a:solidFill>
      </dgm:spPr>
      <dgm:t>
        <a:bodyPr anchor="ctr" anchorCtr="0"/>
        <a:lstStyle/>
        <a:p>
          <a:pPr algn="just">
            <a:lnSpc>
              <a:spcPct val="100000"/>
            </a:lnSpc>
            <a:spcAft>
              <a:spcPts val="0"/>
            </a:spcAft>
          </a:pPr>
          <a:endParaRPr lang="en-US" sz="1600" b="0" dirty="0">
            <a:solidFill>
              <a:schemeClr val="tx1"/>
            </a:solidFill>
          </a:endParaRPr>
        </a:p>
      </dgm:t>
    </dgm:pt>
    <dgm:pt modelId="{488358C4-9E1A-49E5-9A24-B090E19D05C0}" type="parTrans" cxnId="{5D31416E-4092-4A34-A312-C208BC2DEE12}">
      <dgm:prSet/>
      <dgm:spPr/>
      <dgm:t>
        <a:bodyPr/>
        <a:lstStyle/>
        <a:p>
          <a:endParaRPr lang="en-US"/>
        </a:p>
      </dgm:t>
    </dgm:pt>
    <dgm:pt modelId="{2CD6FA23-49EC-46D9-86A9-F14D5A944F67}" type="sibTrans" cxnId="{5D31416E-4092-4A34-A312-C208BC2DEE12}">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38767" custLinFactY="-8060" custLinFactNeighborX="-736" custLinFactNeighborY="-100000">
        <dgm:presLayoutVars>
          <dgm:bulletEnabled val="1"/>
        </dgm:presLayoutVars>
      </dgm:prSet>
      <dgm:spPr/>
    </dgm:pt>
  </dgm:ptLst>
  <dgm:cxnLst>
    <dgm:cxn modelId="{3243AC01-E092-4D71-A428-90E1FEA02F70}" type="presOf" srcId="{E2F085F1-8669-43C6-AA21-3EC84FBBC66C}" destId="{12E172B9-01B0-436D-9684-1CCC8FA3FE5C}" srcOrd="0" destOrd="18" presId="urn:microsoft.com/office/officeart/2005/8/layout/list1"/>
    <dgm:cxn modelId="{2FAB1C02-45BA-49EC-A8F7-18C4BBA80B88}" type="presOf" srcId="{EA76EA6C-B3DA-4A56-9AF3-6483A05BFFCC}" destId="{12E172B9-01B0-436D-9684-1CCC8FA3FE5C}" srcOrd="0" destOrd="17" presId="urn:microsoft.com/office/officeart/2005/8/layout/list1"/>
    <dgm:cxn modelId="{9B77EE0D-4199-46FB-8544-1774555682EE}" type="presOf" srcId="{E8E592FA-CB01-4051-9925-8419ED2FD684}" destId="{12E172B9-01B0-436D-9684-1CCC8FA3FE5C}" srcOrd="0" destOrd="6" presId="urn:microsoft.com/office/officeart/2005/8/layout/list1"/>
    <dgm:cxn modelId="{BA727810-87E6-4185-9A0C-F59BE1027BC6}" type="presOf" srcId="{5B851F0A-5ABB-4D36-9922-4BC4ED3E2049}" destId="{12E172B9-01B0-436D-9684-1CCC8FA3FE5C}" srcOrd="0" destOrd="7" presId="urn:microsoft.com/office/officeart/2005/8/layout/list1"/>
    <dgm:cxn modelId="{B072CA10-29B5-4958-A1F9-AEF6D448C00B}" srcId="{C130F86D-B2FF-4E8D-BA90-6026B63BB5FE}" destId="{9A171C2A-E175-464E-817F-140E5CFF1C3C}" srcOrd="9" destOrd="0" parTransId="{AD549866-C419-49C4-9A08-4F2125058B09}" sibTransId="{DB4A9BF4-0810-42C8-9E94-86A917E096AB}"/>
    <dgm:cxn modelId="{5EEF4213-0B6C-42B9-B357-2EA1BD5EF688}" type="presOf" srcId="{4361A6CB-3DD7-470F-A3DB-79EA71F90155}" destId="{12E172B9-01B0-436D-9684-1CCC8FA3FE5C}" srcOrd="0" destOrd="9" presId="urn:microsoft.com/office/officeart/2005/8/layout/list1"/>
    <dgm:cxn modelId="{39DDC214-6FC1-454E-88EC-0DDBEDCA2EF5}" type="presOf" srcId="{0CECDB57-B9D3-44E6-A2D1-2B3212E4F9DC}" destId="{12E172B9-01B0-436D-9684-1CCC8FA3FE5C}" srcOrd="0" destOrd="23" presId="urn:microsoft.com/office/officeart/2005/8/layout/list1"/>
    <dgm:cxn modelId="{0B83E321-0F56-4097-81CD-FA8EBBB61B52}" type="presOf" srcId="{E1131382-F880-4FDF-A0F2-742F1D97C51F}" destId="{12E172B9-01B0-436D-9684-1CCC8FA3FE5C}" srcOrd="0" destOrd="10" presId="urn:microsoft.com/office/officeart/2005/8/layout/list1"/>
    <dgm:cxn modelId="{3F245827-3E9D-4294-8B33-126AB8D522F3}" type="presOf" srcId="{A030E01F-3F5C-4E47-B733-C45ECA5B62FC}" destId="{12E172B9-01B0-436D-9684-1CCC8FA3FE5C}" srcOrd="0" destOrd="8" presId="urn:microsoft.com/office/officeart/2005/8/layout/list1"/>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57E1922A-C923-4407-B0ED-322DA4414834}" type="presOf" srcId="{8776B6F4-A836-436A-8E55-03F488D45FC7}" destId="{12E172B9-01B0-436D-9684-1CCC8FA3FE5C}" srcOrd="0" destOrd="3" presId="urn:microsoft.com/office/officeart/2005/8/layout/list1"/>
    <dgm:cxn modelId="{B23A0731-79E2-4270-AAB6-7A1EE80C9C3D}" type="presOf" srcId="{F18887B4-A9C2-4B49-ABE8-49DF326452E7}" destId="{12E172B9-01B0-436D-9684-1CCC8FA3FE5C}" srcOrd="0" destOrd="29"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11" destOrd="0" parTransId="{97BDA069-1255-4E85-B88A-6FCCDC7B7136}" sibTransId="{A4CF7CFA-5064-4465-83D7-9FEE5A29D561}"/>
    <dgm:cxn modelId="{4176E43E-FDED-4F11-8E1C-D5C82883D1F3}" type="presOf" srcId="{94550AC5-755B-4FE2-BC99-418571DCBADA}" destId="{12E172B9-01B0-436D-9684-1CCC8FA3FE5C}" srcOrd="0" destOrd="19" presId="urn:microsoft.com/office/officeart/2005/8/layout/list1"/>
    <dgm:cxn modelId="{E69DC75B-B400-4679-9ED5-0405F02F2AB1}" srcId="{C130F86D-B2FF-4E8D-BA90-6026B63BB5FE}" destId="{EE6F30ED-6541-43E9-AB2F-8E7FA590BE03}" srcOrd="6" destOrd="0" parTransId="{9D856508-D301-473C-8A28-A08F570BFBB2}" sibTransId="{6734C33E-A56E-4FE8-A029-42E483AFFBE7}"/>
    <dgm:cxn modelId="{CA156B5C-791E-4725-B16C-FA59E4F55EC1}" srcId="{FA84BF92-43C6-4E94-A77F-6263E68B6783}" destId="{1AFB66F0-95C8-4468-A011-E51331EFA4DE}" srcOrd="0" destOrd="0" parTransId="{5720E8E2-797C-4CA0-965A-416890F930B6}" sibTransId="{42BD5AEB-732F-4B4B-BBAB-01F19B5F7C87}"/>
    <dgm:cxn modelId="{0E6B965F-F7A7-4A4A-B37C-29B288AAA50D}" type="presOf" srcId="{EE6F30ED-6541-43E9-AB2F-8E7FA590BE03}" destId="{12E172B9-01B0-436D-9684-1CCC8FA3FE5C}" srcOrd="0" destOrd="11" presId="urn:microsoft.com/office/officeart/2005/8/layout/list1"/>
    <dgm:cxn modelId="{C7805960-ECC9-43E0-AAD8-F67026F4BC55}" type="presOf" srcId="{DE4B9EAB-636A-44C0-B4F9-D4AE4F66DB43}" destId="{C0727D5E-6C12-4BCD-825A-84F5DCF3AFD4}" srcOrd="0" destOrd="0" presId="urn:microsoft.com/office/officeart/2005/8/layout/list1"/>
    <dgm:cxn modelId="{BD81ED60-318C-4442-8358-D57B44A24612}" srcId="{C130F86D-B2FF-4E8D-BA90-6026B63BB5FE}" destId="{2B6EF2AE-BBB5-478A-9F5A-3A010C061176}" srcOrd="11" destOrd="0" parTransId="{69065791-31A1-4E24-AF15-0BD5C3990C1C}" sibTransId="{96915B93-54B3-43C7-A267-DE3964E579A9}"/>
    <dgm:cxn modelId="{8C13A261-843A-4A55-B7A6-17EC54F45E11}" srcId="{C130F86D-B2FF-4E8D-BA90-6026B63BB5FE}" destId="{F2F179ED-05BC-44FA-9D0B-1F0C6D29A898}" srcOrd="10" destOrd="0" parTransId="{AE8FAD2F-BB70-4E43-B908-91F734CD7B6A}" sibTransId="{C0F1CA58-FB69-4928-A63B-6028A33C298D}"/>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26" presId="urn:microsoft.com/office/officeart/2005/8/layout/list1"/>
    <dgm:cxn modelId="{F331E846-F5B1-4944-83F3-64E3EF934E74}" srcId="{C130F86D-B2FF-4E8D-BA90-6026B63BB5FE}" destId="{E1131382-F880-4FDF-A0F2-742F1D97C51F}" srcOrd="5" destOrd="0" parTransId="{8E6BB80F-CF36-479A-A479-997AF3C7166F}" sibTransId="{9E215FE7-11C5-4D96-A54C-D11AFBED668C}"/>
    <dgm:cxn modelId="{A1F9B648-F63C-432A-A4F3-E26A8CBE4719}" type="presOf" srcId="{FCEFAC0C-5069-4448-A59D-67F3FF38F006}" destId="{12E172B9-01B0-436D-9684-1CCC8FA3FE5C}" srcOrd="0" destOrd="25" presId="urn:microsoft.com/office/officeart/2005/8/layout/list1"/>
    <dgm:cxn modelId="{F4314A4D-0735-44B5-9582-32F4296D3752}" srcId="{FA84BF92-43C6-4E94-A77F-6263E68B6783}" destId="{1616B780-130C-4489-8015-5B7727E71914}" srcOrd="2" destOrd="0" parTransId="{8CD62D38-3DF6-4F3A-92D1-742D49A5F97A}" sibTransId="{B23F14C2-1F74-4D6C-A372-2B787DD37545}"/>
    <dgm:cxn modelId="{5D31416E-4092-4A34-A312-C208BC2DEE12}" srcId="{C130F86D-B2FF-4E8D-BA90-6026B63BB5FE}" destId="{4361A6CB-3DD7-470F-A3DB-79EA71F90155}" srcOrd="4" destOrd="0" parTransId="{488358C4-9E1A-49E5-9A24-B090E19D05C0}" sibTransId="{2CD6FA23-49EC-46D9-86A9-F14D5A944F67}"/>
    <dgm:cxn modelId="{161DD854-AACA-4F2B-8C48-BC38F290333E}" srcId="{FA84BF92-43C6-4E94-A77F-6263E68B6783}" destId="{E2F085F1-8669-43C6-AA21-3EC84FBBC66C}" srcOrd="5" destOrd="0" parTransId="{2C6D171D-78C3-44DB-89E3-AECD86265582}" sibTransId="{C8D3730A-8D24-4FF4-BD87-24A043117E14}"/>
    <dgm:cxn modelId="{4D6A1677-FACA-4FC2-9BAD-D795E46A726B}" srcId="{FA84BF92-43C6-4E94-A77F-6263E68B6783}" destId="{0CECDB57-B9D3-44E6-A2D1-2B3212E4F9DC}" srcOrd="9" destOrd="0" parTransId="{192466B8-3FF2-4C5B-A04F-2D616EACCEE2}" sibTransId="{4171523B-F827-47D5-B708-BFF4D519D913}"/>
    <dgm:cxn modelId="{37B62457-56F2-4E5F-9626-E38527A8F72E}" type="presOf" srcId="{1616B780-130C-4489-8015-5B7727E71914}" destId="{12E172B9-01B0-436D-9684-1CCC8FA3FE5C}" srcOrd="0" destOrd="2" presId="urn:microsoft.com/office/officeart/2005/8/layout/list1"/>
    <dgm:cxn modelId="{09D04077-9BBF-4890-8504-DAAF1198B484}" type="presOf" srcId="{D6E7ED90-1BC5-4A69-99E7-EBACF6F88E5A}" destId="{12E172B9-01B0-436D-9684-1CCC8FA3FE5C}" srcOrd="0" destOrd="5" presId="urn:microsoft.com/office/officeart/2005/8/layout/list1"/>
    <dgm:cxn modelId="{3C4C3958-E4A3-4A69-B5E8-84F633CCB3DF}" srcId="{FA84BF92-43C6-4E94-A77F-6263E68B6783}" destId="{C130F86D-B2FF-4E8D-BA90-6026B63BB5FE}" srcOrd="4" destOrd="0" parTransId="{16D702DB-FD3B-4B72-82AA-3B66B1043261}" sibTransId="{E929E584-6E7C-4DDD-A539-44461E74583E}"/>
    <dgm:cxn modelId="{DD48DB58-3F86-4D61-8F9C-D900565CCF29}" type="presOf" srcId="{F9A36B2E-3D32-427C-B6D2-3234E6BF0C93}" destId="{12E172B9-01B0-436D-9684-1CCC8FA3FE5C}" srcOrd="0" destOrd="21" presId="urn:microsoft.com/office/officeart/2005/8/layout/list1"/>
    <dgm:cxn modelId="{0C8D335A-1E31-4D71-A435-F30023CACF77}" type="presOf" srcId="{263CFF6C-8696-4F6A-9EB7-628D97548AAD}" destId="{12E172B9-01B0-436D-9684-1CCC8FA3FE5C}" srcOrd="0" destOrd="22" presId="urn:microsoft.com/office/officeart/2005/8/layout/list1"/>
    <dgm:cxn modelId="{E3D56A7A-83E3-4EFF-9C59-322EF44762C9}" type="presOf" srcId="{226B0FD5-C8F1-4A31-92EE-7133608D07F3}" destId="{12E172B9-01B0-436D-9684-1CCC8FA3FE5C}" srcOrd="0" destOrd="20"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3" destOrd="0" parTransId="{480C3FD9-8EB1-4EE2-B4F9-2C138C6BD6D0}" sibTransId="{9E5FF257-C3DA-4EA6-B516-DEDC36EB687B}"/>
    <dgm:cxn modelId="{9C35C083-599E-4EA0-B1C3-67D34C049017}" type="presOf" srcId="{F2F179ED-05BC-44FA-9D0B-1F0C6D29A898}" destId="{12E172B9-01B0-436D-9684-1CCC8FA3FE5C}" srcOrd="0" destOrd="15" presId="urn:microsoft.com/office/officeart/2005/8/layout/list1"/>
    <dgm:cxn modelId="{4CF1EF85-5F49-4EA4-A588-BAE5A219A120}" type="presOf" srcId="{9A171C2A-E175-464E-817F-140E5CFF1C3C}" destId="{12E172B9-01B0-436D-9684-1CCC8FA3FE5C}" srcOrd="0" destOrd="14" presId="urn:microsoft.com/office/officeart/2005/8/layout/list1"/>
    <dgm:cxn modelId="{62C0B48A-300E-471C-A0BB-0C200882A921}" type="presOf" srcId="{D19DC73E-7658-4836-B016-D28C95F5C0BC}" destId="{12E172B9-01B0-436D-9684-1CCC8FA3FE5C}" srcOrd="0" destOrd="13" presId="urn:microsoft.com/office/officeart/2005/8/layout/list1"/>
    <dgm:cxn modelId="{53FE3A94-2A7C-4489-88CD-2B784B95DDA8}" type="presOf" srcId="{74E390F1-7AF1-432A-99A0-B8F1B85D20B3}" destId="{12E172B9-01B0-436D-9684-1CCC8FA3FE5C}" srcOrd="0" destOrd="28" presId="urn:microsoft.com/office/officeart/2005/8/layout/list1"/>
    <dgm:cxn modelId="{8FEA3797-3609-48A8-A6C2-21667D3F1F88}" srcId="{C130F86D-B2FF-4E8D-BA90-6026B63BB5FE}" destId="{E8E592FA-CB01-4051-9925-8419ED2FD684}" srcOrd="1" destOrd="0" parTransId="{1A7D5467-9502-4AE7-B265-AD6581095D45}" sibTransId="{B21AA86C-46D3-4DDD-86C8-E4A5CCD456C3}"/>
    <dgm:cxn modelId="{1B216798-B512-402E-9FF6-18FE7E53DA3D}" srcId="{FA84BF92-43C6-4E94-A77F-6263E68B6783}" destId="{F18887B4-A9C2-4B49-ABE8-49DF326452E7}" srcOrd="12" destOrd="0" parTransId="{CE36CAE3-5A27-4090-ABCC-90C2B2DA4F88}" sibTransId="{08076DF6-76C1-494E-95E8-6622E5A06ECB}"/>
    <dgm:cxn modelId="{C8574798-3ECD-4B9E-85DD-58961791511C}" srcId="{FA84BF92-43C6-4E94-A77F-6263E68B6783}" destId="{EF487C93-5E55-4DAF-B79D-ADDE8830BA0C}" srcOrd="10" destOrd="0" parTransId="{2C58708F-C7CE-45B7-9B32-0810D9FFD79A}" sibTransId="{E4E6C7DA-0DCE-4085-9AAA-A8B306BC756D}"/>
    <dgm:cxn modelId="{8D814A99-CE3A-472C-80DE-C53B8C11C20E}" srcId="{C130F86D-B2FF-4E8D-BA90-6026B63BB5FE}" destId="{D19DC73E-7658-4836-B016-D28C95F5C0BC}" srcOrd="8" destOrd="0" parTransId="{AE145ABE-5536-4CAA-8FEE-D8D1D9437485}" sibTransId="{A5B50FF4-147F-4791-8A93-EA2EBD4A8D33}"/>
    <dgm:cxn modelId="{534D2A9B-74A2-4695-8E90-D5B4EA5D34B8}" type="presOf" srcId="{2B6EF2AE-BBB5-478A-9F5A-3A010C061176}" destId="{12E172B9-01B0-436D-9684-1CCC8FA3FE5C}" srcOrd="0" destOrd="16" presId="urn:microsoft.com/office/officeart/2005/8/layout/list1"/>
    <dgm:cxn modelId="{5D04649F-42BB-411A-82E5-AFC9D95045E8}" type="presOf" srcId="{55C1BEA3-21E0-49D8-8C07-BEBBB6D54800}" destId="{12E172B9-01B0-436D-9684-1CCC8FA3FE5C}" srcOrd="0" destOrd="12" presId="urn:microsoft.com/office/officeart/2005/8/layout/list1"/>
    <dgm:cxn modelId="{E10B46AC-F791-4473-90F0-88FB3E5093F9}" srcId="{FA84BF92-43C6-4E94-A77F-6263E68B6783}" destId="{226B0FD5-C8F1-4A31-92EE-7133608D07F3}" srcOrd="7" destOrd="0" parTransId="{6BAB4B72-5E31-437F-BA9F-1C8BAD622EBB}" sibTransId="{9B6AC911-7C23-4037-8F88-6A4709B859E4}"/>
    <dgm:cxn modelId="{2E5AFDAE-E8EE-4CF7-AAFE-853A1D0707CF}" srcId="{226B0FD5-C8F1-4A31-92EE-7133608D07F3}" destId="{F9A36B2E-3D32-427C-B6D2-3234E6BF0C93}" srcOrd="0" destOrd="0" parTransId="{3FE0C6DD-321E-49CC-B900-89077B80B3FE}" sibTransId="{0FB94073-DD7B-4A99-B186-A08DE8A2AAA4}"/>
    <dgm:cxn modelId="{950E0FB1-AE7A-4B5B-90C3-644F310F6CA0}" type="presOf" srcId="{D45AA15C-ACDC-4858-A60B-A8623616E445}" destId="{12E172B9-01B0-436D-9684-1CCC8FA3FE5C}" srcOrd="0" destOrd="30" presId="urn:microsoft.com/office/officeart/2005/8/layout/list1"/>
    <dgm:cxn modelId="{B10DCFB4-E774-4792-9F9F-FD4B90CA5546}" srcId="{FA84BF92-43C6-4E94-A77F-6263E68B6783}" destId="{8776B6F4-A836-436A-8E55-03F488D45FC7}" srcOrd="3" destOrd="0" parTransId="{00558169-0D69-4B86-A9A3-AD3846C3ACB0}" sibTransId="{4A7A6DB9-9E03-4929-9672-76E9BCF4B434}"/>
    <dgm:cxn modelId="{F29846BA-B2DD-49E6-88E9-F378A9F04EBA}" srcId="{C130F86D-B2FF-4E8D-BA90-6026B63BB5FE}" destId="{EA76EA6C-B3DA-4A56-9AF3-6483A05BFFCC}" srcOrd="12" destOrd="0" parTransId="{AE4BC2D2-1936-4290-975C-B5A733568993}" sibTransId="{9A5F21E3-FF78-43CE-BBB0-44E8656A2A57}"/>
    <dgm:cxn modelId="{A31892C0-AF46-441B-99A6-9B942F13566D}" srcId="{0CECDB57-B9D3-44E6-A2D1-2B3212E4F9DC}" destId="{FCEFAC0C-5069-4448-A59D-67F3FF38F006}" srcOrd="1"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B61467C5-6D0D-485D-B960-E8B596254459}" type="presOf" srcId="{C130F86D-B2FF-4E8D-BA90-6026B63BB5FE}" destId="{12E172B9-01B0-436D-9684-1CCC8FA3FE5C}" srcOrd="0" destOrd="4" presId="urn:microsoft.com/office/officeart/2005/8/layout/list1"/>
    <dgm:cxn modelId="{331665CB-018B-4FA1-8206-E89A18A785B5}" srcId="{0CECDB57-B9D3-44E6-A2D1-2B3212E4F9DC}" destId="{5AF85BF6-DD91-42CE-84E2-B98D52B18B5B}" srcOrd="0" destOrd="0" parTransId="{8024007F-6F3B-47DA-AD18-359D35A22394}" sibTransId="{5B2ABAF9-1FC4-4A0B-B20A-0758D3A12001}"/>
    <dgm:cxn modelId="{34E884CE-6EE0-4632-AC8F-DA7A7DBC1120}" srcId="{C130F86D-B2FF-4E8D-BA90-6026B63BB5FE}" destId="{D6E7ED90-1BC5-4A69-99E7-EBACF6F88E5A}" srcOrd="0" destOrd="0" parTransId="{E453D730-71C6-44FC-8CEA-3753AF6C6503}" sibTransId="{09E21622-06C8-4A7E-BB83-D3D17FB5550F}"/>
    <dgm:cxn modelId="{7040A5D1-BB83-451E-A324-C63AD8D29E55}" srcId="{C130F86D-B2FF-4E8D-BA90-6026B63BB5FE}" destId="{55C1BEA3-21E0-49D8-8C07-BEBBB6D54800}" srcOrd="7" destOrd="0" parTransId="{B1053D35-740D-410E-B1D3-E32BA0EC821E}" sibTransId="{C202C340-3BAB-47C4-BB4A-B78E8FCD612A}"/>
    <dgm:cxn modelId="{A29359D6-D4DC-4749-9D2D-64F72F786730}" srcId="{FA84BF92-43C6-4E94-A77F-6263E68B6783}" destId="{263CFF6C-8696-4F6A-9EB7-628D97548AAD}" srcOrd="8" destOrd="0" parTransId="{A043C1D6-F430-46C4-B296-68806E48B67A}" sibTransId="{CDABCD78-7AF2-430B-BCD5-72F16543D760}"/>
    <dgm:cxn modelId="{BF43E7D7-4876-4F08-A970-02BE68EB30D0}" srcId="{FA84BF92-43C6-4E94-A77F-6263E68B6783}" destId="{94550AC5-755B-4FE2-BC99-418571DCBADA}" srcOrd="6" destOrd="0" parTransId="{AFF17592-D8D3-48B6-9DA0-9DBBD36BDB49}" sibTransId="{5F933F13-77D4-474D-BF80-CCFE77C06778}"/>
    <dgm:cxn modelId="{C557CCE0-C540-4670-9053-F65939B94044}" srcId="{C130F86D-B2FF-4E8D-BA90-6026B63BB5FE}" destId="{5B851F0A-5ABB-4D36-9922-4BC4ED3E2049}" srcOrd="2" destOrd="0" parTransId="{94173C6F-14CD-4461-8A65-394ADA2D9B34}" sibTransId="{76F602AF-60E7-4D4A-9FCF-DC32E1227526}"/>
    <dgm:cxn modelId="{05A690E2-0105-4346-9445-82CDC7965746}" type="presOf" srcId="{94C110E6-5461-46AA-8C04-078B6F0C89A9}" destId="{12E172B9-01B0-436D-9684-1CCC8FA3FE5C}" srcOrd="0" destOrd="27" presId="urn:microsoft.com/office/officeart/2005/8/layout/list1"/>
    <dgm:cxn modelId="{CCB438E3-E93C-400B-B9F0-3A7CBCC7AB66}" type="presOf" srcId="{C8BAF929-6746-4A55-8092-1987E15E9A3A}" destId="{12E172B9-01B0-436D-9684-1CCC8FA3FE5C}" srcOrd="0" destOrd="1" presId="urn:microsoft.com/office/officeart/2005/8/layout/list1"/>
    <dgm:cxn modelId="{C861D1E5-AC0D-45EF-A44A-F3D50BBA413D}" srcId="{C130F86D-B2FF-4E8D-BA90-6026B63BB5FE}" destId="{A030E01F-3F5C-4E47-B733-C45ECA5B62FC}" srcOrd="3" destOrd="0" parTransId="{CCC4D9F5-2B3C-44D7-ACDE-CE8EBD6A63D3}" sibTransId="{844AAD89-1AD7-49F1-BF89-44F20D4563B2}"/>
    <dgm:cxn modelId="{92D55DF4-1424-4F0A-928F-ECB1868D5190}" type="presOf" srcId="{5AF85BF6-DD91-42CE-84E2-B98D52B18B5B}" destId="{12E172B9-01B0-436D-9684-1CCC8FA3FE5C}" srcOrd="0" destOrd="24"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ERCOT Projects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spcAft>
              <a:spcPct val="15000"/>
            </a:spcAft>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spcAft>
              <a:spcPct val="15000"/>
            </a:spcAft>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spcAft>
              <a:spcPct val="15000"/>
            </a:spcAft>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spcAft>
              <a:spcPct val="15000"/>
            </a:spcAft>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spcAft>
              <a:spcPct val="15000"/>
            </a:spcAft>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spcAft>
              <a:spcPct val="15000"/>
            </a:spcAft>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spcAft>
              <a:spcPct val="15000"/>
            </a:spcAft>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1616B780-130C-4489-8015-5B7727E71914}">
      <dgm:prSet phldrT="[Text]" custT="1"/>
      <dgm:spPr>
        <a:solidFill>
          <a:schemeClr val="bg1">
            <a:alpha val="90000"/>
          </a:schemeClr>
        </a:solidFill>
      </dgm:spPr>
      <dgm:t>
        <a:bodyPr anchor="ctr" anchorCtr="0"/>
        <a:lstStyle/>
        <a:p>
          <a:pPr algn="just">
            <a:lnSpc>
              <a:spcPct val="90000"/>
            </a:lnSpc>
            <a:spcAft>
              <a:spcPct val="15000"/>
            </a:spcAft>
            <a:buFont typeface="Arial" panose="020B0604020202020204" pitchFamily="34" charset="0"/>
            <a:buChar char="•"/>
          </a:pPr>
          <a:endParaRPr lang="en-US" sz="500" b="0" u="sng" dirty="0"/>
        </a:p>
      </dgm:t>
    </dgm:pt>
    <dgm:pt modelId="{8CD62D38-3DF6-4F3A-92D1-742D49A5F97A}" type="parTrans" cxnId="{F4314A4D-0735-44B5-9582-32F4296D3752}">
      <dgm:prSet/>
      <dgm:spPr/>
      <dgm:t>
        <a:bodyPr/>
        <a:lstStyle/>
        <a:p>
          <a:endParaRPr lang="en-US"/>
        </a:p>
      </dgm:t>
    </dgm:pt>
    <dgm:pt modelId="{B23F14C2-1F74-4D6C-A372-2B787DD37545}" type="sibTrans" cxnId="{F4314A4D-0735-44B5-9582-32F4296D3752}">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spcAft>
              <a:spcPct val="15000"/>
            </a:spcAft>
          </a:pPr>
          <a:endParaRPr lang="en-US" sz="500" b="0" u="sng" dirty="0">
            <a:solidFill>
              <a:schemeClr val="tx1"/>
            </a:solidFill>
          </a:endParaRPr>
        </a:p>
      </dgm:t>
    </dgm:pt>
    <dgm:pt modelId="{5F933F13-77D4-474D-BF80-CCFE77C06778}" type="sibTrans" cxnId="{BF43E7D7-4876-4F08-A970-02BE68EB30D0}">
      <dgm:prSet/>
      <dgm:spPr/>
      <dgm:t>
        <a:bodyPr/>
        <a:lstStyle/>
        <a:p>
          <a:endParaRPr lang="en-US"/>
        </a:p>
      </dgm:t>
    </dgm:pt>
    <dgm:pt modelId="{AFF17592-D8D3-48B6-9DA0-9DBBD36BDB49}" type="parTrans" cxnId="{BF43E7D7-4876-4F08-A970-02BE68EB30D0}">
      <dgm:prSet/>
      <dgm:spPr/>
      <dgm:t>
        <a:bodyPr/>
        <a:lstStyle/>
        <a:p>
          <a:endParaRPr lang="en-US"/>
        </a:p>
      </dgm:t>
    </dgm:pt>
    <dgm:pt modelId="{8776B6F4-A836-436A-8E55-03F488D45FC7}">
      <dgm:prSet phldrT="[Text]" custT="1"/>
      <dgm:spPr>
        <a:solidFill>
          <a:schemeClr val="bg1">
            <a:alpha val="90000"/>
          </a:schemeClr>
        </a:solidFill>
      </dgm:spPr>
      <dgm:t>
        <a:bodyPr anchor="ctr" anchorCtr="0"/>
        <a:lstStyle/>
        <a:p>
          <a:pPr algn="just">
            <a:lnSpc>
              <a:spcPct val="100000"/>
            </a:lnSpc>
            <a:spcAft>
              <a:spcPts val="0"/>
            </a:spcAft>
            <a:buFont typeface="Arial" panose="020B0604020202020204" pitchFamily="34" charset="0"/>
            <a:buChar char="•"/>
          </a:pPr>
          <a:r>
            <a:rPr lang="en-US" sz="1800" b="1" u="sng" dirty="0">
              <a:solidFill>
                <a:schemeClr val="tx1"/>
              </a:solidFill>
            </a:rPr>
            <a:t>MIS Re-Write</a:t>
          </a:r>
          <a:r>
            <a:rPr lang="en-US" sz="1800" b="0" u="none" dirty="0">
              <a:solidFill>
                <a:schemeClr val="tx1"/>
              </a:solidFill>
            </a:rPr>
            <a:t> – architectural refresh of retail API and UI for MIS.  Updates provided at RMS and TWG.  Suggested revisions for “look and feel” of MIS are welcome.  TDTMS will keep an open forum.  Two “defects” reported thus far:</a:t>
          </a:r>
          <a:endParaRPr lang="en-US" sz="1800" b="1" dirty="0">
            <a:solidFill>
              <a:srgbClr val="FF0000"/>
            </a:solidFill>
          </a:endParaRPr>
        </a:p>
      </dgm:t>
    </dgm:pt>
    <dgm:pt modelId="{00558169-0D69-4B86-A9A3-AD3846C3ACB0}" type="parTrans" cxnId="{B10DCFB4-E774-4792-9F9F-FD4B90CA5546}">
      <dgm:prSet/>
      <dgm:spPr/>
      <dgm:t>
        <a:bodyPr/>
        <a:lstStyle/>
        <a:p>
          <a:endParaRPr lang="en-US"/>
        </a:p>
      </dgm:t>
    </dgm:pt>
    <dgm:pt modelId="{4A7A6DB9-9E03-4929-9672-76E9BCF4B434}" type="sibTrans" cxnId="{B10DCFB4-E774-4792-9F9F-FD4B90CA5546}">
      <dgm:prSet/>
      <dgm:spPr/>
      <dgm:t>
        <a:bodyPr/>
        <a:lstStyle/>
        <a:p>
          <a:endParaRPr lang="en-US"/>
        </a:p>
      </dgm:t>
    </dgm:pt>
    <dgm:pt modelId="{E2F085F1-8669-43C6-AA21-3EC84FBBC66C}">
      <dgm:prSet phldrT="[Text]" custT="1"/>
      <dgm:spPr>
        <a:solidFill>
          <a:schemeClr val="bg1">
            <a:alpha val="90000"/>
          </a:schemeClr>
        </a:solidFill>
      </dgm:spPr>
      <dgm:t>
        <a:bodyPr anchor="ctr" anchorCtr="0"/>
        <a:lstStyle/>
        <a:p>
          <a:pPr algn="just">
            <a:lnSpc>
              <a:spcPct val="100000"/>
            </a:lnSpc>
            <a:spcAft>
              <a:spcPts val="0"/>
            </a:spcAft>
          </a:pPr>
          <a:endParaRPr lang="en-US" sz="2000" b="0" dirty="0">
            <a:solidFill>
              <a:schemeClr val="tx1"/>
            </a:solidFill>
          </a:endParaRPr>
        </a:p>
      </dgm:t>
    </dgm:pt>
    <dgm:pt modelId="{2C6D171D-78C3-44DB-89E3-AECD86265582}" type="parTrans" cxnId="{161DD854-AACA-4F2B-8C48-BC38F290333E}">
      <dgm:prSet/>
      <dgm:spPr/>
      <dgm:t>
        <a:bodyPr/>
        <a:lstStyle/>
        <a:p>
          <a:endParaRPr lang="en-US"/>
        </a:p>
      </dgm:t>
    </dgm:pt>
    <dgm:pt modelId="{C8D3730A-8D24-4FF4-BD87-24A043117E14}" type="sibTrans" cxnId="{161DD854-AACA-4F2B-8C48-BC38F290333E}">
      <dgm:prSet/>
      <dgm:spPr/>
      <dgm:t>
        <a:bodyPr/>
        <a:lstStyle/>
        <a:p>
          <a:endParaRPr lang="en-US"/>
        </a:p>
      </dgm:t>
    </dgm:pt>
    <dgm:pt modelId="{E1131382-F880-4FDF-A0F2-742F1D97C51F}">
      <dgm:prSet phldrT="[Text]" custT="1"/>
      <dgm:spPr>
        <a:solidFill>
          <a:schemeClr val="bg1">
            <a:alpha val="90000"/>
          </a:schemeClr>
        </a:solidFill>
      </dgm:spPr>
      <dgm:t>
        <a:bodyPr anchor="ctr" anchorCtr="0"/>
        <a:lstStyle/>
        <a:p>
          <a:pPr algn="just">
            <a:lnSpc>
              <a:spcPct val="100000"/>
            </a:lnSpc>
            <a:spcAft>
              <a:spcPts val="0"/>
            </a:spcAft>
          </a:pPr>
          <a:endParaRPr lang="en-US" sz="1600" b="0" dirty="0">
            <a:solidFill>
              <a:schemeClr val="tx1"/>
            </a:solidFill>
          </a:endParaRPr>
        </a:p>
      </dgm:t>
    </dgm:pt>
    <dgm:pt modelId="{8E6BB80F-CF36-479A-A479-997AF3C7166F}" type="parTrans" cxnId="{F331E846-F5B1-4944-83F3-64E3EF934E74}">
      <dgm:prSet/>
      <dgm:spPr/>
      <dgm:t>
        <a:bodyPr/>
        <a:lstStyle/>
        <a:p>
          <a:endParaRPr lang="en-US"/>
        </a:p>
      </dgm:t>
    </dgm:pt>
    <dgm:pt modelId="{9E215FE7-11C5-4D96-A54C-D11AFBED668C}" type="sibTrans" cxnId="{F331E846-F5B1-4944-83F3-64E3EF934E74}">
      <dgm:prSet/>
      <dgm:spPr/>
      <dgm:t>
        <a:bodyPr/>
        <a:lstStyle/>
        <a:p>
          <a:endParaRPr lang="en-US"/>
        </a:p>
      </dgm:t>
    </dgm:pt>
    <dgm:pt modelId="{EE6F30ED-6541-43E9-AB2F-8E7FA590BE03}">
      <dgm:prSet phldrT="[Text]" custT="1"/>
      <dgm:spPr>
        <a:solidFill>
          <a:schemeClr val="bg1">
            <a:alpha val="90000"/>
          </a:schemeClr>
        </a:solidFill>
      </dgm:spPr>
      <dgm:t>
        <a:bodyPr anchor="ctr" anchorCtr="0"/>
        <a:lstStyle/>
        <a:p>
          <a:pPr algn="just">
            <a:lnSpc>
              <a:spcPct val="100000"/>
            </a:lnSpc>
            <a:spcAft>
              <a:spcPts val="1200"/>
            </a:spcAft>
          </a:pPr>
          <a:endParaRPr lang="en-US" sz="1800" b="0" dirty="0">
            <a:solidFill>
              <a:schemeClr val="tx1"/>
            </a:solidFill>
          </a:endParaRPr>
        </a:p>
      </dgm:t>
    </dgm:pt>
    <dgm:pt modelId="{9D856508-D301-473C-8A28-A08F570BFBB2}" type="parTrans" cxnId="{E69DC75B-B400-4679-9ED5-0405F02F2AB1}">
      <dgm:prSet/>
      <dgm:spPr/>
      <dgm:t>
        <a:bodyPr/>
        <a:lstStyle/>
        <a:p>
          <a:endParaRPr lang="en-US"/>
        </a:p>
      </dgm:t>
    </dgm:pt>
    <dgm:pt modelId="{6734C33E-A56E-4FE8-A029-42E483AFFBE7}" type="sibTrans" cxnId="{E69DC75B-B400-4679-9ED5-0405F02F2AB1}">
      <dgm:prSet/>
      <dgm:spPr/>
      <dgm:t>
        <a:bodyPr/>
        <a:lstStyle/>
        <a:p>
          <a:endParaRPr lang="en-US"/>
        </a:p>
      </dgm:t>
    </dgm:pt>
    <dgm:pt modelId="{55C1BEA3-21E0-49D8-8C07-BEBBB6D54800}">
      <dgm:prSet phldrT="[Text]" custT="1"/>
      <dgm:spPr>
        <a:solidFill>
          <a:schemeClr val="bg1">
            <a:alpha val="90000"/>
          </a:schemeClr>
        </a:solidFill>
      </dgm:spPr>
      <dgm:t>
        <a:bodyPr anchor="ctr" anchorCtr="0"/>
        <a:lstStyle/>
        <a:p>
          <a:pPr algn="just">
            <a:lnSpc>
              <a:spcPct val="100000"/>
            </a:lnSpc>
            <a:spcAft>
              <a:spcPts val="1200"/>
            </a:spcAft>
          </a:pPr>
          <a:endParaRPr lang="en-US" sz="1800" b="0" dirty="0">
            <a:solidFill>
              <a:schemeClr val="tx1"/>
            </a:solidFill>
          </a:endParaRPr>
        </a:p>
      </dgm:t>
    </dgm:pt>
    <dgm:pt modelId="{B1053D35-740D-410E-B1D3-E32BA0EC821E}" type="parTrans" cxnId="{7040A5D1-BB83-451E-A324-C63AD8D29E55}">
      <dgm:prSet/>
      <dgm:spPr/>
      <dgm:t>
        <a:bodyPr/>
        <a:lstStyle/>
        <a:p>
          <a:endParaRPr lang="en-US"/>
        </a:p>
      </dgm:t>
    </dgm:pt>
    <dgm:pt modelId="{C202C340-3BAB-47C4-BB4A-B78E8FCD612A}" type="sibTrans" cxnId="{7040A5D1-BB83-451E-A324-C63AD8D29E55}">
      <dgm:prSet/>
      <dgm:spPr/>
      <dgm:t>
        <a:bodyPr/>
        <a:lstStyle/>
        <a:p>
          <a:endParaRPr lang="en-US"/>
        </a:p>
      </dgm:t>
    </dgm:pt>
    <dgm:pt modelId="{EA76EA6C-B3DA-4A56-9AF3-6483A05BFFCC}">
      <dgm:prSet phldrT="[Text]" custT="1"/>
      <dgm:spPr>
        <a:solidFill>
          <a:schemeClr val="bg1">
            <a:alpha val="90000"/>
          </a:schemeClr>
        </a:solidFill>
      </dgm:spPr>
      <dgm:t>
        <a:bodyPr anchor="ctr" anchorCtr="0"/>
        <a:lstStyle/>
        <a:p>
          <a:pPr algn="just">
            <a:lnSpc>
              <a:spcPct val="100000"/>
            </a:lnSpc>
            <a:spcAft>
              <a:spcPts val="1200"/>
            </a:spcAft>
          </a:pPr>
          <a:endParaRPr lang="en-US" sz="1800" b="0" dirty="0">
            <a:solidFill>
              <a:schemeClr val="tx1"/>
            </a:solidFill>
          </a:endParaRPr>
        </a:p>
      </dgm:t>
    </dgm:pt>
    <dgm:pt modelId="{AE4BC2D2-1936-4290-975C-B5A733568993}" type="parTrans" cxnId="{F29846BA-B2DD-49E6-88E9-F378A9F04EBA}">
      <dgm:prSet/>
      <dgm:spPr/>
      <dgm:t>
        <a:bodyPr/>
        <a:lstStyle/>
        <a:p>
          <a:endParaRPr lang="en-US"/>
        </a:p>
      </dgm:t>
    </dgm:pt>
    <dgm:pt modelId="{9A5F21E3-FF78-43CE-BBB0-44E8656A2A57}" type="sibTrans" cxnId="{F29846BA-B2DD-49E6-88E9-F378A9F04EBA}">
      <dgm:prSet/>
      <dgm:spPr/>
      <dgm:t>
        <a:bodyPr/>
        <a:lstStyle/>
        <a:p>
          <a:endParaRPr lang="en-US"/>
        </a:p>
      </dgm:t>
    </dgm:pt>
    <dgm:pt modelId="{4361A6CB-3DD7-470F-A3DB-79EA71F90155}">
      <dgm:prSet phldrT="[Text]" custT="1"/>
      <dgm:spPr>
        <a:solidFill>
          <a:schemeClr val="bg1">
            <a:alpha val="90000"/>
          </a:schemeClr>
        </a:solidFill>
      </dgm:spPr>
      <dgm:t>
        <a:bodyPr anchor="ctr" anchorCtr="0"/>
        <a:lstStyle/>
        <a:p>
          <a:pPr algn="just">
            <a:lnSpc>
              <a:spcPct val="100000"/>
            </a:lnSpc>
            <a:spcAft>
              <a:spcPts val="0"/>
            </a:spcAft>
          </a:pPr>
          <a:endParaRPr lang="en-US" sz="1600" b="0" dirty="0">
            <a:solidFill>
              <a:schemeClr val="tx1"/>
            </a:solidFill>
          </a:endParaRPr>
        </a:p>
      </dgm:t>
    </dgm:pt>
    <dgm:pt modelId="{488358C4-9E1A-49E5-9A24-B090E19D05C0}" type="parTrans" cxnId="{5D31416E-4092-4A34-A312-C208BC2DEE12}">
      <dgm:prSet/>
      <dgm:spPr/>
      <dgm:t>
        <a:bodyPr/>
        <a:lstStyle/>
        <a:p>
          <a:endParaRPr lang="en-US"/>
        </a:p>
      </dgm:t>
    </dgm:pt>
    <dgm:pt modelId="{2CD6FA23-49EC-46D9-86A9-F14D5A944F67}" type="sibTrans" cxnId="{5D31416E-4092-4A34-A312-C208BC2DEE12}">
      <dgm:prSet/>
      <dgm:spPr/>
      <dgm:t>
        <a:bodyPr/>
        <a:lstStyle/>
        <a:p>
          <a:endParaRPr lang="en-US"/>
        </a:p>
      </dgm:t>
    </dgm:pt>
    <dgm:pt modelId="{DEF3CC8A-9036-4966-AAA2-D41AFAB939D9}">
      <dgm:prSet phldrT="[Text]" custT="1"/>
      <dgm:spPr>
        <a:solidFill>
          <a:schemeClr val="bg1">
            <a:alpha val="90000"/>
          </a:schemeClr>
        </a:solidFill>
      </dgm:spPr>
      <dgm:t>
        <a:bodyPr anchor="ctr" anchorCtr="0"/>
        <a:lstStyle/>
        <a:p>
          <a:pPr algn="just">
            <a:lnSpc>
              <a:spcPct val="100000"/>
            </a:lnSpc>
            <a:spcAft>
              <a:spcPts val="0"/>
            </a:spcAft>
            <a:buFont typeface="Wingdings" panose="05000000000000000000" pitchFamily="2" charset="2"/>
            <a:buChar char="ü"/>
          </a:pPr>
          <a:r>
            <a:rPr lang="en-US" sz="1400" b="0" dirty="0">
              <a:solidFill>
                <a:schemeClr val="tx1"/>
              </a:solidFill>
            </a:rPr>
            <a:t>spacing on the data returned for Find ESI and Find Transactions</a:t>
          </a:r>
        </a:p>
      </dgm:t>
    </dgm:pt>
    <dgm:pt modelId="{33CA33A4-8729-4168-94B8-7212A97EF155}" type="parTrans" cxnId="{840711E6-39C2-42F8-A6F0-374B511507FA}">
      <dgm:prSet/>
      <dgm:spPr/>
      <dgm:t>
        <a:bodyPr/>
        <a:lstStyle/>
        <a:p>
          <a:endParaRPr lang="en-US"/>
        </a:p>
      </dgm:t>
    </dgm:pt>
    <dgm:pt modelId="{42338534-F8DC-4639-B362-5EBE6D0ED492}" type="sibTrans" cxnId="{840711E6-39C2-42F8-A6F0-374B511507FA}">
      <dgm:prSet/>
      <dgm:spPr/>
      <dgm:t>
        <a:bodyPr/>
        <a:lstStyle/>
        <a:p>
          <a:endParaRPr lang="en-US"/>
        </a:p>
      </dgm:t>
    </dgm:pt>
    <dgm:pt modelId="{4CDB3CCD-AEB0-4265-9E46-EE675746A26A}">
      <dgm:prSet phldrT="[Text]" custT="1"/>
      <dgm:spPr>
        <a:solidFill>
          <a:schemeClr val="bg1">
            <a:alpha val="90000"/>
          </a:schemeClr>
        </a:solidFill>
      </dgm:spPr>
      <dgm:t>
        <a:bodyPr anchor="ctr" anchorCtr="0"/>
        <a:lstStyle/>
        <a:p>
          <a:pPr algn="just">
            <a:lnSpc>
              <a:spcPct val="100000"/>
            </a:lnSpc>
            <a:spcAft>
              <a:spcPts val="0"/>
            </a:spcAft>
            <a:buFont typeface="Arial" panose="020B0604020202020204" pitchFamily="34" charset="0"/>
            <a:buChar char="•"/>
          </a:pPr>
          <a:r>
            <a:rPr lang="en-US" sz="1800" b="1" u="sng" dirty="0">
              <a:solidFill>
                <a:schemeClr val="tx1"/>
              </a:solidFill>
            </a:rPr>
            <a:t>NAESB Project </a:t>
          </a:r>
          <a:r>
            <a:rPr lang="en-US" sz="1800" b="0" dirty="0">
              <a:solidFill>
                <a:schemeClr val="tx1"/>
              </a:solidFill>
            </a:rPr>
            <a:t>– expected for late 2025 and ERCOT will reach out to trading partners</a:t>
          </a:r>
        </a:p>
      </dgm:t>
    </dgm:pt>
    <dgm:pt modelId="{9BEC3D65-F1D5-4358-B4AD-6A8A838BDD0A}" type="parTrans" cxnId="{F58C4CEA-E4C0-48A7-983C-48F6D84E81F2}">
      <dgm:prSet/>
      <dgm:spPr/>
      <dgm:t>
        <a:bodyPr/>
        <a:lstStyle/>
        <a:p>
          <a:endParaRPr lang="en-US"/>
        </a:p>
      </dgm:t>
    </dgm:pt>
    <dgm:pt modelId="{12192DAF-808F-4D49-845B-F230820185BD}" type="sibTrans" cxnId="{F58C4CEA-E4C0-48A7-983C-48F6D84E81F2}">
      <dgm:prSet/>
      <dgm:spPr/>
      <dgm:t>
        <a:bodyPr/>
        <a:lstStyle/>
        <a:p>
          <a:endParaRPr lang="en-US"/>
        </a:p>
      </dgm:t>
    </dgm:pt>
    <dgm:pt modelId="{FE18EE7C-488F-4801-BC87-AB9855FFBFE2}">
      <dgm:prSet phldrT="[Text]" custT="1"/>
      <dgm:spPr>
        <a:solidFill>
          <a:schemeClr val="bg1">
            <a:alpha val="90000"/>
          </a:schemeClr>
        </a:solidFill>
      </dgm:spPr>
      <dgm:t>
        <a:bodyPr anchor="ctr" anchorCtr="0"/>
        <a:lstStyle/>
        <a:p>
          <a:pPr algn="just">
            <a:lnSpc>
              <a:spcPct val="100000"/>
            </a:lnSpc>
            <a:spcAft>
              <a:spcPts val="0"/>
            </a:spcAft>
            <a:buFont typeface="Wingdings" panose="05000000000000000000" pitchFamily="2" charset="2"/>
            <a:buChar char="ü"/>
          </a:pPr>
          <a:r>
            <a:rPr lang="en-US" sz="1400" b="0" dirty="0">
              <a:solidFill>
                <a:schemeClr val="tx1"/>
              </a:solidFill>
            </a:rPr>
            <a:t>‘key dates’ provided on Find Transactions summary should reflect dates of specific transactions and not revised to the last executable date</a:t>
          </a:r>
        </a:p>
      </dgm:t>
    </dgm:pt>
    <dgm:pt modelId="{DA204AD5-21BF-4BEC-997B-0AFD2EA337DA}" type="parTrans" cxnId="{542487E0-E7A9-4B29-B0B6-C356D78E792C}">
      <dgm:prSet/>
      <dgm:spPr/>
      <dgm:t>
        <a:bodyPr/>
        <a:lstStyle/>
        <a:p>
          <a:endParaRPr lang="en-US"/>
        </a:p>
      </dgm:t>
    </dgm:pt>
    <dgm:pt modelId="{990AF5CE-57FB-4A4E-99C2-040B623EB943}" type="sibTrans" cxnId="{542487E0-E7A9-4B29-B0B6-C356D78E792C}">
      <dgm:prSet/>
      <dgm:spPr/>
      <dgm:t>
        <a:bodyPr/>
        <a:lstStyle/>
        <a:p>
          <a:endParaRPr lang="en-US"/>
        </a:p>
      </dgm:t>
    </dgm:pt>
    <dgm:pt modelId="{AFCDB761-CA65-4F05-AE94-2F1C4C8BA197}">
      <dgm:prSet phldrT="[Text]" custT="1"/>
      <dgm:spPr>
        <a:solidFill>
          <a:schemeClr val="bg1">
            <a:alpha val="90000"/>
          </a:schemeClr>
        </a:solidFill>
      </dgm:spPr>
      <dgm:t>
        <a:bodyPr anchor="ctr" anchorCtr="0"/>
        <a:lstStyle/>
        <a:p>
          <a:pPr algn="just">
            <a:lnSpc>
              <a:spcPct val="100000"/>
            </a:lnSpc>
            <a:spcAft>
              <a:spcPts val="0"/>
            </a:spcAft>
            <a:buFont typeface="Arial" panose="020B0604020202020204" pitchFamily="34" charset="0"/>
            <a:buChar char="•"/>
          </a:pPr>
          <a:r>
            <a:rPr lang="en-US" sz="1800" b="1" u="sng" dirty="0">
              <a:solidFill>
                <a:schemeClr val="tx1"/>
              </a:solidFill>
            </a:rPr>
            <a:t>API Upgrade </a:t>
          </a:r>
          <a:r>
            <a:rPr lang="en-US" sz="1800" b="0" dirty="0">
              <a:solidFill>
                <a:schemeClr val="tx1"/>
              </a:solidFill>
            </a:rPr>
            <a:t>– project will run parallel for MT API switchover and a roadmap will be provided for SOAP technology decommissioning.  Listing of impacted reports will be provided.</a:t>
          </a:r>
        </a:p>
      </dgm:t>
    </dgm:pt>
    <dgm:pt modelId="{E4636902-6DCA-4BBF-9F86-651C518AEE70}" type="parTrans" cxnId="{09FE7894-D64E-4C47-969D-8863369A200E}">
      <dgm:prSet/>
      <dgm:spPr/>
      <dgm:t>
        <a:bodyPr/>
        <a:lstStyle/>
        <a:p>
          <a:endParaRPr lang="en-US"/>
        </a:p>
      </dgm:t>
    </dgm:pt>
    <dgm:pt modelId="{8539855F-77B2-44AC-97DE-32E1D7B7427E}" type="sibTrans" cxnId="{09FE7894-D64E-4C47-969D-8863369A200E}">
      <dgm:prSet/>
      <dgm:spPr/>
      <dgm:t>
        <a:bodyPr/>
        <a:lstStyle/>
        <a:p>
          <a:endParaRPr lang="en-US"/>
        </a:p>
      </dgm:t>
    </dgm:pt>
    <dgm:pt modelId="{261BC97A-B23F-43B8-A0B8-77546414A411}">
      <dgm:prSet phldrT="[Text]" custT="1"/>
      <dgm:spPr>
        <a:solidFill>
          <a:schemeClr val="bg1">
            <a:alpha val="90000"/>
          </a:schemeClr>
        </a:solidFill>
      </dgm:spPr>
      <dgm:t>
        <a:bodyPr anchor="ctr" anchorCtr="0"/>
        <a:lstStyle/>
        <a:p>
          <a:pPr algn="just">
            <a:lnSpc>
              <a:spcPct val="100000"/>
            </a:lnSpc>
            <a:spcAft>
              <a:spcPts val="0"/>
            </a:spcAft>
            <a:buFont typeface="Wingdings" panose="05000000000000000000" pitchFamily="2" charset="2"/>
            <a:buChar char="ü"/>
          </a:pPr>
          <a:endParaRPr lang="en-US" sz="1400" b="0" dirty="0">
            <a:solidFill>
              <a:schemeClr val="tx1"/>
            </a:solidFill>
          </a:endParaRPr>
        </a:p>
      </dgm:t>
    </dgm:pt>
    <dgm:pt modelId="{C8C1C236-7144-46BF-9833-E1B37F58EF08}" type="parTrans" cxnId="{22F807B2-B110-4B9B-9FE1-2AED5BA56ACE}">
      <dgm:prSet/>
      <dgm:spPr/>
    </dgm:pt>
    <dgm:pt modelId="{E2267E1F-F5A0-4FE3-A329-2E6F0F872CF5}" type="sibTrans" cxnId="{22F807B2-B110-4B9B-9FE1-2AED5BA56ACE}">
      <dgm:prSet/>
      <dgm:spPr/>
    </dgm:pt>
    <dgm:pt modelId="{12A53494-5D7C-4138-9A6C-A70019BFE41D}">
      <dgm:prSet phldrT="[Text]" custT="1"/>
      <dgm:spPr>
        <a:solidFill>
          <a:schemeClr val="bg1">
            <a:alpha val="90000"/>
          </a:schemeClr>
        </a:solidFill>
      </dgm:spPr>
      <dgm:t>
        <a:bodyPr anchor="ctr" anchorCtr="0"/>
        <a:lstStyle/>
        <a:p>
          <a:pPr algn="just">
            <a:lnSpc>
              <a:spcPct val="100000"/>
            </a:lnSpc>
            <a:spcAft>
              <a:spcPts val="0"/>
            </a:spcAft>
            <a:buFont typeface="Arial" panose="020B0604020202020204" pitchFamily="34" charset="0"/>
            <a:buChar char="•"/>
          </a:pPr>
          <a:endParaRPr lang="en-US" sz="1800" b="0" dirty="0">
            <a:solidFill>
              <a:schemeClr val="tx1"/>
            </a:solidFill>
          </a:endParaRPr>
        </a:p>
      </dgm:t>
    </dgm:pt>
    <dgm:pt modelId="{2334D059-9978-4272-95FC-67DF56EFEDEE}" type="parTrans" cxnId="{CB936C32-5955-4F6B-A958-51725B418D26}">
      <dgm:prSet/>
      <dgm:spPr/>
    </dgm:pt>
    <dgm:pt modelId="{575D74BC-8E24-4C8A-AC34-6A17B7A7BD5D}" type="sibTrans" cxnId="{CB936C32-5955-4F6B-A958-51725B418D26}">
      <dgm:prSet/>
      <dgm:spPr/>
    </dgm:pt>
    <dgm:pt modelId="{35F31DC3-AFD7-481E-A511-CA597428003F}">
      <dgm:prSet phldrT="[Text]" custT="1"/>
      <dgm:spPr>
        <a:solidFill>
          <a:schemeClr val="bg1">
            <a:alpha val="90000"/>
          </a:schemeClr>
        </a:solidFill>
      </dgm:spPr>
      <dgm:t>
        <a:bodyPr anchor="ctr" anchorCtr="0"/>
        <a:lstStyle/>
        <a:p>
          <a:pPr algn="just">
            <a:lnSpc>
              <a:spcPct val="100000"/>
            </a:lnSpc>
            <a:spcAft>
              <a:spcPts val="0"/>
            </a:spcAft>
            <a:buFont typeface="Arial" panose="020B0604020202020204" pitchFamily="34" charset="0"/>
            <a:buChar char="•"/>
          </a:pPr>
          <a:r>
            <a:rPr lang="en-US" sz="1800" b="1" u="sng" dirty="0">
              <a:solidFill>
                <a:schemeClr val="tx1"/>
              </a:solidFill>
            </a:rPr>
            <a:t>SMT Upgrade</a:t>
          </a:r>
          <a:r>
            <a:rPr lang="en-US" sz="1800" b="1" u="none" dirty="0">
              <a:solidFill>
                <a:schemeClr val="tx1"/>
              </a:solidFill>
            </a:rPr>
            <a:t> –</a:t>
          </a:r>
          <a:r>
            <a:rPr lang="en-US" sz="1800" b="0" u="none" dirty="0">
              <a:solidFill>
                <a:schemeClr val="tx1"/>
              </a:solidFill>
            </a:rPr>
            <a:t> SMT upgrading from FTP to SFTP with decommissioning of FTP tentatively on 8/22</a:t>
          </a:r>
          <a:endParaRPr lang="en-US" sz="1800" b="1" u="sng" dirty="0">
            <a:solidFill>
              <a:schemeClr val="tx1"/>
            </a:solidFill>
          </a:endParaRPr>
        </a:p>
      </dgm:t>
    </dgm:pt>
    <dgm:pt modelId="{FD17AFF0-2E84-4F02-A005-6FC251BB96F0}" type="parTrans" cxnId="{5DB863E7-EC7F-4E84-96FF-D8E93D245B9B}">
      <dgm:prSet/>
      <dgm:spPr/>
    </dgm:pt>
    <dgm:pt modelId="{488B2E6F-A801-4F18-8440-DA9E8AE8A8E0}" type="sibTrans" cxnId="{5DB863E7-EC7F-4E84-96FF-D8E93D245B9B}">
      <dgm:prSet/>
      <dgm:spPr/>
    </dgm:pt>
    <dgm:pt modelId="{AA525CC8-A4BC-4A98-9187-D3209DC2ADB1}">
      <dgm:prSet phldrT="[Text]" custT="1"/>
      <dgm:spPr>
        <a:solidFill>
          <a:schemeClr val="bg1">
            <a:alpha val="90000"/>
          </a:schemeClr>
        </a:solidFill>
      </dgm:spPr>
      <dgm:t>
        <a:bodyPr anchor="ctr" anchorCtr="0"/>
        <a:lstStyle/>
        <a:p>
          <a:pPr algn="just">
            <a:lnSpc>
              <a:spcPct val="100000"/>
            </a:lnSpc>
            <a:spcAft>
              <a:spcPts val="0"/>
            </a:spcAft>
            <a:buFont typeface="Arial" panose="020B0604020202020204" pitchFamily="34" charset="0"/>
            <a:buChar char="•"/>
          </a:pPr>
          <a:endParaRPr lang="en-US" sz="1800" b="0" dirty="0">
            <a:solidFill>
              <a:schemeClr val="tx1"/>
            </a:solidFill>
          </a:endParaRPr>
        </a:p>
      </dgm:t>
    </dgm:pt>
    <dgm:pt modelId="{5CEAD7C7-BDEC-455E-BEAC-CF6D65BC10F5}" type="parTrans" cxnId="{0DE2035F-91E8-4859-B3C7-4114A64FB008}">
      <dgm:prSet/>
      <dgm:spPr/>
    </dgm:pt>
    <dgm:pt modelId="{EB17F537-B94C-4195-AA1D-2B0A0FF95A1C}" type="sibTrans" cxnId="{0DE2035F-91E8-4859-B3C7-4114A64FB008}">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38767" custLinFactY="-8060" custLinFactNeighborX="-736" custLinFactNeighborY="-100000">
        <dgm:presLayoutVars>
          <dgm:bulletEnabled val="1"/>
        </dgm:presLayoutVars>
      </dgm:prSet>
      <dgm:spPr/>
    </dgm:pt>
  </dgm:ptLst>
  <dgm:cxnLst>
    <dgm:cxn modelId="{3243AC01-E092-4D71-A428-90E1FEA02F70}" type="presOf" srcId="{E2F085F1-8669-43C6-AA21-3EC84FBBC66C}" destId="{12E172B9-01B0-436D-9684-1CCC8FA3FE5C}" srcOrd="0" destOrd="17" presId="urn:microsoft.com/office/officeart/2005/8/layout/list1"/>
    <dgm:cxn modelId="{2FAB1C02-45BA-49EC-A8F7-18C4BBA80B88}" type="presOf" srcId="{EA76EA6C-B3DA-4A56-9AF3-6483A05BFFCC}" destId="{12E172B9-01B0-436D-9684-1CCC8FA3FE5C}" srcOrd="0" destOrd="16" presId="urn:microsoft.com/office/officeart/2005/8/layout/list1"/>
    <dgm:cxn modelId="{5EEF4213-0B6C-42B9-B357-2EA1BD5EF688}" type="presOf" srcId="{4361A6CB-3DD7-470F-A3DB-79EA71F90155}" destId="{12E172B9-01B0-436D-9684-1CCC8FA3FE5C}" srcOrd="0" destOrd="12" presId="urn:microsoft.com/office/officeart/2005/8/layout/list1"/>
    <dgm:cxn modelId="{39DDC214-6FC1-454E-88EC-0DDBEDCA2EF5}" type="presOf" srcId="{0CECDB57-B9D3-44E6-A2D1-2B3212E4F9DC}" destId="{12E172B9-01B0-436D-9684-1CCC8FA3FE5C}" srcOrd="0" destOrd="22" presId="urn:microsoft.com/office/officeart/2005/8/layout/list1"/>
    <dgm:cxn modelId="{ED7F0521-50E9-4403-8CB6-80E4BAA5C9A1}" type="presOf" srcId="{DEF3CC8A-9036-4966-AAA2-D41AFAB939D9}" destId="{12E172B9-01B0-436D-9684-1CCC8FA3FE5C}" srcOrd="0" destOrd="4" presId="urn:microsoft.com/office/officeart/2005/8/layout/list1"/>
    <dgm:cxn modelId="{0B83E321-0F56-4097-81CD-FA8EBBB61B52}" type="presOf" srcId="{E1131382-F880-4FDF-A0F2-742F1D97C51F}" destId="{12E172B9-01B0-436D-9684-1CCC8FA3FE5C}" srcOrd="0" destOrd="13" presId="urn:microsoft.com/office/officeart/2005/8/layout/list1"/>
    <dgm:cxn modelId="{C6699525-3190-4136-8DB9-712F7F8D62C6}" type="presOf" srcId="{35F31DC3-AFD7-481E-A511-CA597428003F}" destId="{12E172B9-01B0-436D-9684-1CCC8FA3FE5C}" srcOrd="0" destOrd="11" presId="urn:microsoft.com/office/officeart/2005/8/layout/list1"/>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57E1922A-C923-4407-B0ED-322DA4414834}" type="presOf" srcId="{8776B6F4-A836-436A-8E55-03F488D45FC7}" destId="{12E172B9-01B0-436D-9684-1CCC8FA3FE5C}" srcOrd="0" destOrd="3" presId="urn:microsoft.com/office/officeart/2005/8/layout/list1"/>
    <dgm:cxn modelId="{B23A0731-79E2-4270-AAB6-7A1EE80C9C3D}" type="presOf" srcId="{F18887B4-A9C2-4B49-ABE8-49DF326452E7}" destId="{12E172B9-01B0-436D-9684-1CCC8FA3FE5C}" srcOrd="0" destOrd="28" presId="urn:microsoft.com/office/officeart/2005/8/layout/list1"/>
    <dgm:cxn modelId="{CB936C32-5955-4F6B-A958-51725B418D26}" srcId="{FA84BF92-43C6-4E94-A77F-6263E68B6783}" destId="{12A53494-5D7C-4138-9A6C-A70019BFE41D}" srcOrd="5" destOrd="0" parTransId="{2334D059-9978-4272-95FC-67DF56EFEDEE}" sibTransId="{575D74BC-8E24-4C8A-AC34-6A17B7A7BD5D}"/>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16" destOrd="0" parTransId="{97BDA069-1255-4E85-B88A-6FCCDC7B7136}" sibTransId="{A4CF7CFA-5064-4465-83D7-9FEE5A29D561}"/>
    <dgm:cxn modelId="{4176E43E-FDED-4F11-8E1C-D5C82883D1F3}" type="presOf" srcId="{94550AC5-755B-4FE2-BC99-418571DCBADA}" destId="{12E172B9-01B0-436D-9684-1CCC8FA3FE5C}" srcOrd="0" destOrd="18" presId="urn:microsoft.com/office/officeart/2005/8/layout/list1"/>
    <dgm:cxn modelId="{E69DC75B-B400-4679-9ED5-0405F02F2AB1}" srcId="{4361A6CB-3DD7-470F-A3DB-79EA71F90155}" destId="{EE6F30ED-6541-43E9-AB2F-8E7FA590BE03}" srcOrd="1" destOrd="0" parTransId="{9D856508-D301-473C-8A28-A08F570BFBB2}" sibTransId="{6734C33E-A56E-4FE8-A029-42E483AFFBE7}"/>
    <dgm:cxn modelId="{CA156B5C-791E-4725-B16C-FA59E4F55EC1}" srcId="{FA84BF92-43C6-4E94-A77F-6263E68B6783}" destId="{1AFB66F0-95C8-4468-A011-E51331EFA4DE}" srcOrd="0" destOrd="0" parTransId="{5720E8E2-797C-4CA0-965A-416890F930B6}" sibTransId="{42BD5AEB-732F-4B4B-BBAB-01F19B5F7C87}"/>
    <dgm:cxn modelId="{0DE2035F-91E8-4859-B3C7-4114A64FB008}" srcId="{FA84BF92-43C6-4E94-A77F-6263E68B6783}" destId="{AA525CC8-A4BC-4A98-9187-D3209DC2ADB1}" srcOrd="7" destOrd="0" parTransId="{5CEAD7C7-BDEC-455E-BEAC-CF6D65BC10F5}" sibTransId="{EB17F537-B94C-4195-AA1D-2B0A0FF95A1C}"/>
    <dgm:cxn modelId="{0E6B965F-F7A7-4A4A-B37C-29B288AAA50D}" type="presOf" srcId="{EE6F30ED-6541-43E9-AB2F-8E7FA590BE03}" destId="{12E172B9-01B0-436D-9684-1CCC8FA3FE5C}" srcOrd="0" destOrd="14" presId="urn:microsoft.com/office/officeart/2005/8/layout/list1"/>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25" presId="urn:microsoft.com/office/officeart/2005/8/layout/list1"/>
    <dgm:cxn modelId="{F331E846-F5B1-4944-83F3-64E3EF934E74}" srcId="{4361A6CB-3DD7-470F-A3DB-79EA71F90155}" destId="{E1131382-F880-4FDF-A0F2-742F1D97C51F}" srcOrd="0" destOrd="0" parTransId="{8E6BB80F-CF36-479A-A479-997AF3C7166F}" sibTransId="{9E215FE7-11C5-4D96-A54C-D11AFBED668C}"/>
    <dgm:cxn modelId="{A1F9B648-F63C-432A-A4F3-E26A8CBE4719}" type="presOf" srcId="{FCEFAC0C-5069-4448-A59D-67F3FF38F006}" destId="{12E172B9-01B0-436D-9684-1CCC8FA3FE5C}" srcOrd="0" destOrd="24" presId="urn:microsoft.com/office/officeart/2005/8/layout/list1"/>
    <dgm:cxn modelId="{FEE87C6A-A62B-4F02-8D78-A33D2A645943}" type="presOf" srcId="{AFCDB761-CA65-4F05-AE94-2F1C4C8BA197}" destId="{12E172B9-01B0-436D-9684-1CCC8FA3FE5C}" srcOrd="0" destOrd="9" presId="urn:microsoft.com/office/officeart/2005/8/layout/list1"/>
    <dgm:cxn modelId="{F4314A4D-0735-44B5-9582-32F4296D3752}" srcId="{FA84BF92-43C6-4E94-A77F-6263E68B6783}" destId="{1616B780-130C-4489-8015-5B7727E71914}" srcOrd="2" destOrd="0" parTransId="{8CD62D38-3DF6-4F3A-92D1-742D49A5F97A}" sibTransId="{B23F14C2-1F74-4D6C-A372-2B787DD37545}"/>
    <dgm:cxn modelId="{5D31416E-4092-4A34-A312-C208BC2DEE12}" srcId="{FA84BF92-43C6-4E94-A77F-6263E68B6783}" destId="{4361A6CB-3DD7-470F-A3DB-79EA71F90155}" srcOrd="9" destOrd="0" parTransId="{488358C4-9E1A-49E5-9A24-B090E19D05C0}" sibTransId="{2CD6FA23-49EC-46D9-86A9-F14D5A944F67}"/>
    <dgm:cxn modelId="{C7D6D151-2CD7-40E1-AFF5-B9A635686E84}" type="presOf" srcId="{AA525CC8-A4BC-4A98-9187-D3209DC2ADB1}" destId="{12E172B9-01B0-436D-9684-1CCC8FA3FE5C}" srcOrd="0" destOrd="10" presId="urn:microsoft.com/office/officeart/2005/8/layout/list1"/>
    <dgm:cxn modelId="{FCCAF771-321C-4105-B75B-A976AD612301}" type="presOf" srcId="{FE18EE7C-488F-4801-BC87-AB9855FFBFE2}" destId="{12E172B9-01B0-436D-9684-1CCC8FA3FE5C}" srcOrd="0" destOrd="5" presId="urn:microsoft.com/office/officeart/2005/8/layout/list1"/>
    <dgm:cxn modelId="{161DD854-AACA-4F2B-8C48-BC38F290333E}" srcId="{FA84BF92-43C6-4E94-A77F-6263E68B6783}" destId="{E2F085F1-8669-43C6-AA21-3EC84FBBC66C}" srcOrd="10" destOrd="0" parTransId="{2C6D171D-78C3-44DB-89E3-AECD86265582}" sibTransId="{C8D3730A-8D24-4FF4-BD87-24A043117E14}"/>
    <dgm:cxn modelId="{4D6A1677-FACA-4FC2-9BAD-D795E46A726B}" srcId="{FA84BF92-43C6-4E94-A77F-6263E68B6783}" destId="{0CECDB57-B9D3-44E6-A2D1-2B3212E4F9DC}" srcOrd="14" destOrd="0" parTransId="{192466B8-3FF2-4C5B-A04F-2D616EACCEE2}" sibTransId="{4171523B-F827-47D5-B708-BFF4D519D913}"/>
    <dgm:cxn modelId="{37B62457-56F2-4E5F-9626-E38527A8F72E}" type="presOf" srcId="{1616B780-130C-4489-8015-5B7727E71914}" destId="{12E172B9-01B0-436D-9684-1CCC8FA3FE5C}" srcOrd="0" destOrd="2" presId="urn:microsoft.com/office/officeart/2005/8/layout/list1"/>
    <dgm:cxn modelId="{DD48DB58-3F86-4D61-8F9C-D900565CCF29}" type="presOf" srcId="{F9A36B2E-3D32-427C-B6D2-3234E6BF0C93}" destId="{12E172B9-01B0-436D-9684-1CCC8FA3FE5C}" srcOrd="0" destOrd="20" presId="urn:microsoft.com/office/officeart/2005/8/layout/list1"/>
    <dgm:cxn modelId="{0C8D335A-1E31-4D71-A435-F30023CACF77}" type="presOf" srcId="{263CFF6C-8696-4F6A-9EB7-628D97548AAD}" destId="{12E172B9-01B0-436D-9684-1CCC8FA3FE5C}" srcOrd="0" destOrd="21" presId="urn:microsoft.com/office/officeart/2005/8/layout/list1"/>
    <dgm:cxn modelId="{E3D56A7A-83E3-4EFF-9C59-322EF44762C9}" type="presOf" srcId="{226B0FD5-C8F1-4A31-92EE-7133608D07F3}" destId="{12E172B9-01B0-436D-9684-1CCC8FA3FE5C}" srcOrd="0" destOrd="19"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8" destOrd="0" parTransId="{480C3FD9-8EB1-4EE2-B4F9-2C138C6BD6D0}" sibTransId="{9E5FF257-C3DA-4EA6-B516-DEDC36EB687B}"/>
    <dgm:cxn modelId="{53FE3A94-2A7C-4489-88CD-2B784B95DDA8}" type="presOf" srcId="{74E390F1-7AF1-432A-99A0-B8F1B85D20B3}" destId="{12E172B9-01B0-436D-9684-1CCC8FA3FE5C}" srcOrd="0" destOrd="27" presId="urn:microsoft.com/office/officeart/2005/8/layout/list1"/>
    <dgm:cxn modelId="{09FE7894-D64E-4C47-969D-8863369A200E}" srcId="{FA84BF92-43C6-4E94-A77F-6263E68B6783}" destId="{AFCDB761-CA65-4F05-AE94-2F1C4C8BA197}" srcOrd="6" destOrd="0" parTransId="{E4636902-6DCA-4BBF-9F86-651C518AEE70}" sibTransId="{8539855F-77B2-44AC-97DE-32E1D7B7427E}"/>
    <dgm:cxn modelId="{1B216798-B512-402E-9FF6-18FE7E53DA3D}" srcId="{FA84BF92-43C6-4E94-A77F-6263E68B6783}" destId="{F18887B4-A9C2-4B49-ABE8-49DF326452E7}" srcOrd="17" destOrd="0" parTransId="{CE36CAE3-5A27-4090-ABCC-90C2B2DA4F88}" sibTransId="{08076DF6-76C1-494E-95E8-6622E5A06ECB}"/>
    <dgm:cxn modelId="{C8574798-3ECD-4B9E-85DD-58961791511C}" srcId="{FA84BF92-43C6-4E94-A77F-6263E68B6783}" destId="{EF487C93-5E55-4DAF-B79D-ADDE8830BA0C}" srcOrd="15" destOrd="0" parTransId="{2C58708F-C7CE-45B7-9B32-0810D9FFD79A}" sibTransId="{E4E6C7DA-0DCE-4085-9AAA-A8B306BC756D}"/>
    <dgm:cxn modelId="{5D04649F-42BB-411A-82E5-AFC9D95045E8}" type="presOf" srcId="{55C1BEA3-21E0-49D8-8C07-BEBBB6D54800}" destId="{12E172B9-01B0-436D-9684-1CCC8FA3FE5C}" srcOrd="0" destOrd="15" presId="urn:microsoft.com/office/officeart/2005/8/layout/list1"/>
    <dgm:cxn modelId="{E10B46AC-F791-4473-90F0-88FB3E5093F9}" srcId="{FA84BF92-43C6-4E94-A77F-6263E68B6783}" destId="{226B0FD5-C8F1-4A31-92EE-7133608D07F3}" srcOrd="12" destOrd="0" parTransId="{6BAB4B72-5E31-437F-BA9F-1C8BAD622EBB}" sibTransId="{9B6AC911-7C23-4037-8F88-6A4709B859E4}"/>
    <dgm:cxn modelId="{2E5AFDAE-E8EE-4CF7-AAFE-853A1D0707CF}" srcId="{226B0FD5-C8F1-4A31-92EE-7133608D07F3}" destId="{F9A36B2E-3D32-427C-B6D2-3234E6BF0C93}" srcOrd="0" destOrd="0" parTransId="{3FE0C6DD-321E-49CC-B900-89077B80B3FE}" sibTransId="{0FB94073-DD7B-4A99-B186-A08DE8A2AAA4}"/>
    <dgm:cxn modelId="{950E0FB1-AE7A-4B5B-90C3-644F310F6CA0}" type="presOf" srcId="{D45AA15C-ACDC-4858-A60B-A8623616E445}" destId="{12E172B9-01B0-436D-9684-1CCC8FA3FE5C}" srcOrd="0" destOrd="29" presId="urn:microsoft.com/office/officeart/2005/8/layout/list1"/>
    <dgm:cxn modelId="{22F807B2-B110-4B9B-9FE1-2AED5BA56ACE}" srcId="{8776B6F4-A836-436A-8E55-03F488D45FC7}" destId="{261BC97A-B23F-43B8-A0B8-77546414A411}" srcOrd="2" destOrd="0" parTransId="{C8C1C236-7144-46BF-9833-E1B37F58EF08}" sibTransId="{E2267E1F-F5A0-4FE3-A329-2E6F0F872CF5}"/>
    <dgm:cxn modelId="{B10DCFB4-E774-4792-9F9F-FD4B90CA5546}" srcId="{FA84BF92-43C6-4E94-A77F-6263E68B6783}" destId="{8776B6F4-A836-436A-8E55-03F488D45FC7}" srcOrd="3" destOrd="0" parTransId="{00558169-0D69-4B86-A9A3-AD3846C3ACB0}" sibTransId="{4A7A6DB9-9E03-4929-9672-76E9BCF4B434}"/>
    <dgm:cxn modelId="{F29846BA-B2DD-49E6-88E9-F378A9F04EBA}" srcId="{4361A6CB-3DD7-470F-A3DB-79EA71F90155}" destId="{EA76EA6C-B3DA-4A56-9AF3-6483A05BFFCC}" srcOrd="3" destOrd="0" parTransId="{AE4BC2D2-1936-4290-975C-B5A733568993}" sibTransId="{9A5F21E3-FF78-43CE-BBB0-44E8656A2A57}"/>
    <dgm:cxn modelId="{A31892C0-AF46-441B-99A6-9B942F13566D}" srcId="{0CECDB57-B9D3-44E6-A2D1-2B3212E4F9DC}" destId="{FCEFAC0C-5069-4448-A59D-67F3FF38F006}" srcOrd="1"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331665CB-018B-4FA1-8206-E89A18A785B5}" srcId="{0CECDB57-B9D3-44E6-A2D1-2B3212E4F9DC}" destId="{5AF85BF6-DD91-42CE-84E2-B98D52B18B5B}" srcOrd="0" destOrd="0" parTransId="{8024007F-6F3B-47DA-AD18-359D35A22394}" sibTransId="{5B2ABAF9-1FC4-4A0B-B20A-0758D3A12001}"/>
    <dgm:cxn modelId="{7040A5D1-BB83-451E-A324-C63AD8D29E55}" srcId="{4361A6CB-3DD7-470F-A3DB-79EA71F90155}" destId="{55C1BEA3-21E0-49D8-8C07-BEBBB6D54800}" srcOrd="2" destOrd="0" parTransId="{B1053D35-740D-410E-B1D3-E32BA0EC821E}" sibTransId="{C202C340-3BAB-47C4-BB4A-B78E8FCD612A}"/>
    <dgm:cxn modelId="{72E3DFD3-833E-455A-BEA7-4AD3D3367567}" type="presOf" srcId="{261BC97A-B23F-43B8-A0B8-77546414A411}" destId="{12E172B9-01B0-436D-9684-1CCC8FA3FE5C}" srcOrd="0" destOrd="6" presId="urn:microsoft.com/office/officeart/2005/8/layout/list1"/>
    <dgm:cxn modelId="{0A4DC7D4-E9CE-47FD-A4B1-B6378F5BD887}" type="presOf" srcId="{12A53494-5D7C-4138-9A6C-A70019BFE41D}" destId="{12E172B9-01B0-436D-9684-1CCC8FA3FE5C}" srcOrd="0" destOrd="8" presId="urn:microsoft.com/office/officeart/2005/8/layout/list1"/>
    <dgm:cxn modelId="{A29359D6-D4DC-4749-9D2D-64F72F786730}" srcId="{FA84BF92-43C6-4E94-A77F-6263E68B6783}" destId="{263CFF6C-8696-4F6A-9EB7-628D97548AAD}" srcOrd="13" destOrd="0" parTransId="{A043C1D6-F430-46C4-B296-68806E48B67A}" sibTransId="{CDABCD78-7AF2-430B-BCD5-72F16543D760}"/>
    <dgm:cxn modelId="{BF43E7D7-4876-4F08-A970-02BE68EB30D0}" srcId="{FA84BF92-43C6-4E94-A77F-6263E68B6783}" destId="{94550AC5-755B-4FE2-BC99-418571DCBADA}" srcOrd="11" destOrd="0" parTransId="{AFF17592-D8D3-48B6-9DA0-9DBBD36BDB49}" sibTransId="{5F933F13-77D4-474D-BF80-CCFE77C06778}"/>
    <dgm:cxn modelId="{542487E0-E7A9-4B29-B0B6-C356D78E792C}" srcId="{8776B6F4-A836-436A-8E55-03F488D45FC7}" destId="{FE18EE7C-488F-4801-BC87-AB9855FFBFE2}" srcOrd="1" destOrd="0" parTransId="{DA204AD5-21BF-4BEC-997B-0AFD2EA337DA}" sibTransId="{990AF5CE-57FB-4A4E-99C2-040B623EB943}"/>
    <dgm:cxn modelId="{05A690E2-0105-4346-9445-82CDC7965746}" type="presOf" srcId="{94C110E6-5461-46AA-8C04-078B6F0C89A9}" destId="{12E172B9-01B0-436D-9684-1CCC8FA3FE5C}" srcOrd="0" destOrd="26" presId="urn:microsoft.com/office/officeart/2005/8/layout/list1"/>
    <dgm:cxn modelId="{CCB438E3-E93C-400B-B9F0-3A7CBCC7AB66}" type="presOf" srcId="{C8BAF929-6746-4A55-8092-1987E15E9A3A}" destId="{12E172B9-01B0-436D-9684-1CCC8FA3FE5C}" srcOrd="0" destOrd="1" presId="urn:microsoft.com/office/officeart/2005/8/layout/list1"/>
    <dgm:cxn modelId="{840711E6-39C2-42F8-A6F0-374B511507FA}" srcId="{8776B6F4-A836-436A-8E55-03F488D45FC7}" destId="{DEF3CC8A-9036-4966-AAA2-D41AFAB939D9}" srcOrd="0" destOrd="0" parTransId="{33CA33A4-8729-4168-94B8-7212A97EF155}" sibTransId="{42338534-F8DC-4639-B362-5EBE6D0ED492}"/>
    <dgm:cxn modelId="{5DB863E7-EC7F-4E84-96FF-D8E93D245B9B}" srcId="{FA84BF92-43C6-4E94-A77F-6263E68B6783}" destId="{35F31DC3-AFD7-481E-A511-CA597428003F}" srcOrd="8" destOrd="0" parTransId="{FD17AFF0-2E84-4F02-A005-6FC251BB96F0}" sibTransId="{488B2E6F-A801-4F18-8440-DA9E8AE8A8E0}"/>
    <dgm:cxn modelId="{0F2DA6E8-0685-4CDC-BF9C-A0C3058101D3}" type="presOf" srcId="{4CDB3CCD-AEB0-4265-9E46-EE675746A26A}" destId="{12E172B9-01B0-436D-9684-1CCC8FA3FE5C}" srcOrd="0" destOrd="7" presId="urn:microsoft.com/office/officeart/2005/8/layout/list1"/>
    <dgm:cxn modelId="{F58C4CEA-E4C0-48A7-983C-48F6D84E81F2}" srcId="{FA84BF92-43C6-4E94-A77F-6263E68B6783}" destId="{4CDB3CCD-AEB0-4265-9E46-EE675746A26A}" srcOrd="4" destOrd="0" parTransId="{9BEC3D65-F1D5-4358-B4AD-6A8A838BDD0A}" sibTransId="{12192DAF-808F-4D49-845B-F230820185BD}"/>
    <dgm:cxn modelId="{92D55DF4-1424-4F0A-928F-ECB1868D5190}" type="presOf" srcId="{5AF85BF6-DD91-42CE-84E2-B98D52B18B5B}" destId="{12E172B9-01B0-436D-9684-1CCC8FA3FE5C}" srcOrd="0" destOrd="23"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solidFill>
                <a:schemeClr val="bg1"/>
              </a:solidFill>
              <a:latin typeface="Arial Rounded MT Bold" panose="020F0704030504030204" pitchFamily="34" charset="0"/>
            </a:rPr>
            <a:t>IAL Reporting </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752DB3C6-8708-41D7-89B4-ACA930EB0CF1}">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81447608-DA46-43B8-9966-919A34F350A9}" type="parTrans" cxnId="{6A60C2ED-F895-47D7-860C-62D6F3A98F82}">
      <dgm:prSet/>
      <dgm:spPr/>
      <dgm:t>
        <a:bodyPr/>
        <a:lstStyle/>
        <a:p>
          <a:endParaRPr lang="en-US"/>
        </a:p>
      </dgm:t>
    </dgm:pt>
    <dgm:pt modelId="{6E20297D-C06D-4CFE-8537-F708286CCCE4}" type="sibTrans" cxnId="{6A60C2ED-F895-47D7-860C-62D6F3A98F82}">
      <dgm:prSet/>
      <dgm:spPr/>
      <dgm:t>
        <a:bodyPr/>
        <a:lstStyle/>
        <a:p>
          <a:endParaRPr lang="en-US"/>
        </a:p>
      </dgm:t>
    </dgm:pt>
    <dgm:pt modelId="{A21EA40E-B2FA-464E-9C37-6DC232E0E05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C44BFE72-7CC2-4460-B775-01C676F054CA}" type="parTrans" cxnId="{6B6F52BD-4EEF-4742-AEE2-BE32E55D40AA}">
      <dgm:prSet/>
      <dgm:spPr/>
      <dgm:t>
        <a:bodyPr/>
        <a:lstStyle/>
        <a:p>
          <a:endParaRPr lang="en-US"/>
        </a:p>
      </dgm:t>
    </dgm:pt>
    <dgm:pt modelId="{F2E96FFE-2204-4FC1-B462-06D5F4679584}" type="sibTrans" cxnId="{6B6F52BD-4EEF-4742-AEE2-BE32E55D40AA}">
      <dgm:prSet/>
      <dgm:spPr/>
      <dgm:t>
        <a:bodyPr/>
        <a:lstStyle/>
        <a:p>
          <a:endParaRPr lang="en-US"/>
        </a:p>
      </dgm:t>
    </dgm:pt>
    <dgm:pt modelId="{BDCFBA6A-F855-4F80-8D4C-48D76C54BF67}">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3F0975BC-BD96-4D0A-B8E2-6FD8AC945185}" type="parTrans" cxnId="{FCC42824-506D-4BE7-A9EA-7BF143D3A872}">
      <dgm:prSet/>
      <dgm:spPr/>
      <dgm:t>
        <a:bodyPr/>
        <a:lstStyle/>
        <a:p>
          <a:endParaRPr lang="en-US"/>
        </a:p>
      </dgm:t>
    </dgm:pt>
    <dgm:pt modelId="{588734B7-E31F-4B1F-B2C7-1C623B944A3B}" type="sibTrans" cxnId="{FCC42824-506D-4BE7-A9EA-7BF143D3A872}">
      <dgm:prSet/>
      <dgm:spPr/>
      <dgm:t>
        <a:bodyPr/>
        <a:lstStyle/>
        <a:p>
          <a:endParaRPr lang="en-US"/>
        </a:p>
      </dgm:t>
    </dgm:pt>
    <dgm:pt modelId="{55925A81-817B-4211-93C2-055488BE815D}">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F61EF47A-35E2-47E1-BD7B-2D65F49F8E96}" type="parTrans" cxnId="{F3AFADCB-C9EC-4AC4-9EC2-937BA629033D}">
      <dgm:prSet/>
      <dgm:spPr/>
      <dgm:t>
        <a:bodyPr/>
        <a:lstStyle/>
        <a:p>
          <a:endParaRPr lang="en-US"/>
        </a:p>
      </dgm:t>
    </dgm:pt>
    <dgm:pt modelId="{F99BD56C-74D0-45BA-98B5-0221B9A19570}" type="sibTrans" cxnId="{F3AFADCB-C9EC-4AC4-9EC2-937BA629033D}">
      <dgm:prSet/>
      <dgm:spPr/>
      <dgm:t>
        <a:bodyPr/>
        <a:lstStyle/>
        <a:p>
          <a:endParaRPr lang="en-US"/>
        </a:p>
      </dgm:t>
    </dgm:pt>
    <dgm:pt modelId="{E64B59F6-B40C-4FE9-8199-895DC9F0EAEC}">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C435205-465F-42A5-832D-24BAD823D2B4}" type="parTrans" cxnId="{8B0AAECF-0A56-4F5D-BD9D-674D84132795}">
      <dgm:prSet/>
      <dgm:spPr/>
      <dgm:t>
        <a:bodyPr/>
        <a:lstStyle/>
        <a:p>
          <a:endParaRPr lang="en-US"/>
        </a:p>
      </dgm:t>
    </dgm:pt>
    <dgm:pt modelId="{57521346-E38F-4656-9A82-651CDABB8631}" type="sibTrans" cxnId="{8B0AAECF-0A56-4F5D-BD9D-674D84132795}">
      <dgm:prSet/>
      <dgm:spPr/>
      <dgm:t>
        <a:bodyPr/>
        <a:lstStyle/>
        <a:p>
          <a:endParaRPr lang="en-US"/>
        </a:p>
      </dgm:t>
    </dgm:pt>
    <dgm:pt modelId="{494F5A3F-C63D-4058-BA4F-3B1C8D0E51B4}">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D3D275C3-B3EF-4B22-A98E-A2C89BE36283}" type="parTrans" cxnId="{99BCC37D-6979-4364-AEA3-D9D59986C9E4}">
      <dgm:prSet/>
      <dgm:spPr/>
      <dgm:t>
        <a:bodyPr/>
        <a:lstStyle/>
        <a:p>
          <a:endParaRPr lang="en-US"/>
        </a:p>
      </dgm:t>
    </dgm:pt>
    <dgm:pt modelId="{F805DFF1-EB10-4B32-B2C1-C30E997CBC65}" type="sibTrans" cxnId="{99BCC37D-6979-4364-AEA3-D9D59986C9E4}">
      <dgm:prSet/>
      <dgm:spPr/>
      <dgm:t>
        <a:bodyPr/>
        <a:lstStyle/>
        <a:p>
          <a:endParaRPr lang="en-US"/>
        </a:p>
      </dgm:t>
    </dgm:pt>
    <dgm:pt modelId="{5E8F215A-1669-4040-A5F9-95286E7AF63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94FF8AA1-AE71-45C9-BB79-606E01C5C49F}" type="parTrans" cxnId="{E68FF61F-E1AA-45B1-BBE4-8DE49A27F691}">
      <dgm:prSet/>
      <dgm:spPr/>
      <dgm:t>
        <a:bodyPr/>
        <a:lstStyle/>
        <a:p>
          <a:endParaRPr lang="en-US"/>
        </a:p>
      </dgm:t>
    </dgm:pt>
    <dgm:pt modelId="{115A3E57-26A8-4BF3-96D6-2FA8BB6EA221}" type="sibTrans" cxnId="{E68FF61F-E1AA-45B1-BBE4-8DE49A27F691}">
      <dgm:prSet/>
      <dgm:spPr/>
      <dgm:t>
        <a:bodyPr/>
        <a:lstStyle/>
        <a:p>
          <a:endParaRPr lang="en-US"/>
        </a:p>
      </dgm:t>
    </dgm:pt>
    <dgm:pt modelId="{2AC169C6-9DEF-4161-BC3A-131947DB7965}">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271F395A-561C-4AA4-865B-3B35E28A50B7}" type="parTrans" cxnId="{10CD6997-D389-40C1-8BE6-7E952B8F5178}">
      <dgm:prSet/>
      <dgm:spPr/>
      <dgm:t>
        <a:bodyPr/>
        <a:lstStyle/>
        <a:p>
          <a:endParaRPr lang="en-US"/>
        </a:p>
      </dgm:t>
    </dgm:pt>
    <dgm:pt modelId="{28EFD4CA-D1D7-486C-952E-4F643B836F7C}" type="sibTrans" cxnId="{10CD6997-D389-40C1-8BE6-7E952B8F5178}">
      <dgm:prSet/>
      <dgm:spPr/>
      <dgm:t>
        <a:bodyPr/>
        <a:lstStyle/>
        <a:p>
          <a:endParaRPr lang="en-US"/>
        </a:p>
      </dgm:t>
    </dgm:pt>
    <dgm:pt modelId="{4E6EC978-B0E0-42B2-B7E4-ED2311A1CA91}">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4D3474C4-8B84-4A1A-8B3F-725620E9162B}" type="parTrans" cxnId="{BF44A02D-8A9F-4AAC-BE17-4FD89CCA2B29}">
      <dgm:prSet/>
      <dgm:spPr/>
      <dgm:t>
        <a:bodyPr/>
        <a:lstStyle/>
        <a:p>
          <a:endParaRPr lang="en-US"/>
        </a:p>
      </dgm:t>
    </dgm:pt>
    <dgm:pt modelId="{6511B540-1CEA-40FD-B557-9B6CA8621164}" type="sibTrans" cxnId="{BF44A02D-8A9F-4AAC-BE17-4FD89CCA2B29}">
      <dgm:prSet/>
      <dgm:spPr/>
      <dgm:t>
        <a:bodyPr/>
        <a:lstStyle/>
        <a:p>
          <a:endParaRPr lang="en-US"/>
        </a:p>
      </dgm:t>
    </dgm:pt>
    <dgm:pt modelId="{F597FD87-0EFD-474F-B828-44F839819E5E}">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9BBAA9A1-2466-4F9A-898F-E8890D7F2953}" type="parTrans" cxnId="{736E0625-557B-44AD-A8B5-3A2026F8EB3D}">
      <dgm:prSet/>
      <dgm:spPr/>
      <dgm:t>
        <a:bodyPr/>
        <a:lstStyle/>
        <a:p>
          <a:endParaRPr lang="en-US"/>
        </a:p>
      </dgm:t>
    </dgm:pt>
    <dgm:pt modelId="{0FF74F0E-31E3-4F05-BB5A-3E1AC3E268DF}" type="sibTrans" cxnId="{736E0625-557B-44AD-A8B5-3A2026F8EB3D}">
      <dgm:prSet/>
      <dgm:spPr/>
      <dgm:t>
        <a:bodyPr/>
        <a:lstStyle/>
        <a:p>
          <a:endParaRPr lang="en-US"/>
        </a:p>
      </dgm:t>
    </dgm:pt>
    <dgm:pt modelId="{D8094993-B22A-4B1D-81FB-4A038FA2FE4A}">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A605AD66-CA7F-4A60-932E-C72D6541206F}" type="parTrans" cxnId="{C4655069-A5D4-4A1A-8A71-25F2D8D60C7D}">
      <dgm:prSet/>
      <dgm:spPr/>
      <dgm:t>
        <a:bodyPr/>
        <a:lstStyle/>
        <a:p>
          <a:endParaRPr lang="en-US"/>
        </a:p>
      </dgm:t>
    </dgm:pt>
    <dgm:pt modelId="{417C6388-9B74-4D84-8218-CA73B9B05E9A}" type="sibTrans" cxnId="{C4655069-A5D4-4A1A-8A71-25F2D8D60C7D}">
      <dgm:prSet/>
      <dgm:spPr/>
      <dgm:t>
        <a:bodyPr/>
        <a:lstStyle/>
        <a:p>
          <a:endParaRPr lang="en-US"/>
        </a:p>
      </dgm:t>
    </dgm:pt>
    <dgm:pt modelId="{25D7CD99-22CC-471A-AC23-3A282C70F34B}">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47BC82E5-C1DC-42FE-AE75-68A57191AEF5}" type="parTrans" cxnId="{735488EA-F0D7-4D6A-A30F-3A3D842C9223}">
      <dgm:prSet/>
      <dgm:spPr/>
      <dgm:t>
        <a:bodyPr/>
        <a:lstStyle/>
        <a:p>
          <a:endParaRPr lang="en-US"/>
        </a:p>
      </dgm:t>
    </dgm:pt>
    <dgm:pt modelId="{AD95C367-8B26-49E3-8626-7C50ACA4C2C7}" type="sibTrans" cxnId="{735488EA-F0D7-4D6A-A30F-3A3D842C9223}">
      <dgm:prSet/>
      <dgm:spPr/>
      <dgm:t>
        <a:bodyPr/>
        <a:lstStyle/>
        <a:p>
          <a:endParaRPr lang="en-US"/>
        </a:p>
      </dgm:t>
    </dgm:pt>
    <dgm:pt modelId="{DDC9BCD4-F09D-4DCB-8FEF-4B37A6762EC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BE527DE2-0190-407E-8312-546275E1AA33}" type="parTrans" cxnId="{1403F7FE-CAF3-4528-99D4-625D697B10CF}">
      <dgm:prSet/>
      <dgm:spPr/>
      <dgm:t>
        <a:bodyPr/>
        <a:lstStyle/>
        <a:p>
          <a:endParaRPr lang="en-US"/>
        </a:p>
      </dgm:t>
    </dgm:pt>
    <dgm:pt modelId="{D6370231-70B7-46A5-A97D-AD76DF949993}" type="sibTrans" cxnId="{1403F7FE-CAF3-4528-99D4-625D697B10CF}">
      <dgm:prSet/>
      <dgm:spPr/>
      <dgm:t>
        <a:bodyPr/>
        <a:lstStyle/>
        <a:p>
          <a:endParaRPr lang="en-US"/>
        </a:p>
      </dgm:t>
    </dgm:pt>
    <dgm:pt modelId="{AFA07B7F-7AD8-48CE-8461-22BCB0BB0C75}">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871CFBBE-B852-43DF-8B4D-83222595F0D8}" type="parTrans" cxnId="{E22F12B8-2B5C-4C8C-8D95-EA4FE82C3B99}">
      <dgm:prSet/>
      <dgm:spPr/>
      <dgm:t>
        <a:bodyPr/>
        <a:lstStyle/>
        <a:p>
          <a:endParaRPr lang="en-US"/>
        </a:p>
      </dgm:t>
    </dgm:pt>
    <dgm:pt modelId="{CFB0DA28-619E-4A3E-97C0-B692AA342C2C}" type="sibTrans" cxnId="{E22F12B8-2B5C-4C8C-8D95-EA4FE82C3B99}">
      <dgm:prSet/>
      <dgm:spPr/>
      <dgm:t>
        <a:bodyPr/>
        <a:lstStyle/>
        <a:p>
          <a:endParaRPr lang="en-US"/>
        </a:p>
      </dgm:t>
    </dgm:pt>
    <dgm:pt modelId="{989FB178-56BC-41A4-BC8B-67A2AA5860F5}">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F6AC0565-50ED-4328-9868-A686F36E83D2}" type="parTrans" cxnId="{F4E0D092-997A-4528-B9C2-9B577000046A}">
      <dgm:prSet/>
      <dgm:spPr/>
      <dgm:t>
        <a:bodyPr/>
        <a:lstStyle/>
        <a:p>
          <a:endParaRPr lang="en-US"/>
        </a:p>
      </dgm:t>
    </dgm:pt>
    <dgm:pt modelId="{B7D2DE88-21D3-41D2-83E5-2DF6403432F7}" type="sibTrans" cxnId="{F4E0D092-997A-4528-B9C2-9B577000046A}">
      <dgm:prSet/>
      <dgm:spPr/>
      <dgm:t>
        <a:bodyPr/>
        <a:lstStyle/>
        <a:p>
          <a:endParaRPr lang="en-US"/>
        </a:p>
      </dgm:t>
    </dgm:pt>
    <dgm:pt modelId="{B4FA4ADB-E2EE-430E-9856-B9EE5851DBA3}">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CCB4A5F4-0C88-4F26-859A-DAFF233026E1}" type="parTrans" cxnId="{DFF2EA81-AF47-4AFE-97FF-4BFF12B7FAC0}">
      <dgm:prSet/>
      <dgm:spPr/>
      <dgm:t>
        <a:bodyPr/>
        <a:lstStyle/>
        <a:p>
          <a:endParaRPr lang="en-US"/>
        </a:p>
      </dgm:t>
    </dgm:pt>
    <dgm:pt modelId="{82868FC5-2D39-41DD-84BE-857FBAD167BF}" type="sibTrans" cxnId="{DFF2EA81-AF47-4AFE-97FF-4BFF12B7FAC0}">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989" custLinFactNeighborY="-100000">
        <dgm:presLayoutVars>
          <dgm:bulletEnabled val="1"/>
        </dgm:presLayoutVars>
      </dgm:prSet>
      <dgm:spPr/>
    </dgm:pt>
  </dgm:ptLst>
  <dgm:cxnLst>
    <dgm:cxn modelId="{22E2C315-6FD1-411E-94F9-65A2C6556ABF}" type="presOf" srcId="{DDC9BCD4-F09D-4DCB-8FEF-4B37A6762ECC}" destId="{12E172B9-01B0-436D-9684-1CCC8FA3FE5C}" srcOrd="0" destOrd="6" presId="urn:microsoft.com/office/officeart/2005/8/layout/list1"/>
    <dgm:cxn modelId="{9BA04C1F-9AFE-4022-B88A-53CB930290E0}" type="presOf" srcId="{AFA07B7F-7AD8-48CE-8461-22BCB0BB0C75}" destId="{12E172B9-01B0-436D-9684-1CCC8FA3FE5C}" srcOrd="0" destOrd="7" presId="urn:microsoft.com/office/officeart/2005/8/layout/list1"/>
    <dgm:cxn modelId="{E68FF61F-E1AA-45B1-BBE4-8DE49A27F691}" srcId="{FA84BF92-43C6-4E94-A77F-6263E68B6783}" destId="{5E8F215A-1669-4040-A5F9-95286E7AF63A}" srcOrd="5" destOrd="0" parTransId="{94FF8AA1-AE71-45C9-BB79-606E01C5C49F}" sibTransId="{115A3E57-26A8-4BF3-96D6-2FA8BB6EA221}"/>
    <dgm:cxn modelId="{FCC42824-506D-4BE7-A9EA-7BF143D3A872}" srcId="{FA84BF92-43C6-4E94-A77F-6263E68B6783}" destId="{BDCFBA6A-F855-4F80-8D4C-48D76C54BF67}" srcOrd="1" destOrd="0" parTransId="{3F0975BC-BD96-4D0A-B8E2-6FD8AC945185}" sibTransId="{588734B7-E31F-4B1F-B2C7-1C623B944A3B}"/>
    <dgm:cxn modelId="{736E0625-557B-44AD-A8B5-3A2026F8EB3D}" srcId="{4E6EC978-B0E0-42B2-B7E4-ED2311A1CA91}" destId="{F597FD87-0EFD-474F-B828-44F839819E5E}" srcOrd="0" destOrd="0" parTransId="{9BBAA9A1-2466-4F9A-898F-E8890D7F2953}" sibTransId="{0FF74F0E-31E3-4F05-BB5A-3E1AC3E268DF}"/>
    <dgm:cxn modelId="{92CDB026-327E-4F44-AB41-75B037AAC0DB}" type="presOf" srcId="{5E8F215A-1669-4040-A5F9-95286E7AF63A}" destId="{12E172B9-01B0-436D-9684-1CCC8FA3FE5C}" srcOrd="0" destOrd="5" presId="urn:microsoft.com/office/officeart/2005/8/layout/list1"/>
    <dgm:cxn modelId="{4BCE8D29-5696-4CF8-BE2A-87435836A477}" type="presOf" srcId="{FA84BF92-43C6-4E94-A77F-6263E68B6783}" destId="{4FC84B32-D1CC-469D-BDF0-F53E02EEAA9C}" srcOrd="1" destOrd="0" presId="urn:microsoft.com/office/officeart/2005/8/layout/list1"/>
    <dgm:cxn modelId="{9CB2562A-E1AB-49FC-B487-C1C5FB0C281F}" type="presOf" srcId="{D8094993-B22A-4B1D-81FB-4A038FA2FE4A}" destId="{12E172B9-01B0-436D-9684-1CCC8FA3FE5C}" srcOrd="0" destOrd="12" presId="urn:microsoft.com/office/officeart/2005/8/layout/list1"/>
    <dgm:cxn modelId="{BF44A02D-8A9F-4AAC-BE17-4FD89CCA2B29}" srcId="{FA84BF92-43C6-4E94-A77F-6263E68B6783}" destId="{4E6EC978-B0E0-42B2-B7E4-ED2311A1CA91}" srcOrd="10" destOrd="0" parTransId="{4D3474C4-8B84-4A1A-8B3F-725620E9162B}" sibTransId="{6511B540-1CEA-40FD-B557-9B6CA8621164}"/>
    <dgm:cxn modelId="{B23A0731-79E2-4270-AAB6-7A1EE80C9C3D}" type="presOf" srcId="{F18887B4-A9C2-4B49-ABE8-49DF326452E7}" destId="{12E172B9-01B0-436D-9684-1CCC8FA3FE5C}" srcOrd="0" destOrd="17" presId="urn:microsoft.com/office/officeart/2005/8/layout/list1"/>
    <dgm:cxn modelId="{C998EA37-C05A-4CA0-8F72-0AA1B09F3579}" type="presOf" srcId="{25D7CD99-22CC-471A-AC23-3A282C70F34B}" destId="{12E172B9-01B0-436D-9684-1CCC8FA3FE5C}" srcOrd="0" destOrd="13"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D78DA766-C9F3-4259-A049-848B462603E2}" type="presOf" srcId="{494F5A3F-C63D-4058-BA4F-3B1C8D0E51B4}" destId="{12E172B9-01B0-436D-9684-1CCC8FA3FE5C}" srcOrd="0" destOrd="4" presId="urn:microsoft.com/office/officeart/2005/8/layout/list1"/>
    <dgm:cxn modelId="{C4655069-A5D4-4A1A-8A71-25F2D8D60C7D}" srcId="{4E6EC978-B0E0-42B2-B7E4-ED2311A1CA91}" destId="{D8094993-B22A-4B1D-81FB-4A038FA2FE4A}" srcOrd="1" destOrd="0" parTransId="{A605AD66-CA7F-4A60-932E-C72D6541206F}" sibTransId="{417C6388-9B74-4D84-8218-CA73B9B05E9A}"/>
    <dgm:cxn modelId="{EB3F6370-C0AF-4636-84E8-B80BEFA814E8}" type="presOf" srcId="{E64B59F6-B40C-4FE9-8199-895DC9F0EAEC}" destId="{12E172B9-01B0-436D-9684-1CCC8FA3FE5C}" srcOrd="0" destOrd="3" presId="urn:microsoft.com/office/officeart/2005/8/layout/list1"/>
    <dgm:cxn modelId="{3BE1C778-8F76-4B95-A5E1-E68F4E7AEABF}" type="presOf" srcId="{A21EA40E-B2FA-464E-9C37-6DC232E0E05C}" destId="{12E172B9-01B0-436D-9684-1CCC8FA3FE5C}" srcOrd="0" destOrd="15"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3" destOrd="0" parTransId="{480C3FD9-8EB1-4EE2-B4F9-2C138C6BD6D0}" sibTransId="{9E5FF257-C3DA-4EA6-B516-DEDC36EB687B}"/>
    <dgm:cxn modelId="{99BCC37D-6979-4364-AEA3-D9D59986C9E4}" srcId="{FA84BF92-43C6-4E94-A77F-6263E68B6783}" destId="{494F5A3F-C63D-4058-BA4F-3B1C8D0E51B4}" srcOrd="4" destOrd="0" parTransId="{D3D275C3-B3EF-4B22-A98E-A2C89BE36283}" sibTransId="{F805DFF1-EB10-4B32-B2C1-C30E997CBC65}"/>
    <dgm:cxn modelId="{DFF2EA81-AF47-4AFE-97FF-4BFF12B7FAC0}" srcId="{FA84BF92-43C6-4E94-A77F-6263E68B6783}" destId="{B4FA4ADB-E2EE-430E-9856-B9EE5851DBA3}" srcOrd="9" destOrd="0" parTransId="{CCB4A5F4-0C88-4F26-859A-DAFF233026E1}" sibTransId="{82868FC5-2D39-41DD-84BE-857FBAD167BF}"/>
    <dgm:cxn modelId="{8338D98E-2086-4F9B-B2F1-24D4DBAE49D7}" type="presOf" srcId="{4E6EC978-B0E0-42B2-B7E4-ED2311A1CA91}" destId="{12E172B9-01B0-436D-9684-1CCC8FA3FE5C}" srcOrd="0" destOrd="10" presId="urn:microsoft.com/office/officeart/2005/8/layout/list1"/>
    <dgm:cxn modelId="{F4E0D092-997A-4528-B9C2-9B577000046A}" srcId="{FA84BF92-43C6-4E94-A77F-6263E68B6783}" destId="{989FB178-56BC-41A4-BC8B-67A2AA5860F5}" srcOrd="8" destOrd="0" parTransId="{F6AC0565-50ED-4328-9868-A686F36E83D2}" sibTransId="{B7D2DE88-21D3-41D2-83E5-2DF6403432F7}"/>
    <dgm:cxn modelId="{10CD6997-D389-40C1-8BE6-7E952B8F5178}" srcId="{4E6EC978-B0E0-42B2-B7E4-ED2311A1CA91}" destId="{2AC169C6-9DEF-4161-BC3A-131947DB7965}" srcOrd="3" destOrd="0" parTransId="{271F395A-561C-4AA4-865B-3B35E28A50B7}" sibTransId="{28EFD4CA-D1D7-486C-952E-4F643B836F7C}"/>
    <dgm:cxn modelId="{1B216798-B512-402E-9FF6-18FE7E53DA3D}" srcId="{FA84BF92-43C6-4E94-A77F-6263E68B6783}" destId="{F18887B4-A9C2-4B49-ABE8-49DF326452E7}" srcOrd="12" destOrd="0" parTransId="{CE36CAE3-5A27-4090-ABCC-90C2B2DA4F88}" sibTransId="{08076DF6-76C1-494E-95E8-6622E5A06ECB}"/>
    <dgm:cxn modelId="{A2CE93A0-7F6C-4764-A115-DC5BCB42C600}" type="presOf" srcId="{2AC169C6-9DEF-4161-BC3A-131947DB7965}" destId="{12E172B9-01B0-436D-9684-1CCC8FA3FE5C}" srcOrd="0" destOrd="14" presId="urn:microsoft.com/office/officeart/2005/8/layout/list1"/>
    <dgm:cxn modelId="{05B7A3A6-F711-4F1F-BDC6-7F76DAB1BDBD}" type="presOf" srcId="{55925A81-817B-4211-93C2-055488BE815D}" destId="{12E172B9-01B0-436D-9684-1CCC8FA3FE5C}" srcOrd="0" destOrd="2" presId="urn:microsoft.com/office/officeart/2005/8/layout/list1"/>
    <dgm:cxn modelId="{950E0FB1-AE7A-4B5B-90C3-644F310F6CA0}" type="presOf" srcId="{D45AA15C-ACDC-4858-A60B-A8623616E445}" destId="{12E172B9-01B0-436D-9684-1CCC8FA3FE5C}" srcOrd="0" destOrd="18" presId="urn:microsoft.com/office/officeart/2005/8/layout/list1"/>
    <dgm:cxn modelId="{D1F54EB4-AF29-40E7-97C6-6CC4FD3E5EAB}" type="presOf" srcId="{F597FD87-0EFD-474F-B828-44F839819E5E}" destId="{12E172B9-01B0-436D-9684-1CCC8FA3FE5C}" srcOrd="0" destOrd="11" presId="urn:microsoft.com/office/officeart/2005/8/layout/list1"/>
    <dgm:cxn modelId="{E22F12B8-2B5C-4C8C-8D95-EA4FE82C3B99}" srcId="{FA84BF92-43C6-4E94-A77F-6263E68B6783}" destId="{AFA07B7F-7AD8-48CE-8461-22BCB0BB0C75}" srcOrd="7" destOrd="0" parTransId="{871CFBBE-B852-43DF-8B4D-83222595F0D8}" sibTransId="{CFB0DA28-619E-4A3E-97C0-B692AA342C2C}"/>
    <dgm:cxn modelId="{6B6F52BD-4EEF-4742-AEE2-BE32E55D40AA}" srcId="{FA84BF92-43C6-4E94-A77F-6263E68B6783}" destId="{A21EA40E-B2FA-464E-9C37-6DC232E0E05C}" srcOrd="11" destOrd="0" parTransId="{C44BFE72-7CC2-4460-B775-01C676F054CA}" sibTransId="{F2E96FFE-2204-4FC1-B462-06D5F4679584}"/>
    <dgm:cxn modelId="{76E977C1-19D9-4697-8CEF-220CB318FFEA}" type="presOf" srcId="{1AFB66F0-95C8-4468-A011-E51331EFA4DE}" destId="{12E172B9-01B0-436D-9684-1CCC8FA3FE5C}" srcOrd="0" destOrd="0" presId="urn:microsoft.com/office/officeart/2005/8/layout/list1"/>
    <dgm:cxn modelId="{AA203CC6-7CBF-414D-8517-775497ABAA19}" type="presOf" srcId="{BDCFBA6A-F855-4F80-8D4C-48D76C54BF67}" destId="{12E172B9-01B0-436D-9684-1CCC8FA3FE5C}" srcOrd="0" destOrd="1" presId="urn:microsoft.com/office/officeart/2005/8/layout/list1"/>
    <dgm:cxn modelId="{72D46AC7-BE28-47C7-9C55-C987E8A5A2C0}" type="presOf" srcId="{989FB178-56BC-41A4-BC8B-67A2AA5860F5}" destId="{12E172B9-01B0-436D-9684-1CCC8FA3FE5C}" srcOrd="0" destOrd="8" presId="urn:microsoft.com/office/officeart/2005/8/layout/list1"/>
    <dgm:cxn modelId="{F3AFADCB-C9EC-4AC4-9EC2-937BA629033D}" srcId="{FA84BF92-43C6-4E94-A77F-6263E68B6783}" destId="{55925A81-817B-4211-93C2-055488BE815D}" srcOrd="2" destOrd="0" parTransId="{F61EF47A-35E2-47E1-BD7B-2D65F49F8E96}" sibTransId="{F99BD56C-74D0-45BA-98B5-0221B9A19570}"/>
    <dgm:cxn modelId="{8B0AAECF-0A56-4F5D-BD9D-674D84132795}" srcId="{FA84BF92-43C6-4E94-A77F-6263E68B6783}" destId="{E64B59F6-B40C-4FE9-8199-895DC9F0EAEC}" srcOrd="3" destOrd="0" parTransId="{AC435205-465F-42A5-832D-24BAD823D2B4}" sibTransId="{57521346-E38F-4656-9A82-651CDABB8631}"/>
    <dgm:cxn modelId="{4983E2E7-FCCE-4DCB-B0C8-BBA16372613F}" type="presOf" srcId="{752DB3C6-8708-41D7-89B4-ACA930EB0CF1}" destId="{12E172B9-01B0-436D-9684-1CCC8FA3FE5C}" srcOrd="0" destOrd="16" presId="urn:microsoft.com/office/officeart/2005/8/layout/list1"/>
    <dgm:cxn modelId="{735488EA-F0D7-4D6A-A30F-3A3D842C9223}" srcId="{4E6EC978-B0E0-42B2-B7E4-ED2311A1CA91}" destId="{25D7CD99-22CC-471A-AC23-3A282C70F34B}" srcOrd="2" destOrd="0" parTransId="{47BC82E5-C1DC-42FE-AE75-68A57191AEF5}" sibTransId="{AD95C367-8B26-49E3-8626-7C50ACA4C2C7}"/>
    <dgm:cxn modelId="{6A60C2ED-F895-47D7-860C-62D6F3A98F82}" srcId="{A21EA40E-B2FA-464E-9C37-6DC232E0E05C}" destId="{752DB3C6-8708-41D7-89B4-ACA930EB0CF1}" srcOrd="0" destOrd="0" parTransId="{81447608-DA46-43B8-9966-919A34F350A9}" sibTransId="{6E20297D-C06D-4CFE-8537-F708286CCCE4}"/>
    <dgm:cxn modelId="{990359EE-0568-4ADE-9CB5-DF600D84558A}" type="presOf" srcId="{B4FA4ADB-E2EE-430E-9856-B9EE5851DBA3}" destId="{12E172B9-01B0-436D-9684-1CCC8FA3FE5C}" srcOrd="0" destOrd="9" presId="urn:microsoft.com/office/officeart/2005/8/layout/list1"/>
    <dgm:cxn modelId="{1403F7FE-CAF3-4528-99D4-625D697B10CF}" srcId="{FA84BF92-43C6-4E94-A77F-6263E68B6783}" destId="{DDC9BCD4-F09D-4DCB-8FEF-4B37A6762ECC}" srcOrd="6" destOrd="0" parTransId="{BE527DE2-0190-407E-8312-546275E1AA33}" sibTransId="{D6370231-70B7-46A5-A97D-AD76DF949993}"/>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solidFill>
                <a:schemeClr val="bg1"/>
              </a:solidFill>
              <a:latin typeface="Arial Rounded MT Bold" panose="020F0704030504030204" pitchFamily="34" charset="0"/>
            </a:rPr>
            <a:t>IAL Reporting – cont. </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752DB3C6-8708-41D7-89B4-ACA930EB0CF1}">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81447608-DA46-43B8-9966-919A34F350A9}" type="parTrans" cxnId="{6A60C2ED-F895-47D7-860C-62D6F3A98F82}">
      <dgm:prSet/>
      <dgm:spPr/>
      <dgm:t>
        <a:bodyPr/>
        <a:lstStyle/>
        <a:p>
          <a:endParaRPr lang="en-US"/>
        </a:p>
      </dgm:t>
    </dgm:pt>
    <dgm:pt modelId="{6E20297D-C06D-4CFE-8537-F708286CCCE4}" type="sibTrans" cxnId="{6A60C2ED-F895-47D7-860C-62D6F3A98F82}">
      <dgm:prSet/>
      <dgm:spPr/>
      <dgm:t>
        <a:bodyPr/>
        <a:lstStyle/>
        <a:p>
          <a:endParaRPr lang="en-US"/>
        </a:p>
      </dgm:t>
    </dgm:pt>
    <dgm:pt modelId="{A21EA40E-B2FA-464E-9C37-6DC232E0E05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C44BFE72-7CC2-4460-B775-01C676F054CA}" type="parTrans" cxnId="{6B6F52BD-4EEF-4742-AEE2-BE32E55D40AA}">
      <dgm:prSet/>
      <dgm:spPr/>
      <dgm:t>
        <a:bodyPr/>
        <a:lstStyle/>
        <a:p>
          <a:endParaRPr lang="en-US"/>
        </a:p>
      </dgm:t>
    </dgm:pt>
    <dgm:pt modelId="{F2E96FFE-2204-4FC1-B462-06D5F4679584}" type="sibTrans" cxnId="{6B6F52BD-4EEF-4742-AEE2-BE32E55D40AA}">
      <dgm:prSet/>
      <dgm:spPr/>
      <dgm:t>
        <a:bodyPr/>
        <a:lstStyle/>
        <a:p>
          <a:endParaRPr lang="en-US"/>
        </a:p>
      </dgm:t>
    </dgm:pt>
    <dgm:pt modelId="{BDCFBA6A-F855-4F80-8D4C-48D76C54BF67}">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3F0975BC-BD96-4D0A-B8E2-6FD8AC945185}" type="parTrans" cxnId="{FCC42824-506D-4BE7-A9EA-7BF143D3A872}">
      <dgm:prSet/>
      <dgm:spPr/>
      <dgm:t>
        <a:bodyPr/>
        <a:lstStyle/>
        <a:p>
          <a:endParaRPr lang="en-US"/>
        </a:p>
      </dgm:t>
    </dgm:pt>
    <dgm:pt modelId="{588734B7-E31F-4B1F-B2C7-1C623B944A3B}" type="sibTrans" cxnId="{FCC42824-506D-4BE7-A9EA-7BF143D3A872}">
      <dgm:prSet/>
      <dgm:spPr/>
      <dgm:t>
        <a:bodyPr/>
        <a:lstStyle/>
        <a:p>
          <a:endParaRPr lang="en-US"/>
        </a:p>
      </dgm:t>
    </dgm:pt>
    <dgm:pt modelId="{55925A81-817B-4211-93C2-055488BE815D}">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F61EF47A-35E2-47E1-BD7B-2D65F49F8E96}" type="parTrans" cxnId="{F3AFADCB-C9EC-4AC4-9EC2-937BA629033D}">
      <dgm:prSet/>
      <dgm:spPr/>
      <dgm:t>
        <a:bodyPr/>
        <a:lstStyle/>
        <a:p>
          <a:endParaRPr lang="en-US"/>
        </a:p>
      </dgm:t>
    </dgm:pt>
    <dgm:pt modelId="{F99BD56C-74D0-45BA-98B5-0221B9A19570}" type="sibTrans" cxnId="{F3AFADCB-C9EC-4AC4-9EC2-937BA629033D}">
      <dgm:prSet/>
      <dgm:spPr/>
      <dgm:t>
        <a:bodyPr/>
        <a:lstStyle/>
        <a:p>
          <a:endParaRPr lang="en-US"/>
        </a:p>
      </dgm:t>
    </dgm:pt>
    <dgm:pt modelId="{E64B59F6-B40C-4FE9-8199-895DC9F0EAEC}">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C435205-465F-42A5-832D-24BAD823D2B4}" type="parTrans" cxnId="{8B0AAECF-0A56-4F5D-BD9D-674D84132795}">
      <dgm:prSet/>
      <dgm:spPr/>
      <dgm:t>
        <a:bodyPr/>
        <a:lstStyle/>
        <a:p>
          <a:endParaRPr lang="en-US"/>
        </a:p>
      </dgm:t>
    </dgm:pt>
    <dgm:pt modelId="{57521346-E38F-4656-9A82-651CDABB8631}" type="sibTrans" cxnId="{8B0AAECF-0A56-4F5D-BD9D-674D84132795}">
      <dgm:prSet/>
      <dgm:spPr/>
      <dgm:t>
        <a:bodyPr/>
        <a:lstStyle/>
        <a:p>
          <a:endParaRPr lang="en-US"/>
        </a:p>
      </dgm:t>
    </dgm:pt>
    <dgm:pt modelId="{494F5A3F-C63D-4058-BA4F-3B1C8D0E51B4}">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D3D275C3-B3EF-4B22-A98E-A2C89BE36283}" type="parTrans" cxnId="{99BCC37D-6979-4364-AEA3-D9D59986C9E4}">
      <dgm:prSet/>
      <dgm:spPr/>
      <dgm:t>
        <a:bodyPr/>
        <a:lstStyle/>
        <a:p>
          <a:endParaRPr lang="en-US"/>
        </a:p>
      </dgm:t>
    </dgm:pt>
    <dgm:pt modelId="{F805DFF1-EB10-4B32-B2C1-C30E997CBC65}" type="sibTrans" cxnId="{99BCC37D-6979-4364-AEA3-D9D59986C9E4}">
      <dgm:prSet/>
      <dgm:spPr/>
      <dgm:t>
        <a:bodyPr/>
        <a:lstStyle/>
        <a:p>
          <a:endParaRPr lang="en-US"/>
        </a:p>
      </dgm:t>
    </dgm:pt>
    <dgm:pt modelId="{5E8F215A-1669-4040-A5F9-95286E7AF63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94FF8AA1-AE71-45C9-BB79-606E01C5C49F}" type="parTrans" cxnId="{E68FF61F-E1AA-45B1-BBE4-8DE49A27F691}">
      <dgm:prSet/>
      <dgm:spPr/>
      <dgm:t>
        <a:bodyPr/>
        <a:lstStyle/>
        <a:p>
          <a:endParaRPr lang="en-US"/>
        </a:p>
      </dgm:t>
    </dgm:pt>
    <dgm:pt modelId="{115A3E57-26A8-4BF3-96D6-2FA8BB6EA221}" type="sibTrans" cxnId="{E68FF61F-E1AA-45B1-BBE4-8DE49A27F691}">
      <dgm:prSet/>
      <dgm:spPr/>
      <dgm:t>
        <a:bodyPr/>
        <a:lstStyle/>
        <a:p>
          <a:endParaRPr lang="en-US"/>
        </a:p>
      </dgm:t>
    </dgm:pt>
    <dgm:pt modelId="{2AC169C6-9DEF-4161-BC3A-131947DB7965}">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271F395A-561C-4AA4-865B-3B35E28A50B7}" type="parTrans" cxnId="{10CD6997-D389-40C1-8BE6-7E952B8F5178}">
      <dgm:prSet/>
      <dgm:spPr/>
      <dgm:t>
        <a:bodyPr/>
        <a:lstStyle/>
        <a:p>
          <a:endParaRPr lang="en-US"/>
        </a:p>
      </dgm:t>
    </dgm:pt>
    <dgm:pt modelId="{28EFD4CA-D1D7-486C-952E-4F643B836F7C}" type="sibTrans" cxnId="{10CD6997-D389-40C1-8BE6-7E952B8F5178}">
      <dgm:prSet/>
      <dgm:spPr/>
      <dgm:t>
        <a:bodyPr/>
        <a:lstStyle/>
        <a:p>
          <a:endParaRPr lang="en-US"/>
        </a:p>
      </dgm:t>
    </dgm:pt>
    <dgm:pt modelId="{4E6EC978-B0E0-42B2-B7E4-ED2311A1CA91}">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4D3474C4-8B84-4A1A-8B3F-725620E9162B}" type="parTrans" cxnId="{BF44A02D-8A9F-4AAC-BE17-4FD89CCA2B29}">
      <dgm:prSet/>
      <dgm:spPr/>
      <dgm:t>
        <a:bodyPr/>
        <a:lstStyle/>
        <a:p>
          <a:endParaRPr lang="en-US"/>
        </a:p>
      </dgm:t>
    </dgm:pt>
    <dgm:pt modelId="{6511B540-1CEA-40FD-B557-9B6CA8621164}" type="sibTrans" cxnId="{BF44A02D-8A9F-4AAC-BE17-4FD89CCA2B29}">
      <dgm:prSet/>
      <dgm:spPr/>
      <dgm:t>
        <a:bodyPr/>
        <a:lstStyle/>
        <a:p>
          <a:endParaRPr lang="en-US"/>
        </a:p>
      </dgm:t>
    </dgm:pt>
    <dgm:pt modelId="{F597FD87-0EFD-474F-B828-44F839819E5E}">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9BBAA9A1-2466-4F9A-898F-E8890D7F2953}" type="parTrans" cxnId="{736E0625-557B-44AD-A8B5-3A2026F8EB3D}">
      <dgm:prSet/>
      <dgm:spPr/>
      <dgm:t>
        <a:bodyPr/>
        <a:lstStyle/>
        <a:p>
          <a:endParaRPr lang="en-US"/>
        </a:p>
      </dgm:t>
    </dgm:pt>
    <dgm:pt modelId="{0FF74F0E-31E3-4F05-BB5A-3E1AC3E268DF}" type="sibTrans" cxnId="{736E0625-557B-44AD-A8B5-3A2026F8EB3D}">
      <dgm:prSet/>
      <dgm:spPr/>
      <dgm:t>
        <a:bodyPr/>
        <a:lstStyle/>
        <a:p>
          <a:endParaRPr lang="en-US"/>
        </a:p>
      </dgm:t>
    </dgm:pt>
    <dgm:pt modelId="{D8094993-B22A-4B1D-81FB-4A038FA2FE4A}">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A605AD66-CA7F-4A60-932E-C72D6541206F}" type="parTrans" cxnId="{C4655069-A5D4-4A1A-8A71-25F2D8D60C7D}">
      <dgm:prSet/>
      <dgm:spPr/>
      <dgm:t>
        <a:bodyPr/>
        <a:lstStyle/>
        <a:p>
          <a:endParaRPr lang="en-US"/>
        </a:p>
      </dgm:t>
    </dgm:pt>
    <dgm:pt modelId="{417C6388-9B74-4D84-8218-CA73B9B05E9A}" type="sibTrans" cxnId="{C4655069-A5D4-4A1A-8A71-25F2D8D60C7D}">
      <dgm:prSet/>
      <dgm:spPr/>
      <dgm:t>
        <a:bodyPr/>
        <a:lstStyle/>
        <a:p>
          <a:endParaRPr lang="en-US"/>
        </a:p>
      </dgm:t>
    </dgm:pt>
    <dgm:pt modelId="{25D7CD99-22CC-471A-AC23-3A282C70F34B}">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47BC82E5-C1DC-42FE-AE75-68A57191AEF5}" type="parTrans" cxnId="{735488EA-F0D7-4D6A-A30F-3A3D842C9223}">
      <dgm:prSet/>
      <dgm:spPr/>
      <dgm:t>
        <a:bodyPr/>
        <a:lstStyle/>
        <a:p>
          <a:endParaRPr lang="en-US"/>
        </a:p>
      </dgm:t>
    </dgm:pt>
    <dgm:pt modelId="{AD95C367-8B26-49E3-8626-7C50ACA4C2C7}" type="sibTrans" cxnId="{735488EA-F0D7-4D6A-A30F-3A3D842C9223}">
      <dgm:prSet/>
      <dgm:spPr/>
      <dgm:t>
        <a:bodyPr/>
        <a:lstStyle/>
        <a:p>
          <a:endParaRPr lang="en-US"/>
        </a:p>
      </dgm:t>
    </dgm:pt>
    <dgm:pt modelId="{DDC9BCD4-F09D-4DCB-8FEF-4B37A6762EC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BE527DE2-0190-407E-8312-546275E1AA33}" type="parTrans" cxnId="{1403F7FE-CAF3-4528-99D4-625D697B10CF}">
      <dgm:prSet/>
      <dgm:spPr/>
      <dgm:t>
        <a:bodyPr/>
        <a:lstStyle/>
        <a:p>
          <a:endParaRPr lang="en-US"/>
        </a:p>
      </dgm:t>
    </dgm:pt>
    <dgm:pt modelId="{D6370231-70B7-46A5-A97D-AD76DF949993}" type="sibTrans" cxnId="{1403F7FE-CAF3-4528-99D4-625D697B10CF}">
      <dgm:prSet/>
      <dgm:spPr/>
      <dgm:t>
        <a:bodyPr/>
        <a:lstStyle/>
        <a:p>
          <a:endParaRPr lang="en-US"/>
        </a:p>
      </dgm:t>
    </dgm:pt>
    <dgm:pt modelId="{AFA07B7F-7AD8-48CE-8461-22BCB0BB0C75}">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871CFBBE-B852-43DF-8B4D-83222595F0D8}" type="parTrans" cxnId="{E22F12B8-2B5C-4C8C-8D95-EA4FE82C3B99}">
      <dgm:prSet/>
      <dgm:spPr/>
      <dgm:t>
        <a:bodyPr/>
        <a:lstStyle/>
        <a:p>
          <a:endParaRPr lang="en-US"/>
        </a:p>
      </dgm:t>
    </dgm:pt>
    <dgm:pt modelId="{CFB0DA28-619E-4A3E-97C0-B692AA342C2C}" type="sibTrans" cxnId="{E22F12B8-2B5C-4C8C-8D95-EA4FE82C3B99}">
      <dgm:prSet/>
      <dgm:spPr/>
      <dgm:t>
        <a:bodyPr/>
        <a:lstStyle/>
        <a:p>
          <a:endParaRPr lang="en-US"/>
        </a:p>
      </dgm:t>
    </dgm:pt>
    <dgm:pt modelId="{989FB178-56BC-41A4-BC8B-67A2AA5860F5}">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F6AC0565-50ED-4328-9868-A686F36E83D2}" type="parTrans" cxnId="{F4E0D092-997A-4528-B9C2-9B577000046A}">
      <dgm:prSet/>
      <dgm:spPr/>
      <dgm:t>
        <a:bodyPr/>
        <a:lstStyle/>
        <a:p>
          <a:endParaRPr lang="en-US"/>
        </a:p>
      </dgm:t>
    </dgm:pt>
    <dgm:pt modelId="{B7D2DE88-21D3-41D2-83E5-2DF6403432F7}" type="sibTrans" cxnId="{F4E0D092-997A-4528-B9C2-9B577000046A}">
      <dgm:prSet/>
      <dgm:spPr/>
      <dgm:t>
        <a:bodyPr/>
        <a:lstStyle/>
        <a:p>
          <a:endParaRPr lang="en-US"/>
        </a:p>
      </dgm:t>
    </dgm:pt>
    <dgm:pt modelId="{B4FA4ADB-E2EE-430E-9856-B9EE5851DBA3}">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CCB4A5F4-0C88-4F26-859A-DAFF233026E1}" type="parTrans" cxnId="{DFF2EA81-AF47-4AFE-97FF-4BFF12B7FAC0}">
      <dgm:prSet/>
      <dgm:spPr/>
      <dgm:t>
        <a:bodyPr/>
        <a:lstStyle/>
        <a:p>
          <a:endParaRPr lang="en-US"/>
        </a:p>
      </dgm:t>
    </dgm:pt>
    <dgm:pt modelId="{82868FC5-2D39-41DD-84BE-857FBAD167BF}" type="sibTrans" cxnId="{DFF2EA81-AF47-4AFE-97FF-4BFF12B7FAC0}">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989" custLinFactNeighborY="-100000">
        <dgm:presLayoutVars>
          <dgm:bulletEnabled val="1"/>
        </dgm:presLayoutVars>
      </dgm:prSet>
      <dgm:spPr/>
    </dgm:pt>
  </dgm:ptLst>
  <dgm:cxnLst>
    <dgm:cxn modelId="{22E2C315-6FD1-411E-94F9-65A2C6556ABF}" type="presOf" srcId="{DDC9BCD4-F09D-4DCB-8FEF-4B37A6762ECC}" destId="{12E172B9-01B0-436D-9684-1CCC8FA3FE5C}" srcOrd="0" destOrd="6" presId="urn:microsoft.com/office/officeart/2005/8/layout/list1"/>
    <dgm:cxn modelId="{9BA04C1F-9AFE-4022-B88A-53CB930290E0}" type="presOf" srcId="{AFA07B7F-7AD8-48CE-8461-22BCB0BB0C75}" destId="{12E172B9-01B0-436D-9684-1CCC8FA3FE5C}" srcOrd="0" destOrd="7" presId="urn:microsoft.com/office/officeart/2005/8/layout/list1"/>
    <dgm:cxn modelId="{E68FF61F-E1AA-45B1-BBE4-8DE49A27F691}" srcId="{FA84BF92-43C6-4E94-A77F-6263E68B6783}" destId="{5E8F215A-1669-4040-A5F9-95286E7AF63A}" srcOrd="5" destOrd="0" parTransId="{94FF8AA1-AE71-45C9-BB79-606E01C5C49F}" sibTransId="{115A3E57-26A8-4BF3-96D6-2FA8BB6EA221}"/>
    <dgm:cxn modelId="{FCC42824-506D-4BE7-A9EA-7BF143D3A872}" srcId="{FA84BF92-43C6-4E94-A77F-6263E68B6783}" destId="{BDCFBA6A-F855-4F80-8D4C-48D76C54BF67}" srcOrd="1" destOrd="0" parTransId="{3F0975BC-BD96-4D0A-B8E2-6FD8AC945185}" sibTransId="{588734B7-E31F-4B1F-B2C7-1C623B944A3B}"/>
    <dgm:cxn modelId="{736E0625-557B-44AD-A8B5-3A2026F8EB3D}" srcId="{4E6EC978-B0E0-42B2-B7E4-ED2311A1CA91}" destId="{F597FD87-0EFD-474F-B828-44F839819E5E}" srcOrd="0" destOrd="0" parTransId="{9BBAA9A1-2466-4F9A-898F-E8890D7F2953}" sibTransId="{0FF74F0E-31E3-4F05-BB5A-3E1AC3E268DF}"/>
    <dgm:cxn modelId="{92CDB026-327E-4F44-AB41-75B037AAC0DB}" type="presOf" srcId="{5E8F215A-1669-4040-A5F9-95286E7AF63A}" destId="{12E172B9-01B0-436D-9684-1CCC8FA3FE5C}" srcOrd="0" destOrd="5" presId="urn:microsoft.com/office/officeart/2005/8/layout/list1"/>
    <dgm:cxn modelId="{4BCE8D29-5696-4CF8-BE2A-87435836A477}" type="presOf" srcId="{FA84BF92-43C6-4E94-A77F-6263E68B6783}" destId="{4FC84B32-D1CC-469D-BDF0-F53E02EEAA9C}" srcOrd="1" destOrd="0" presId="urn:microsoft.com/office/officeart/2005/8/layout/list1"/>
    <dgm:cxn modelId="{9CB2562A-E1AB-49FC-B487-C1C5FB0C281F}" type="presOf" srcId="{D8094993-B22A-4B1D-81FB-4A038FA2FE4A}" destId="{12E172B9-01B0-436D-9684-1CCC8FA3FE5C}" srcOrd="0" destOrd="12" presId="urn:microsoft.com/office/officeart/2005/8/layout/list1"/>
    <dgm:cxn modelId="{BF44A02D-8A9F-4AAC-BE17-4FD89CCA2B29}" srcId="{FA84BF92-43C6-4E94-A77F-6263E68B6783}" destId="{4E6EC978-B0E0-42B2-B7E4-ED2311A1CA91}" srcOrd="10" destOrd="0" parTransId="{4D3474C4-8B84-4A1A-8B3F-725620E9162B}" sibTransId="{6511B540-1CEA-40FD-B557-9B6CA8621164}"/>
    <dgm:cxn modelId="{B23A0731-79E2-4270-AAB6-7A1EE80C9C3D}" type="presOf" srcId="{F18887B4-A9C2-4B49-ABE8-49DF326452E7}" destId="{12E172B9-01B0-436D-9684-1CCC8FA3FE5C}" srcOrd="0" destOrd="17" presId="urn:microsoft.com/office/officeart/2005/8/layout/list1"/>
    <dgm:cxn modelId="{C998EA37-C05A-4CA0-8F72-0AA1B09F3579}" type="presOf" srcId="{25D7CD99-22CC-471A-AC23-3A282C70F34B}" destId="{12E172B9-01B0-436D-9684-1CCC8FA3FE5C}" srcOrd="0" destOrd="13"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D78DA766-C9F3-4259-A049-848B462603E2}" type="presOf" srcId="{494F5A3F-C63D-4058-BA4F-3B1C8D0E51B4}" destId="{12E172B9-01B0-436D-9684-1CCC8FA3FE5C}" srcOrd="0" destOrd="4" presId="urn:microsoft.com/office/officeart/2005/8/layout/list1"/>
    <dgm:cxn modelId="{C4655069-A5D4-4A1A-8A71-25F2D8D60C7D}" srcId="{4E6EC978-B0E0-42B2-B7E4-ED2311A1CA91}" destId="{D8094993-B22A-4B1D-81FB-4A038FA2FE4A}" srcOrd="1" destOrd="0" parTransId="{A605AD66-CA7F-4A60-932E-C72D6541206F}" sibTransId="{417C6388-9B74-4D84-8218-CA73B9B05E9A}"/>
    <dgm:cxn modelId="{EB3F6370-C0AF-4636-84E8-B80BEFA814E8}" type="presOf" srcId="{E64B59F6-B40C-4FE9-8199-895DC9F0EAEC}" destId="{12E172B9-01B0-436D-9684-1CCC8FA3FE5C}" srcOrd="0" destOrd="3" presId="urn:microsoft.com/office/officeart/2005/8/layout/list1"/>
    <dgm:cxn modelId="{3BE1C778-8F76-4B95-A5E1-E68F4E7AEABF}" type="presOf" srcId="{A21EA40E-B2FA-464E-9C37-6DC232E0E05C}" destId="{12E172B9-01B0-436D-9684-1CCC8FA3FE5C}" srcOrd="0" destOrd="15"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3" destOrd="0" parTransId="{480C3FD9-8EB1-4EE2-B4F9-2C138C6BD6D0}" sibTransId="{9E5FF257-C3DA-4EA6-B516-DEDC36EB687B}"/>
    <dgm:cxn modelId="{99BCC37D-6979-4364-AEA3-D9D59986C9E4}" srcId="{FA84BF92-43C6-4E94-A77F-6263E68B6783}" destId="{494F5A3F-C63D-4058-BA4F-3B1C8D0E51B4}" srcOrd="4" destOrd="0" parTransId="{D3D275C3-B3EF-4B22-A98E-A2C89BE36283}" sibTransId="{F805DFF1-EB10-4B32-B2C1-C30E997CBC65}"/>
    <dgm:cxn modelId="{DFF2EA81-AF47-4AFE-97FF-4BFF12B7FAC0}" srcId="{FA84BF92-43C6-4E94-A77F-6263E68B6783}" destId="{B4FA4ADB-E2EE-430E-9856-B9EE5851DBA3}" srcOrd="9" destOrd="0" parTransId="{CCB4A5F4-0C88-4F26-859A-DAFF233026E1}" sibTransId="{82868FC5-2D39-41DD-84BE-857FBAD167BF}"/>
    <dgm:cxn modelId="{8338D98E-2086-4F9B-B2F1-24D4DBAE49D7}" type="presOf" srcId="{4E6EC978-B0E0-42B2-B7E4-ED2311A1CA91}" destId="{12E172B9-01B0-436D-9684-1CCC8FA3FE5C}" srcOrd="0" destOrd="10" presId="urn:microsoft.com/office/officeart/2005/8/layout/list1"/>
    <dgm:cxn modelId="{F4E0D092-997A-4528-B9C2-9B577000046A}" srcId="{FA84BF92-43C6-4E94-A77F-6263E68B6783}" destId="{989FB178-56BC-41A4-BC8B-67A2AA5860F5}" srcOrd="8" destOrd="0" parTransId="{F6AC0565-50ED-4328-9868-A686F36E83D2}" sibTransId="{B7D2DE88-21D3-41D2-83E5-2DF6403432F7}"/>
    <dgm:cxn modelId="{10CD6997-D389-40C1-8BE6-7E952B8F5178}" srcId="{4E6EC978-B0E0-42B2-B7E4-ED2311A1CA91}" destId="{2AC169C6-9DEF-4161-BC3A-131947DB7965}" srcOrd="3" destOrd="0" parTransId="{271F395A-561C-4AA4-865B-3B35E28A50B7}" sibTransId="{28EFD4CA-D1D7-486C-952E-4F643B836F7C}"/>
    <dgm:cxn modelId="{1B216798-B512-402E-9FF6-18FE7E53DA3D}" srcId="{FA84BF92-43C6-4E94-A77F-6263E68B6783}" destId="{F18887B4-A9C2-4B49-ABE8-49DF326452E7}" srcOrd="12" destOrd="0" parTransId="{CE36CAE3-5A27-4090-ABCC-90C2B2DA4F88}" sibTransId="{08076DF6-76C1-494E-95E8-6622E5A06ECB}"/>
    <dgm:cxn modelId="{A2CE93A0-7F6C-4764-A115-DC5BCB42C600}" type="presOf" srcId="{2AC169C6-9DEF-4161-BC3A-131947DB7965}" destId="{12E172B9-01B0-436D-9684-1CCC8FA3FE5C}" srcOrd="0" destOrd="14" presId="urn:microsoft.com/office/officeart/2005/8/layout/list1"/>
    <dgm:cxn modelId="{05B7A3A6-F711-4F1F-BDC6-7F76DAB1BDBD}" type="presOf" srcId="{55925A81-817B-4211-93C2-055488BE815D}" destId="{12E172B9-01B0-436D-9684-1CCC8FA3FE5C}" srcOrd="0" destOrd="2" presId="urn:microsoft.com/office/officeart/2005/8/layout/list1"/>
    <dgm:cxn modelId="{950E0FB1-AE7A-4B5B-90C3-644F310F6CA0}" type="presOf" srcId="{D45AA15C-ACDC-4858-A60B-A8623616E445}" destId="{12E172B9-01B0-436D-9684-1CCC8FA3FE5C}" srcOrd="0" destOrd="18" presId="urn:microsoft.com/office/officeart/2005/8/layout/list1"/>
    <dgm:cxn modelId="{D1F54EB4-AF29-40E7-97C6-6CC4FD3E5EAB}" type="presOf" srcId="{F597FD87-0EFD-474F-B828-44F839819E5E}" destId="{12E172B9-01B0-436D-9684-1CCC8FA3FE5C}" srcOrd="0" destOrd="11" presId="urn:microsoft.com/office/officeart/2005/8/layout/list1"/>
    <dgm:cxn modelId="{E22F12B8-2B5C-4C8C-8D95-EA4FE82C3B99}" srcId="{FA84BF92-43C6-4E94-A77F-6263E68B6783}" destId="{AFA07B7F-7AD8-48CE-8461-22BCB0BB0C75}" srcOrd="7" destOrd="0" parTransId="{871CFBBE-B852-43DF-8B4D-83222595F0D8}" sibTransId="{CFB0DA28-619E-4A3E-97C0-B692AA342C2C}"/>
    <dgm:cxn modelId="{6B6F52BD-4EEF-4742-AEE2-BE32E55D40AA}" srcId="{FA84BF92-43C6-4E94-A77F-6263E68B6783}" destId="{A21EA40E-B2FA-464E-9C37-6DC232E0E05C}" srcOrd="11" destOrd="0" parTransId="{C44BFE72-7CC2-4460-B775-01C676F054CA}" sibTransId="{F2E96FFE-2204-4FC1-B462-06D5F4679584}"/>
    <dgm:cxn modelId="{76E977C1-19D9-4697-8CEF-220CB318FFEA}" type="presOf" srcId="{1AFB66F0-95C8-4468-A011-E51331EFA4DE}" destId="{12E172B9-01B0-436D-9684-1CCC8FA3FE5C}" srcOrd="0" destOrd="0" presId="urn:microsoft.com/office/officeart/2005/8/layout/list1"/>
    <dgm:cxn modelId="{AA203CC6-7CBF-414D-8517-775497ABAA19}" type="presOf" srcId="{BDCFBA6A-F855-4F80-8D4C-48D76C54BF67}" destId="{12E172B9-01B0-436D-9684-1CCC8FA3FE5C}" srcOrd="0" destOrd="1" presId="urn:microsoft.com/office/officeart/2005/8/layout/list1"/>
    <dgm:cxn modelId="{72D46AC7-BE28-47C7-9C55-C987E8A5A2C0}" type="presOf" srcId="{989FB178-56BC-41A4-BC8B-67A2AA5860F5}" destId="{12E172B9-01B0-436D-9684-1CCC8FA3FE5C}" srcOrd="0" destOrd="8" presId="urn:microsoft.com/office/officeart/2005/8/layout/list1"/>
    <dgm:cxn modelId="{F3AFADCB-C9EC-4AC4-9EC2-937BA629033D}" srcId="{FA84BF92-43C6-4E94-A77F-6263E68B6783}" destId="{55925A81-817B-4211-93C2-055488BE815D}" srcOrd="2" destOrd="0" parTransId="{F61EF47A-35E2-47E1-BD7B-2D65F49F8E96}" sibTransId="{F99BD56C-74D0-45BA-98B5-0221B9A19570}"/>
    <dgm:cxn modelId="{8B0AAECF-0A56-4F5D-BD9D-674D84132795}" srcId="{FA84BF92-43C6-4E94-A77F-6263E68B6783}" destId="{E64B59F6-B40C-4FE9-8199-895DC9F0EAEC}" srcOrd="3" destOrd="0" parTransId="{AC435205-465F-42A5-832D-24BAD823D2B4}" sibTransId="{57521346-E38F-4656-9A82-651CDABB8631}"/>
    <dgm:cxn modelId="{4983E2E7-FCCE-4DCB-B0C8-BBA16372613F}" type="presOf" srcId="{752DB3C6-8708-41D7-89B4-ACA930EB0CF1}" destId="{12E172B9-01B0-436D-9684-1CCC8FA3FE5C}" srcOrd="0" destOrd="16" presId="urn:microsoft.com/office/officeart/2005/8/layout/list1"/>
    <dgm:cxn modelId="{735488EA-F0D7-4D6A-A30F-3A3D842C9223}" srcId="{4E6EC978-B0E0-42B2-B7E4-ED2311A1CA91}" destId="{25D7CD99-22CC-471A-AC23-3A282C70F34B}" srcOrd="2" destOrd="0" parTransId="{47BC82E5-C1DC-42FE-AE75-68A57191AEF5}" sibTransId="{AD95C367-8B26-49E3-8626-7C50ACA4C2C7}"/>
    <dgm:cxn modelId="{6A60C2ED-F895-47D7-860C-62D6F3A98F82}" srcId="{A21EA40E-B2FA-464E-9C37-6DC232E0E05C}" destId="{752DB3C6-8708-41D7-89B4-ACA930EB0CF1}" srcOrd="0" destOrd="0" parTransId="{81447608-DA46-43B8-9966-919A34F350A9}" sibTransId="{6E20297D-C06D-4CFE-8537-F708286CCCE4}"/>
    <dgm:cxn modelId="{990359EE-0568-4ADE-9CB5-DF600D84558A}" type="presOf" srcId="{B4FA4ADB-E2EE-430E-9856-B9EE5851DBA3}" destId="{12E172B9-01B0-436D-9684-1CCC8FA3FE5C}" srcOrd="0" destOrd="9" presId="urn:microsoft.com/office/officeart/2005/8/layout/list1"/>
    <dgm:cxn modelId="{1403F7FE-CAF3-4528-99D4-625D697B10CF}" srcId="{FA84BF92-43C6-4E94-A77F-6263E68B6783}" destId="{DDC9BCD4-F09D-4DCB-8FEF-4B37A6762ECC}" srcOrd="6" destOrd="0" parTransId="{BE527DE2-0190-407E-8312-546275E1AA33}" sibTransId="{D6370231-70B7-46A5-A97D-AD76DF949993}"/>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solidFill>
                <a:schemeClr val="bg1"/>
              </a:solidFill>
              <a:latin typeface="Arial Rounded MT Bold" panose="020F0704030504030204" pitchFamily="34" charset="0"/>
            </a:rPr>
            <a:t>IAL Reporting – cont.</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AFB66F0-95C8-4468-A011-E51331EFA4DE}">
      <dgm:prSet phldrT="[Text]" custT="1"/>
      <dgm:spPr/>
      <dgm:t>
        <a:bodyPr/>
        <a:lstStyle/>
        <a:p>
          <a:pPr algn="l">
            <a:lnSpc>
              <a:spcPct val="90000"/>
            </a:lnSpc>
            <a:spcAft>
              <a:spcPct val="15000"/>
            </a:spcAft>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spcAft>
              <a:spcPct val="15000"/>
            </a:spcAft>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spcAft>
              <a:spcPct val="15000"/>
            </a:spcAft>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752DB3C6-8708-41D7-89B4-ACA930EB0CF1}">
      <dgm:prSet phldrT="[Text]" custT="1"/>
      <dgm:spPr>
        <a:solidFill>
          <a:schemeClr val="bg1">
            <a:alpha val="90000"/>
          </a:schemeClr>
        </a:solidFill>
      </dgm:spPr>
      <dgm:t>
        <a:bodyPr anchor="ctr" anchorCtr="0"/>
        <a:lstStyle/>
        <a:p>
          <a:pPr algn="l">
            <a:lnSpc>
              <a:spcPct val="90000"/>
            </a:lnSpc>
            <a:spcAft>
              <a:spcPct val="15000"/>
            </a:spcAft>
            <a:buFont typeface="Wingdings" panose="05000000000000000000" pitchFamily="2" charset="2"/>
            <a:buNone/>
          </a:pPr>
          <a:endParaRPr lang="en-US" sz="2000" b="0" dirty="0">
            <a:solidFill>
              <a:schemeClr val="tx1"/>
            </a:solidFill>
          </a:endParaRPr>
        </a:p>
      </dgm:t>
    </dgm:pt>
    <dgm:pt modelId="{81447608-DA46-43B8-9966-919A34F350A9}" type="parTrans" cxnId="{6A60C2ED-F895-47D7-860C-62D6F3A98F82}">
      <dgm:prSet/>
      <dgm:spPr/>
      <dgm:t>
        <a:bodyPr/>
        <a:lstStyle/>
        <a:p>
          <a:endParaRPr lang="en-US"/>
        </a:p>
      </dgm:t>
    </dgm:pt>
    <dgm:pt modelId="{6E20297D-C06D-4CFE-8537-F708286CCCE4}" type="sibTrans" cxnId="{6A60C2ED-F895-47D7-860C-62D6F3A98F82}">
      <dgm:prSet/>
      <dgm:spPr/>
      <dgm:t>
        <a:bodyPr/>
        <a:lstStyle/>
        <a:p>
          <a:endParaRPr lang="en-US"/>
        </a:p>
      </dgm:t>
    </dgm:pt>
    <dgm:pt modelId="{A21EA40E-B2FA-464E-9C37-6DC232E0E05C}">
      <dgm:prSet phldrT="[Text]" custT="1"/>
      <dgm:spPr>
        <a:solidFill>
          <a:schemeClr val="bg1">
            <a:alpha val="90000"/>
          </a:schemeClr>
        </a:solidFill>
      </dgm:spPr>
      <dgm:t>
        <a:bodyPr anchor="ctr" anchorCtr="0"/>
        <a:lstStyle/>
        <a:p>
          <a:pPr algn="l">
            <a:lnSpc>
              <a:spcPct val="90000"/>
            </a:lnSpc>
            <a:spcAft>
              <a:spcPct val="15000"/>
            </a:spcAft>
            <a:buFont typeface="Wingdings" panose="05000000000000000000" pitchFamily="2" charset="2"/>
            <a:buChar char="ü"/>
          </a:pPr>
          <a:endParaRPr lang="en-US" sz="2000" b="0" dirty="0">
            <a:solidFill>
              <a:schemeClr val="tx1"/>
            </a:solidFill>
          </a:endParaRPr>
        </a:p>
      </dgm:t>
    </dgm:pt>
    <dgm:pt modelId="{C44BFE72-7CC2-4460-B775-01C676F054CA}" type="parTrans" cxnId="{6B6F52BD-4EEF-4742-AEE2-BE32E55D40AA}">
      <dgm:prSet/>
      <dgm:spPr/>
      <dgm:t>
        <a:bodyPr/>
        <a:lstStyle/>
        <a:p>
          <a:endParaRPr lang="en-US"/>
        </a:p>
      </dgm:t>
    </dgm:pt>
    <dgm:pt modelId="{F2E96FFE-2204-4FC1-B462-06D5F4679584}" type="sibTrans" cxnId="{6B6F52BD-4EEF-4742-AEE2-BE32E55D40AA}">
      <dgm:prSet/>
      <dgm:spPr/>
      <dgm:t>
        <a:bodyPr/>
        <a:lstStyle/>
        <a:p>
          <a:endParaRPr lang="en-US"/>
        </a:p>
      </dgm:t>
    </dgm:pt>
    <dgm:pt modelId="{22598A5B-70A3-420D-8662-DFF17BDCA48C}">
      <dgm:prSet phldrT="[Text]" custT="1"/>
      <dgm:spPr>
        <a:solidFill>
          <a:schemeClr val="bg1">
            <a:alpha val="90000"/>
          </a:schemeClr>
        </a:solidFill>
      </dgm:spPr>
      <dgm:t>
        <a:bodyPr anchor="ctr" anchorCtr="0"/>
        <a:lstStyle/>
        <a:p>
          <a:pPr algn="l">
            <a:lnSpc>
              <a:spcPct val="90000"/>
            </a:lnSpc>
            <a:spcAft>
              <a:spcPct val="15000"/>
            </a:spcAft>
          </a:pPr>
          <a:endParaRPr lang="en-US" sz="2000" b="0" dirty="0">
            <a:solidFill>
              <a:schemeClr val="tx1"/>
            </a:solidFill>
          </a:endParaRPr>
        </a:p>
      </dgm:t>
    </dgm:pt>
    <dgm:pt modelId="{E8129006-5DEE-4E50-9349-0BE879A0F069}" type="parTrans" cxnId="{43AE697A-AD41-4458-8BDB-E53ED8CB60D2}">
      <dgm:prSet/>
      <dgm:spPr/>
      <dgm:t>
        <a:bodyPr/>
        <a:lstStyle/>
        <a:p>
          <a:endParaRPr lang="en-US"/>
        </a:p>
      </dgm:t>
    </dgm:pt>
    <dgm:pt modelId="{D47A1D00-65CC-4F01-A774-EBD850F0F06E}" type="sibTrans" cxnId="{43AE697A-AD41-4458-8BDB-E53ED8CB60D2}">
      <dgm:prSet/>
      <dgm:spPr/>
      <dgm:t>
        <a:bodyPr/>
        <a:lstStyle/>
        <a:p>
          <a:endParaRPr lang="en-US"/>
        </a:p>
      </dgm:t>
    </dgm:pt>
    <dgm:pt modelId="{D006BBD7-B33B-4409-85EA-C000C64FE84A}">
      <dgm:prSet custT="1"/>
      <dgm:spPr/>
      <dgm:t>
        <a:bodyPr/>
        <a:lstStyle/>
        <a:p>
          <a:pPr>
            <a:spcAft>
              <a:spcPct val="15000"/>
            </a:spcAft>
            <a:buFont typeface="+mj-lt"/>
            <a:buAutoNum type="arabicPeriod"/>
          </a:pPr>
          <a:endParaRPr lang="en-US" sz="800" dirty="0">
            <a:latin typeface="+mn-lt"/>
          </a:endParaRPr>
        </a:p>
      </dgm:t>
    </dgm:pt>
    <dgm:pt modelId="{F27C3429-59F7-4C03-A0FA-9E7BA421C4B2}" type="parTrans" cxnId="{CF1D0120-ADF4-4A67-87DE-A60AE766C860}">
      <dgm:prSet/>
      <dgm:spPr/>
      <dgm:t>
        <a:bodyPr/>
        <a:lstStyle/>
        <a:p>
          <a:endParaRPr lang="en-US"/>
        </a:p>
      </dgm:t>
    </dgm:pt>
    <dgm:pt modelId="{1C631DB2-9503-4946-BEAB-3D22123C89A0}" type="sibTrans" cxnId="{CF1D0120-ADF4-4A67-87DE-A60AE766C860}">
      <dgm:prSet/>
      <dgm:spPr/>
      <dgm:t>
        <a:bodyPr/>
        <a:lstStyle/>
        <a:p>
          <a:endParaRPr lang="en-US"/>
        </a:p>
      </dgm:t>
    </dgm:pt>
    <dgm:pt modelId="{AE8CAF76-E652-4CC1-B75C-508905FDE81B}">
      <dgm:prSet phldrT="[Text]" custT="1"/>
      <dgm:spPr>
        <a:solidFill>
          <a:schemeClr val="bg1">
            <a:alpha val="90000"/>
          </a:schemeClr>
        </a:solidFill>
      </dgm:spPr>
      <dgm:t>
        <a:bodyPr anchor="ctr" anchorCtr="0"/>
        <a:lstStyle/>
        <a:p>
          <a:pPr algn="l">
            <a:lnSpc>
              <a:spcPct val="90000"/>
            </a:lnSpc>
            <a:spcAft>
              <a:spcPct val="15000"/>
            </a:spcAft>
            <a:buFont typeface="+mj-lt"/>
            <a:buAutoNum type="arabicPeriod"/>
          </a:pPr>
          <a:endParaRPr lang="en-US" sz="1600" b="0" dirty="0">
            <a:solidFill>
              <a:schemeClr val="tx1"/>
            </a:solidFill>
            <a:latin typeface="+mn-lt"/>
          </a:endParaRPr>
        </a:p>
      </dgm:t>
    </dgm:pt>
    <dgm:pt modelId="{436DB1A8-8519-4811-BFF4-C3EAE95588DB}" type="parTrans" cxnId="{01535DA3-4C24-4C6D-B468-379DCF0814C0}">
      <dgm:prSet/>
      <dgm:spPr/>
      <dgm:t>
        <a:bodyPr/>
        <a:lstStyle/>
        <a:p>
          <a:endParaRPr lang="en-US"/>
        </a:p>
      </dgm:t>
    </dgm:pt>
    <dgm:pt modelId="{ABF14BDE-BE98-4FB0-AB7B-4C2785EB07A6}" type="sibTrans" cxnId="{01535DA3-4C24-4C6D-B468-379DCF0814C0}">
      <dgm:prSet/>
      <dgm:spPr/>
      <dgm:t>
        <a:bodyPr/>
        <a:lstStyle/>
        <a:p>
          <a:endParaRPr lang="en-US"/>
        </a:p>
      </dgm:t>
    </dgm:pt>
    <dgm:pt modelId="{2DC950B3-9457-489F-A5FB-FC4569D311FE}">
      <dgm:prSet phldrT="[Text]" custT="1"/>
      <dgm:spPr>
        <a:solidFill>
          <a:schemeClr val="bg1">
            <a:alpha val="90000"/>
          </a:schemeClr>
        </a:solidFill>
      </dgm:spPr>
      <dgm:t>
        <a:bodyPr anchor="ctr" anchorCtr="0"/>
        <a:lstStyle/>
        <a:p>
          <a:pPr algn="l">
            <a:lnSpc>
              <a:spcPct val="90000"/>
            </a:lnSpc>
            <a:spcAft>
              <a:spcPct val="15000"/>
            </a:spcAft>
            <a:buFont typeface="+mj-lt"/>
            <a:buAutoNum type="arabicPeriod"/>
          </a:pPr>
          <a:endParaRPr lang="en-US" sz="1600" b="0" dirty="0">
            <a:solidFill>
              <a:schemeClr val="tx1"/>
            </a:solidFill>
            <a:latin typeface="+mn-lt"/>
          </a:endParaRPr>
        </a:p>
      </dgm:t>
    </dgm:pt>
    <dgm:pt modelId="{B12F3726-6E86-472C-8FC1-87DBE5CBBB20}" type="parTrans" cxnId="{BD589161-CC61-4FBA-B056-C5654D542312}">
      <dgm:prSet/>
      <dgm:spPr/>
      <dgm:t>
        <a:bodyPr/>
        <a:lstStyle/>
        <a:p>
          <a:endParaRPr lang="en-US"/>
        </a:p>
      </dgm:t>
    </dgm:pt>
    <dgm:pt modelId="{5C9ABDD8-2E8E-4AAC-B420-96CC120C76A4}" type="sibTrans" cxnId="{BD589161-CC61-4FBA-B056-C5654D542312}">
      <dgm:prSet/>
      <dgm:spPr/>
      <dgm:t>
        <a:bodyPr/>
        <a:lstStyle/>
        <a:p>
          <a:endParaRPr lang="en-US"/>
        </a:p>
      </dgm:t>
    </dgm:pt>
    <dgm:pt modelId="{5986D5BA-FF67-425B-957E-CA45F198BA2F}">
      <dgm:prSet phldrT="[Text]" custT="1"/>
      <dgm:spPr>
        <a:solidFill>
          <a:schemeClr val="bg1">
            <a:alpha val="90000"/>
          </a:schemeClr>
        </a:solidFill>
      </dgm:spPr>
      <dgm:t>
        <a:bodyPr anchor="ctr" anchorCtr="0"/>
        <a:lstStyle/>
        <a:p>
          <a:pPr algn="l">
            <a:lnSpc>
              <a:spcPct val="90000"/>
            </a:lnSpc>
            <a:spcAft>
              <a:spcPts val="600"/>
            </a:spcAft>
            <a:buFont typeface="+mj-lt"/>
            <a:buAutoNum type="arabicPeriod"/>
          </a:pPr>
          <a:endParaRPr lang="en-US" sz="1600" b="0" dirty="0">
            <a:solidFill>
              <a:schemeClr val="tx1"/>
            </a:solidFill>
            <a:latin typeface="+mn-lt"/>
          </a:endParaRPr>
        </a:p>
      </dgm:t>
    </dgm:pt>
    <dgm:pt modelId="{912E520A-0969-40EE-9373-A272750619D0}" type="parTrans" cxnId="{7D1A6F0B-899A-47C6-AD5C-569454A9C438}">
      <dgm:prSet/>
      <dgm:spPr/>
      <dgm:t>
        <a:bodyPr/>
        <a:lstStyle/>
        <a:p>
          <a:endParaRPr lang="en-US"/>
        </a:p>
      </dgm:t>
    </dgm:pt>
    <dgm:pt modelId="{0C4B067B-DAA8-4E71-8F40-61C362A34861}" type="sibTrans" cxnId="{7D1A6F0B-899A-47C6-AD5C-569454A9C438}">
      <dgm:prSet/>
      <dgm:spPr/>
      <dgm:t>
        <a:bodyPr/>
        <a:lstStyle/>
        <a:p>
          <a:endParaRPr lang="en-US"/>
        </a:p>
      </dgm:t>
    </dgm:pt>
    <dgm:pt modelId="{0A0A9F69-90B6-4945-B00A-133B154ED055}">
      <dgm:prSet phldrT="[Text]" custT="1"/>
      <dgm:spPr>
        <a:solidFill>
          <a:schemeClr val="bg1">
            <a:alpha val="90000"/>
          </a:schemeClr>
        </a:solidFill>
      </dgm:spPr>
      <dgm:t>
        <a:bodyPr anchor="ctr" anchorCtr="0"/>
        <a:lstStyle/>
        <a:p>
          <a:pPr algn="l">
            <a:lnSpc>
              <a:spcPct val="90000"/>
            </a:lnSpc>
            <a:spcAft>
              <a:spcPts val="600"/>
            </a:spcAft>
            <a:buFont typeface="+mj-lt"/>
            <a:buAutoNum type="arabicPeriod"/>
          </a:pPr>
          <a:endParaRPr lang="en-US" sz="1600" b="0" dirty="0">
            <a:solidFill>
              <a:schemeClr val="tx1"/>
            </a:solidFill>
            <a:latin typeface="+mn-lt"/>
          </a:endParaRPr>
        </a:p>
      </dgm:t>
    </dgm:pt>
    <dgm:pt modelId="{6065F21D-5F5A-46D4-BB9B-5C6C33FF1F98}" type="parTrans" cxnId="{B4F1CC09-40B2-4FDD-A183-57B26B73351D}">
      <dgm:prSet/>
      <dgm:spPr/>
      <dgm:t>
        <a:bodyPr/>
        <a:lstStyle/>
        <a:p>
          <a:endParaRPr lang="en-US"/>
        </a:p>
      </dgm:t>
    </dgm:pt>
    <dgm:pt modelId="{B6E7BFE0-77EA-44F1-9B9D-5FB3195824A6}" type="sibTrans" cxnId="{B4F1CC09-40B2-4FDD-A183-57B26B73351D}">
      <dgm:prSet/>
      <dgm:spPr/>
      <dgm:t>
        <a:bodyPr/>
        <a:lstStyle/>
        <a:p>
          <a:endParaRPr lang="en-US"/>
        </a:p>
      </dgm:t>
    </dgm:pt>
    <dgm:pt modelId="{F4B92B6B-8552-4893-8EDF-0AF5330836F9}">
      <dgm:prSet phldrT="[Text]" custT="1"/>
      <dgm:spPr>
        <a:solidFill>
          <a:schemeClr val="bg1">
            <a:alpha val="90000"/>
          </a:schemeClr>
        </a:solidFill>
      </dgm:spPr>
      <dgm:t>
        <a:bodyPr anchor="ctr" anchorCtr="0"/>
        <a:lstStyle/>
        <a:p>
          <a:pPr algn="l">
            <a:lnSpc>
              <a:spcPct val="90000"/>
            </a:lnSpc>
            <a:spcAft>
              <a:spcPts val="600"/>
            </a:spcAft>
            <a:buFont typeface="+mj-lt"/>
            <a:buAutoNum type="arabicPeriod"/>
          </a:pPr>
          <a:endParaRPr lang="en-US" sz="1600" b="0" dirty="0">
            <a:solidFill>
              <a:schemeClr val="tx1"/>
            </a:solidFill>
            <a:latin typeface="+mn-lt"/>
          </a:endParaRPr>
        </a:p>
      </dgm:t>
    </dgm:pt>
    <dgm:pt modelId="{1C0A43E1-A9BF-4526-9BC9-BD790DFA0B7C}" type="parTrans" cxnId="{B16BE1C7-B36D-46B3-85BB-770E3A2280F5}">
      <dgm:prSet/>
      <dgm:spPr/>
      <dgm:t>
        <a:bodyPr/>
        <a:lstStyle/>
        <a:p>
          <a:endParaRPr lang="en-US"/>
        </a:p>
      </dgm:t>
    </dgm:pt>
    <dgm:pt modelId="{27926804-B8A3-410F-B382-C7C3D165FDFD}" type="sibTrans" cxnId="{B16BE1C7-B36D-46B3-85BB-770E3A2280F5}">
      <dgm:prSet/>
      <dgm:spPr/>
      <dgm:t>
        <a:bodyPr/>
        <a:lstStyle/>
        <a:p>
          <a:endParaRPr lang="en-US"/>
        </a:p>
      </dgm:t>
    </dgm:pt>
    <dgm:pt modelId="{C750E921-3D6C-48C6-B116-6F8E0D5ED105}">
      <dgm:prSet phldrT="[Text]" custT="1"/>
      <dgm:spPr>
        <a:solidFill>
          <a:schemeClr val="bg1">
            <a:alpha val="90000"/>
          </a:schemeClr>
        </a:solidFill>
      </dgm:spPr>
      <dgm:t>
        <a:bodyPr anchor="ctr" anchorCtr="0"/>
        <a:lstStyle/>
        <a:p>
          <a:pPr algn="l">
            <a:lnSpc>
              <a:spcPct val="90000"/>
            </a:lnSpc>
            <a:spcAft>
              <a:spcPts val="600"/>
            </a:spcAft>
            <a:buFont typeface="+mj-lt"/>
            <a:buAutoNum type="arabicPeriod"/>
          </a:pPr>
          <a:endParaRPr lang="en-US" sz="1600" b="0" dirty="0">
            <a:solidFill>
              <a:schemeClr val="tx1"/>
            </a:solidFill>
            <a:latin typeface="+mn-lt"/>
          </a:endParaRPr>
        </a:p>
      </dgm:t>
    </dgm:pt>
    <dgm:pt modelId="{612F2ABE-22CE-43B0-AC66-E54140E436A4}" type="parTrans" cxnId="{15A974EB-2523-41E4-86C7-CD795ED81121}">
      <dgm:prSet/>
      <dgm:spPr/>
      <dgm:t>
        <a:bodyPr/>
        <a:lstStyle/>
        <a:p>
          <a:endParaRPr lang="en-US"/>
        </a:p>
      </dgm:t>
    </dgm:pt>
    <dgm:pt modelId="{A4DCF0A3-0AA9-4012-9F54-A7A5366D1AD1}" type="sibTrans" cxnId="{15A974EB-2523-41E4-86C7-CD795ED81121}">
      <dgm:prSet/>
      <dgm:spPr/>
      <dgm:t>
        <a:bodyPr/>
        <a:lstStyle/>
        <a:p>
          <a:endParaRPr lang="en-US"/>
        </a:p>
      </dgm:t>
    </dgm:pt>
    <dgm:pt modelId="{BF4717E7-98EC-4AD5-90EE-06DE824287B1}">
      <dgm:prSet phldrT="[Text]" custT="1"/>
      <dgm:spPr>
        <a:solidFill>
          <a:schemeClr val="bg1">
            <a:alpha val="90000"/>
          </a:schemeClr>
        </a:solidFill>
      </dgm:spPr>
      <dgm:t>
        <a:bodyPr anchor="ctr" anchorCtr="0"/>
        <a:lstStyle/>
        <a:p>
          <a:pPr algn="l">
            <a:lnSpc>
              <a:spcPct val="90000"/>
            </a:lnSpc>
            <a:spcAft>
              <a:spcPts val="600"/>
            </a:spcAft>
            <a:buFont typeface="+mj-lt"/>
            <a:buAutoNum type="arabicPeriod"/>
          </a:pPr>
          <a:endParaRPr lang="en-US" sz="1600" b="0" dirty="0">
            <a:solidFill>
              <a:schemeClr val="tx1"/>
            </a:solidFill>
            <a:latin typeface="+mn-lt"/>
          </a:endParaRPr>
        </a:p>
      </dgm:t>
    </dgm:pt>
    <dgm:pt modelId="{B1D36C68-17D7-437B-B700-BC673658F6C4}" type="parTrans" cxnId="{66E754BE-0790-4BF5-B3ED-BB646298917F}">
      <dgm:prSet/>
      <dgm:spPr/>
      <dgm:t>
        <a:bodyPr/>
        <a:lstStyle/>
        <a:p>
          <a:endParaRPr lang="en-US"/>
        </a:p>
      </dgm:t>
    </dgm:pt>
    <dgm:pt modelId="{5F2F04E2-2D7D-4671-A3A8-C7E2AFCF31F8}" type="sibTrans" cxnId="{66E754BE-0790-4BF5-B3ED-BB646298917F}">
      <dgm:prSet/>
      <dgm:spPr/>
      <dgm:t>
        <a:bodyPr/>
        <a:lstStyle/>
        <a:p>
          <a:endParaRPr lang="en-US"/>
        </a:p>
      </dgm:t>
    </dgm:pt>
    <dgm:pt modelId="{6E3DC5AD-980C-4B1A-BC48-84EA8EB2B8C4}">
      <dgm:prSet phldrT="[Text]" custT="1"/>
      <dgm:spPr>
        <a:solidFill>
          <a:schemeClr val="bg1">
            <a:alpha val="90000"/>
          </a:schemeClr>
        </a:solidFill>
      </dgm:spPr>
      <dgm:t>
        <a:bodyPr anchor="ctr" anchorCtr="0"/>
        <a:lstStyle/>
        <a:p>
          <a:pPr algn="l">
            <a:lnSpc>
              <a:spcPct val="90000"/>
            </a:lnSpc>
            <a:spcAft>
              <a:spcPts val="600"/>
            </a:spcAft>
            <a:buFont typeface="+mj-lt"/>
            <a:buAutoNum type="arabicPeriod"/>
          </a:pPr>
          <a:endParaRPr lang="en-US" sz="1600" b="0" dirty="0">
            <a:solidFill>
              <a:schemeClr val="tx1"/>
            </a:solidFill>
            <a:latin typeface="+mn-lt"/>
          </a:endParaRPr>
        </a:p>
      </dgm:t>
    </dgm:pt>
    <dgm:pt modelId="{F5F729E0-6990-40E5-BDC3-46E773C9F849}" type="parTrans" cxnId="{F2B2F0E5-AFA7-4A70-8F6B-C40B1127BFF4}">
      <dgm:prSet/>
      <dgm:spPr/>
      <dgm:t>
        <a:bodyPr/>
        <a:lstStyle/>
        <a:p>
          <a:endParaRPr lang="en-US"/>
        </a:p>
      </dgm:t>
    </dgm:pt>
    <dgm:pt modelId="{D0FAA3B2-8C5A-4402-BAF6-09F49466367A}" type="sibTrans" cxnId="{F2B2F0E5-AFA7-4A70-8F6B-C40B1127BFF4}">
      <dgm:prSet/>
      <dgm:spPr/>
      <dgm:t>
        <a:bodyPr/>
        <a:lstStyle/>
        <a:p>
          <a:endParaRPr lang="en-US"/>
        </a:p>
      </dgm:t>
    </dgm:pt>
    <dgm:pt modelId="{C5C635B0-D2BA-4C17-A9FE-C6E2E5670E5A}">
      <dgm:prSet phldrT="[Text]" custT="1"/>
      <dgm:spPr>
        <a:solidFill>
          <a:schemeClr val="bg1">
            <a:alpha val="90000"/>
          </a:schemeClr>
        </a:solidFill>
      </dgm:spPr>
      <dgm:t>
        <a:bodyPr anchor="ctr" anchorCtr="0"/>
        <a:lstStyle/>
        <a:p>
          <a:pPr algn="l">
            <a:lnSpc>
              <a:spcPct val="90000"/>
            </a:lnSpc>
            <a:spcAft>
              <a:spcPts val="600"/>
            </a:spcAft>
            <a:buFont typeface="+mj-lt"/>
            <a:buAutoNum type="arabicPeriod"/>
          </a:pPr>
          <a:endParaRPr lang="en-US" sz="1600" b="0" dirty="0">
            <a:solidFill>
              <a:schemeClr val="tx1"/>
            </a:solidFill>
            <a:latin typeface="+mn-lt"/>
          </a:endParaRPr>
        </a:p>
      </dgm:t>
    </dgm:pt>
    <dgm:pt modelId="{AF215252-8189-4B66-A287-D31ABB382522}" type="parTrans" cxnId="{EB8297A5-9E2C-4362-A69A-9F7AB6D237D0}">
      <dgm:prSet/>
      <dgm:spPr/>
      <dgm:t>
        <a:bodyPr/>
        <a:lstStyle/>
        <a:p>
          <a:endParaRPr lang="en-US"/>
        </a:p>
      </dgm:t>
    </dgm:pt>
    <dgm:pt modelId="{623E28BF-18F3-4863-8DCB-47151583DE0B}" type="sibTrans" cxnId="{EB8297A5-9E2C-4362-A69A-9F7AB6D237D0}">
      <dgm:prSet/>
      <dgm:spPr/>
      <dgm:t>
        <a:bodyPr/>
        <a:lstStyle/>
        <a:p>
          <a:endParaRPr lang="en-US"/>
        </a:p>
      </dgm:t>
    </dgm:pt>
    <dgm:pt modelId="{789688D1-05D9-46C0-8A96-52B7C100708E}">
      <dgm:prSet phldrT="[Text]" custT="1"/>
      <dgm:spPr>
        <a:solidFill>
          <a:schemeClr val="bg1">
            <a:alpha val="90000"/>
          </a:schemeClr>
        </a:solidFill>
      </dgm:spPr>
      <dgm:t>
        <a:bodyPr anchor="ctr" anchorCtr="0"/>
        <a:lstStyle/>
        <a:p>
          <a:pPr algn="l">
            <a:lnSpc>
              <a:spcPct val="90000"/>
            </a:lnSpc>
            <a:spcAft>
              <a:spcPts val="600"/>
            </a:spcAft>
            <a:buFont typeface="+mj-lt"/>
            <a:buAutoNum type="arabicPeriod"/>
          </a:pPr>
          <a:endParaRPr lang="en-US" sz="1600" b="0" dirty="0">
            <a:solidFill>
              <a:schemeClr val="tx1"/>
            </a:solidFill>
            <a:latin typeface="+mn-lt"/>
          </a:endParaRPr>
        </a:p>
      </dgm:t>
    </dgm:pt>
    <dgm:pt modelId="{F40F6636-E346-4068-AE32-9299087EB32E}" type="parTrans" cxnId="{CD4E0392-AA87-4DC1-81F6-90C6B3050717}">
      <dgm:prSet/>
      <dgm:spPr/>
      <dgm:t>
        <a:bodyPr/>
        <a:lstStyle/>
        <a:p>
          <a:endParaRPr lang="en-US"/>
        </a:p>
      </dgm:t>
    </dgm:pt>
    <dgm:pt modelId="{79CAE926-D942-4F8A-847A-29DD0668CE8A}" type="sibTrans" cxnId="{CD4E0392-AA87-4DC1-81F6-90C6B3050717}">
      <dgm:prSet/>
      <dgm:spPr/>
      <dgm:t>
        <a:bodyPr/>
        <a:lstStyle/>
        <a:p>
          <a:endParaRPr lang="en-US"/>
        </a:p>
      </dgm:t>
    </dgm:pt>
    <dgm:pt modelId="{90D1637C-497F-4DE9-BF4E-9BE61DFC9175}">
      <dgm:prSet phldrT="[Text]" custT="1"/>
      <dgm:spPr>
        <a:solidFill>
          <a:schemeClr val="bg1">
            <a:alpha val="90000"/>
          </a:schemeClr>
        </a:solidFill>
      </dgm:spPr>
      <dgm:t>
        <a:bodyPr anchor="ctr" anchorCtr="0"/>
        <a:lstStyle/>
        <a:p>
          <a:pPr algn="l">
            <a:lnSpc>
              <a:spcPct val="90000"/>
            </a:lnSpc>
            <a:spcAft>
              <a:spcPts val="600"/>
            </a:spcAft>
            <a:buFont typeface="+mj-lt"/>
            <a:buAutoNum type="arabicPeriod"/>
          </a:pPr>
          <a:endParaRPr lang="en-US" sz="1600" b="0" dirty="0">
            <a:solidFill>
              <a:schemeClr val="tx1"/>
            </a:solidFill>
            <a:latin typeface="+mn-lt"/>
          </a:endParaRPr>
        </a:p>
      </dgm:t>
    </dgm:pt>
    <dgm:pt modelId="{81B34F89-250C-40C2-88B8-67E6383B6C66}" type="parTrans" cxnId="{4FFC3D2D-3844-4ADB-A1B0-9DBFF297990A}">
      <dgm:prSet/>
      <dgm:spPr/>
      <dgm:t>
        <a:bodyPr/>
        <a:lstStyle/>
        <a:p>
          <a:endParaRPr lang="en-US"/>
        </a:p>
      </dgm:t>
    </dgm:pt>
    <dgm:pt modelId="{D6F6AC48-0B43-46B9-90D1-19ACAADFC62E}" type="sibTrans" cxnId="{4FFC3D2D-3844-4ADB-A1B0-9DBFF297990A}">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X="-26366" custLinFactNeighborX="-100000" custLinFactNeighborY="-1705">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989" custLinFactNeighborY="-100000">
        <dgm:presLayoutVars>
          <dgm:bulletEnabled val="1"/>
        </dgm:presLayoutVars>
      </dgm:prSet>
      <dgm:spPr/>
    </dgm:pt>
  </dgm:ptLst>
  <dgm:cxnLst>
    <dgm:cxn modelId="{FB54A908-54DB-4473-A9A8-1D1514E3CC5B}" type="presOf" srcId="{BF4717E7-98EC-4AD5-90EE-06DE824287B1}" destId="{12E172B9-01B0-436D-9684-1CCC8FA3FE5C}" srcOrd="0" destOrd="6" presId="urn:microsoft.com/office/officeart/2005/8/layout/list1"/>
    <dgm:cxn modelId="{B4F1CC09-40B2-4FDD-A183-57B26B73351D}" srcId="{FA84BF92-43C6-4E94-A77F-6263E68B6783}" destId="{0A0A9F69-90B6-4945-B00A-133B154ED055}" srcOrd="3" destOrd="0" parTransId="{6065F21D-5F5A-46D4-BB9B-5C6C33FF1F98}" sibTransId="{B6E7BFE0-77EA-44F1-9B9D-5FB3195824A6}"/>
    <dgm:cxn modelId="{7D1A6F0B-899A-47C6-AD5C-569454A9C438}" srcId="{FA84BF92-43C6-4E94-A77F-6263E68B6783}" destId="{5986D5BA-FF67-425B-957E-CA45F198BA2F}" srcOrd="11" destOrd="0" parTransId="{912E520A-0969-40EE-9373-A272750619D0}" sibTransId="{0C4B067B-DAA8-4E71-8F40-61C362A34861}"/>
    <dgm:cxn modelId="{CF1D0120-ADF4-4A67-87DE-A60AE766C860}" srcId="{AE8CAF76-E652-4CC1-B75C-508905FDE81B}" destId="{D006BBD7-B33B-4409-85EA-C000C64FE84A}" srcOrd="0" destOrd="0" parTransId="{F27C3429-59F7-4C03-A0FA-9E7BA421C4B2}" sibTransId="{1C631DB2-9503-4946-BEAB-3D22123C89A0}"/>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7A94A22C-C5CE-44D5-B5B6-0FB9EF8B4388}" type="presOf" srcId="{D006BBD7-B33B-4409-85EA-C000C64FE84A}" destId="{12E172B9-01B0-436D-9684-1CCC8FA3FE5C}" srcOrd="0" destOrd="14" presId="urn:microsoft.com/office/officeart/2005/8/layout/list1"/>
    <dgm:cxn modelId="{4FFC3D2D-3844-4ADB-A1B0-9DBFF297990A}" srcId="{FA84BF92-43C6-4E94-A77F-6263E68B6783}" destId="{90D1637C-497F-4DE9-BF4E-9BE61DFC9175}" srcOrd="10" destOrd="0" parTransId="{81B34F89-250C-40C2-88B8-67E6383B6C66}" sibTransId="{D6F6AC48-0B43-46B9-90D1-19ACAADFC62E}"/>
    <dgm:cxn modelId="{4176E43E-FDED-4F11-8E1C-D5C82883D1F3}" type="presOf" srcId="{94550AC5-755B-4FE2-BC99-418571DCBADA}" destId="{12E172B9-01B0-436D-9684-1CCC8FA3FE5C}" srcOrd="0" destOrd="2"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CE93B060-D406-4909-9010-484502DE2BF1}" type="presOf" srcId="{0A0A9F69-90B6-4945-B00A-133B154ED055}" destId="{12E172B9-01B0-436D-9684-1CCC8FA3FE5C}" srcOrd="0" destOrd="3" presId="urn:microsoft.com/office/officeart/2005/8/layout/list1"/>
    <dgm:cxn modelId="{BD589161-CC61-4FBA-B056-C5654D542312}" srcId="{FA84BF92-43C6-4E94-A77F-6263E68B6783}" destId="{2DC950B3-9457-489F-A5FB-FC4569D311FE}" srcOrd="12" destOrd="0" parTransId="{B12F3726-6E86-472C-8FC1-87DBE5CBBB20}" sibTransId="{5C9ABDD8-2E8E-4AAC-B420-96CC120C76A4}"/>
    <dgm:cxn modelId="{33320C62-C43B-47FC-96AE-640F80DE87D7}" type="presOf" srcId="{FA84BF92-43C6-4E94-A77F-6263E68B6783}" destId="{8D263EF1-990E-4235-B334-4F0671851AEE}" srcOrd="0" destOrd="0" presId="urn:microsoft.com/office/officeart/2005/8/layout/list1"/>
    <dgm:cxn modelId="{1AC7DC69-411F-4602-8286-FAE8F1130BC9}" type="presOf" srcId="{F4B92B6B-8552-4893-8EDF-0AF5330836F9}" destId="{12E172B9-01B0-436D-9684-1CCC8FA3FE5C}" srcOrd="0" destOrd="4" presId="urn:microsoft.com/office/officeart/2005/8/layout/list1"/>
    <dgm:cxn modelId="{247C2D74-E138-4507-9723-6A567152490A}" type="presOf" srcId="{2DC950B3-9457-489F-A5FB-FC4569D311FE}" destId="{12E172B9-01B0-436D-9684-1CCC8FA3FE5C}" srcOrd="0" destOrd="12" presId="urn:microsoft.com/office/officeart/2005/8/layout/list1"/>
    <dgm:cxn modelId="{3BE1C778-8F76-4B95-A5E1-E68F4E7AEABF}" type="presOf" srcId="{A21EA40E-B2FA-464E-9C37-6DC232E0E05C}" destId="{12E172B9-01B0-436D-9684-1CCC8FA3FE5C}" srcOrd="0" destOrd="16" presId="urn:microsoft.com/office/officeart/2005/8/layout/list1"/>
    <dgm:cxn modelId="{43AE697A-AD41-4458-8BDB-E53ED8CB60D2}" srcId="{FA84BF92-43C6-4E94-A77F-6263E68B6783}" destId="{22598A5B-70A3-420D-8662-DFF17BDCA48C}" srcOrd="14" destOrd="0" parTransId="{E8129006-5DEE-4E50-9349-0BE879A0F069}" sibTransId="{D47A1D00-65CC-4F01-A774-EBD850F0F06E}"/>
    <dgm:cxn modelId="{B568F27B-0E85-4EAC-B2DE-81C9E77FC4FB}" srcId="{DE4B9EAB-636A-44C0-B4F9-D4AE4F66DB43}" destId="{FA84BF92-43C6-4E94-A77F-6263E68B6783}" srcOrd="0" destOrd="0" parTransId="{AC2F3C19-8AC1-497A-9C58-F4EC2BFCFF7F}" sibTransId="{9D7AE265-07BF-4007-A381-FB05BD763012}"/>
    <dgm:cxn modelId="{8EEE6F7D-AB4A-4E7F-A871-33BA294CA756}" type="presOf" srcId="{6E3DC5AD-980C-4B1A-BC48-84EA8EB2B8C4}" destId="{12E172B9-01B0-436D-9684-1CCC8FA3FE5C}" srcOrd="0" destOrd="7" presId="urn:microsoft.com/office/officeart/2005/8/layout/list1"/>
    <dgm:cxn modelId="{CD4E0392-AA87-4DC1-81F6-90C6B3050717}" srcId="{FA84BF92-43C6-4E94-A77F-6263E68B6783}" destId="{789688D1-05D9-46C0-8A96-52B7C100708E}" srcOrd="9" destOrd="0" parTransId="{F40F6636-E346-4068-AE32-9299087EB32E}" sibTransId="{79CAE926-D942-4F8A-847A-29DD0668CE8A}"/>
    <dgm:cxn modelId="{01535DA3-4C24-4C6D-B468-379DCF0814C0}" srcId="{FA84BF92-43C6-4E94-A77F-6263E68B6783}" destId="{AE8CAF76-E652-4CC1-B75C-508905FDE81B}" srcOrd="13" destOrd="0" parTransId="{436DB1A8-8519-4811-BFF4-C3EAE95588DB}" sibTransId="{ABF14BDE-BE98-4FB0-AB7B-4C2785EB07A6}"/>
    <dgm:cxn modelId="{EB8297A5-9E2C-4362-A69A-9F7AB6D237D0}" srcId="{FA84BF92-43C6-4E94-A77F-6263E68B6783}" destId="{C5C635B0-D2BA-4C17-A9FE-C6E2E5670E5A}" srcOrd="8" destOrd="0" parTransId="{AF215252-8189-4B66-A287-D31ABB382522}" sibTransId="{623E28BF-18F3-4863-8DCB-47151583DE0B}"/>
    <dgm:cxn modelId="{657FA5AE-0822-4ACE-ACAF-267B05A57FE3}" type="presOf" srcId="{5986D5BA-FF67-425B-957E-CA45F198BA2F}" destId="{12E172B9-01B0-436D-9684-1CCC8FA3FE5C}" srcOrd="0" destOrd="11" presId="urn:microsoft.com/office/officeart/2005/8/layout/list1"/>
    <dgm:cxn modelId="{9933D0B6-3687-4A6E-B110-088C6E83E5C7}" type="presOf" srcId="{90D1637C-497F-4DE9-BF4E-9BE61DFC9175}" destId="{12E172B9-01B0-436D-9684-1CCC8FA3FE5C}" srcOrd="0" destOrd="10" presId="urn:microsoft.com/office/officeart/2005/8/layout/list1"/>
    <dgm:cxn modelId="{6B6F52BD-4EEF-4742-AEE2-BE32E55D40AA}" srcId="{FA84BF92-43C6-4E94-A77F-6263E68B6783}" destId="{A21EA40E-B2FA-464E-9C37-6DC232E0E05C}" srcOrd="15" destOrd="0" parTransId="{C44BFE72-7CC2-4460-B775-01C676F054CA}" sibTransId="{F2E96FFE-2204-4FC1-B462-06D5F4679584}"/>
    <dgm:cxn modelId="{66E754BE-0790-4BF5-B3ED-BB646298917F}" srcId="{FA84BF92-43C6-4E94-A77F-6263E68B6783}" destId="{BF4717E7-98EC-4AD5-90EE-06DE824287B1}" srcOrd="6" destOrd="0" parTransId="{B1D36C68-17D7-437B-B700-BC673658F6C4}" sibTransId="{5F2F04E2-2D7D-4671-A3A8-C7E2AFCF31F8}"/>
    <dgm:cxn modelId="{76E977C1-19D9-4697-8CEF-220CB318FFEA}" type="presOf" srcId="{1AFB66F0-95C8-4468-A011-E51331EFA4DE}" destId="{12E172B9-01B0-436D-9684-1CCC8FA3FE5C}" srcOrd="0" destOrd="0" presId="urn:microsoft.com/office/officeart/2005/8/layout/list1"/>
    <dgm:cxn modelId="{4413A3C6-AE3F-419A-86A6-8E91F9FC4F06}" type="presOf" srcId="{C750E921-3D6C-48C6-B116-6F8E0D5ED105}" destId="{12E172B9-01B0-436D-9684-1CCC8FA3FE5C}" srcOrd="0" destOrd="5" presId="urn:microsoft.com/office/officeart/2005/8/layout/list1"/>
    <dgm:cxn modelId="{B16BE1C7-B36D-46B3-85BB-770E3A2280F5}" srcId="{FA84BF92-43C6-4E94-A77F-6263E68B6783}" destId="{F4B92B6B-8552-4893-8EDF-0AF5330836F9}" srcOrd="4" destOrd="0" parTransId="{1C0A43E1-A9BF-4526-9BC9-BD790DFA0B7C}" sibTransId="{27926804-B8A3-410F-B382-C7C3D165FDFD}"/>
    <dgm:cxn modelId="{B71451CA-3ADA-43F5-8D47-A13518D9B4E3}" type="presOf" srcId="{AE8CAF76-E652-4CC1-B75C-508905FDE81B}" destId="{12E172B9-01B0-436D-9684-1CCC8FA3FE5C}" srcOrd="0" destOrd="13" presId="urn:microsoft.com/office/officeart/2005/8/layout/list1"/>
    <dgm:cxn modelId="{3918F2D1-0E05-42C7-A2E3-FE8B57A81480}" type="presOf" srcId="{22598A5B-70A3-420D-8662-DFF17BDCA48C}" destId="{12E172B9-01B0-436D-9684-1CCC8FA3FE5C}" srcOrd="0" destOrd="15" presId="urn:microsoft.com/office/officeart/2005/8/layout/list1"/>
    <dgm:cxn modelId="{1F1A83D3-68AB-4473-86AE-88AA4D77CC58}" type="presOf" srcId="{C5C635B0-D2BA-4C17-A9FE-C6E2E5670E5A}" destId="{12E172B9-01B0-436D-9684-1CCC8FA3FE5C}" srcOrd="0" destOrd="8" presId="urn:microsoft.com/office/officeart/2005/8/layout/list1"/>
    <dgm:cxn modelId="{BF43E7D7-4876-4F08-A970-02BE68EB30D0}" srcId="{FA84BF92-43C6-4E94-A77F-6263E68B6783}" destId="{94550AC5-755B-4FE2-BC99-418571DCBADA}" srcOrd="2" destOrd="0" parTransId="{AFF17592-D8D3-48B6-9DA0-9DBBD36BDB49}" sibTransId="{5F933F13-77D4-474D-BF80-CCFE77C06778}"/>
    <dgm:cxn modelId="{CCB438E3-E93C-400B-B9F0-3A7CBCC7AB66}" type="presOf" srcId="{C8BAF929-6746-4A55-8092-1987E15E9A3A}" destId="{12E172B9-01B0-436D-9684-1CCC8FA3FE5C}" srcOrd="0" destOrd="1" presId="urn:microsoft.com/office/officeart/2005/8/layout/list1"/>
    <dgm:cxn modelId="{F2B2F0E5-AFA7-4A70-8F6B-C40B1127BFF4}" srcId="{FA84BF92-43C6-4E94-A77F-6263E68B6783}" destId="{6E3DC5AD-980C-4B1A-BC48-84EA8EB2B8C4}" srcOrd="7" destOrd="0" parTransId="{F5F729E0-6990-40E5-BDC3-46E773C9F849}" sibTransId="{D0FAA3B2-8C5A-4402-BAF6-09F49466367A}"/>
    <dgm:cxn modelId="{4983E2E7-FCCE-4DCB-B0C8-BBA16372613F}" type="presOf" srcId="{752DB3C6-8708-41D7-89B4-ACA930EB0CF1}" destId="{12E172B9-01B0-436D-9684-1CCC8FA3FE5C}" srcOrd="0" destOrd="17" presId="urn:microsoft.com/office/officeart/2005/8/layout/list1"/>
    <dgm:cxn modelId="{15A974EB-2523-41E4-86C7-CD795ED81121}" srcId="{FA84BF92-43C6-4E94-A77F-6263E68B6783}" destId="{C750E921-3D6C-48C6-B116-6F8E0D5ED105}" srcOrd="5" destOrd="0" parTransId="{612F2ABE-22CE-43B0-AC66-E54140E436A4}" sibTransId="{A4DCF0A3-0AA9-4012-9F54-A7A5366D1AD1}"/>
    <dgm:cxn modelId="{6A60C2ED-F895-47D7-860C-62D6F3A98F82}" srcId="{FA84BF92-43C6-4E94-A77F-6263E68B6783}" destId="{752DB3C6-8708-41D7-89B4-ACA930EB0CF1}" srcOrd="16" destOrd="0" parTransId="{81447608-DA46-43B8-9966-919A34F350A9}" sibTransId="{6E20297D-C06D-4CFE-8537-F708286CCCE4}"/>
    <dgm:cxn modelId="{71DC51F9-5B32-4563-9452-E0549550856B}" type="presOf" srcId="{789688D1-05D9-46C0-8A96-52B7C100708E}" destId="{12E172B9-01B0-436D-9684-1CCC8FA3FE5C}" srcOrd="0" destOrd="9"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solidFill>
                <a:schemeClr val="bg1"/>
              </a:solidFill>
              <a:latin typeface="Arial Rounded MT Bold" panose="020F0704030504030204" pitchFamily="34" charset="0"/>
            </a:rPr>
            <a:t>IAL Reporting</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A21EA40E-B2FA-464E-9C37-6DC232E0E05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C44BFE72-7CC2-4460-B775-01C676F054CA}" type="parTrans" cxnId="{6B6F52BD-4EEF-4742-AEE2-BE32E55D40AA}">
      <dgm:prSet/>
      <dgm:spPr/>
      <dgm:t>
        <a:bodyPr/>
        <a:lstStyle/>
        <a:p>
          <a:endParaRPr lang="en-US"/>
        </a:p>
      </dgm:t>
    </dgm:pt>
    <dgm:pt modelId="{F2E96FFE-2204-4FC1-B462-06D5F4679584}" type="sibTrans" cxnId="{6B6F52BD-4EEF-4742-AEE2-BE32E55D40AA}">
      <dgm:prSet/>
      <dgm:spPr/>
      <dgm:t>
        <a:bodyPr/>
        <a:lstStyle/>
        <a:p>
          <a:endParaRPr lang="en-US"/>
        </a:p>
      </dgm:t>
    </dgm:pt>
    <dgm:pt modelId="{0F580CB1-3197-4E92-AA80-D7F569A2C076}">
      <dgm:prSet phldrT="[Text]" custT="1"/>
      <dgm:spPr/>
      <dgm:t>
        <a:bodyPr/>
        <a:lstStyle/>
        <a:p>
          <a:pPr algn="l">
            <a:lnSpc>
              <a:spcPct val="90000"/>
            </a:lnSpc>
          </a:pPr>
          <a:endParaRPr lang="en-US" sz="2400" dirty="0">
            <a:latin typeface="Arial Rounded MT Bold" panose="020F0704030504030204" pitchFamily="34" charset="0"/>
          </a:endParaRPr>
        </a:p>
      </dgm:t>
    </dgm:pt>
    <dgm:pt modelId="{2950DF48-A9D7-49D9-83D6-CD597A6617F3}" type="parTrans" cxnId="{7E417E1E-7CE2-4070-83F4-52CFF4F9A88A}">
      <dgm:prSet/>
      <dgm:spPr/>
      <dgm:t>
        <a:bodyPr/>
        <a:lstStyle/>
        <a:p>
          <a:endParaRPr lang="en-US"/>
        </a:p>
      </dgm:t>
    </dgm:pt>
    <dgm:pt modelId="{23ADFAD4-8677-406B-9BF6-723D5230BE3D}" type="sibTrans" cxnId="{7E417E1E-7CE2-4070-83F4-52CFF4F9A88A}">
      <dgm:prSet/>
      <dgm:spPr/>
      <dgm:t>
        <a:bodyPr/>
        <a:lstStyle/>
        <a:p>
          <a:endParaRPr lang="en-US"/>
        </a:p>
      </dgm:t>
    </dgm:pt>
    <dgm:pt modelId="{4F871DF9-9A12-4FBA-AE69-B9BC75374310}">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2000" b="1" dirty="0">
            <a:solidFill>
              <a:schemeClr val="tx1"/>
            </a:solidFill>
          </a:endParaRPr>
        </a:p>
      </dgm:t>
    </dgm:pt>
    <dgm:pt modelId="{EFC34226-059C-4944-B5FE-0D51F837C148}" type="parTrans" cxnId="{41D68CA8-E367-4D94-B210-D86B36667903}">
      <dgm:prSet/>
      <dgm:spPr/>
      <dgm:t>
        <a:bodyPr/>
        <a:lstStyle/>
        <a:p>
          <a:endParaRPr lang="en-US"/>
        </a:p>
      </dgm:t>
    </dgm:pt>
    <dgm:pt modelId="{DEF96C73-EA71-4E68-8FA6-8D3A25D8297A}" type="sibTrans" cxnId="{41D68CA8-E367-4D94-B210-D86B36667903}">
      <dgm:prSet/>
      <dgm:spPr/>
      <dgm:t>
        <a:bodyPr/>
        <a:lstStyle/>
        <a:p>
          <a:endParaRPr lang="en-US"/>
        </a:p>
      </dgm:t>
    </dgm:pt>
    <dgm:pt modelId="{93B8899B-D467-4BCB-AEEB-7CF64CC5EED9}">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67E9B0A5-BEB8-4E1F-BCD3-5707BCFD3F19}" type="parTrans" cxnId="{F09DBE33-63DE-4D96-BFFA-4CC78ABF22FD}">
      <dgm:prSet/>
      <dgm:spPr/>
      <dgm:t>
        <a:bodyPr/>
        <a:lstStyle/>
        <a:p>
          <a:endParaRPr lang="en-US"/>
        </a:p>
      </dgm:t>
    </dgm:pt>
    <dgm:pt modelId="{C105AC33-F204-4388-BB36-34049117B692}" type="sibTrans" cxnId="{F09DBE33-63DE-4D96-BFFA-4CC78ABF22FD}">
      <dgm:prSet/>
      <dgm:spPr/>
      <dgm:t>
        <a:bodyPr/>
        <a:lstStyle/>
        <a:p>
          <a:endParaRPr lang="en-US"/>
        </a:p>
      </dgm:t>
    </dgm:pt>
    <dgm:pt modelId="{3873DAC0-09F5-4A61-815A-2B772B331A9F}">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15A70F74-DAF2-47E9-BBE4-9A4B6BEF934D}" type="parTrans" cxnId="{B3BBCA8C-DB0A-44AD-AB78-DB4875ACE833}">
      <dgm:prSet/>
      <dgm:spPr/>
      <dgm:t>
        <a:bodyPr/>
        <a:lstStyle/>
        <a:p>
          <a:endParaRPr lang="en-US"/>
        </a:p>
      </dgm:t>
    </dgm:pt>
    <dgm:pt modelId="{16B73D83-B331-469B-8D13-71CDD748E430}" type="sibTrans" cxnId="{B3BBCA8C-DB0A-44AD-AB78-DB4875ACE833}">
      <dgm:prSet/>
      <dgm:spPr/>
      <dgm:t>
        <a:bodyPr/>
        <a:lstStyle/>
        <a:p>
          <a:endParaRPr lang="en-US"/>
        </a:p>
      </dgm:t>
    </dgm:pt>
    <dgm:pt modelId="{747CDA17-CD2E-4EA6-BC41-E4EB20501752}">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5D4DA240-9D0E-4A5A-B469-D2B3AB046260}" type="parTrans" cxnId="{F35E30C7-860B-4A74-B283-0511B0E8864D}">
      <dgm:prSet/>
      <dgm:spPr/>
      <dgm:t>
        <a:bodyPr/>
        <a:lstStyle/>
        <a:p>
          <a:endParaRPr lang="en-US"/>
        </a:p>
      </dgm:t>
    </dgm:pt>
    <dgm:pt modelId="{21024F04-1745-47DA-9C2C-01E47313737D}" type="sibTrans" cxnId="{F35E30C7-860B-4A74-B283-0511B0E8864D}">
      <dgm:prSet/>
      <dgm:spPr/>
      <dgm:t>
        <a:bodyPr/>
        <a:lstStyle/>
        <a:p>
          <a:endParaRPr lang="en-US"/>
        </a:p>
      </dgm:t>
    </dgm:pt>
    <dgm:pt modelId="{849F9B52-E0FB-4BFB-9021-294C2FA8D083}">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C7D5098E-A981-492F-A312-B741FC862BED}" type="parTrans" cxnId="{01103A25-0D36-47EB-A652-ECA6759A8ACF}">
      <dgm:prSet/>
      <dgm:spPr/>
      <dgm:t>
        <a:bodyPr/>
        <a:lstStyle/>
        <a:p>
          <a:endParaRPr lang="en-US"/>
        </a:p>
      </dgm:t>
    </dgm:pt>
    <dgm:pt modelId="{920C7DFC-6C62-4827-9A51-3B515B510D96}" type="sibTrans" cxnId="{01103A25-0D36-47EB-A652-ECA6759A8ACF}">
      <dgm:prSet/>
      <dgm:spPr/>
      <dgm:t>
        <a:bodyPr/>
        <a:lstStyle/>
        <a:p>
          <a:endParaRPr lang="en-US"/>
        </a:p>
      </dgm:t>
    </dgm:pt>
    <dgm:pt modelId="{C96CDE9F-BFE5-43E3-87BB-AD7C37CA13B0}">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881D9A8A-603F-48AC-A5B8-B509F99918CA}" type="parTrans" cxnId="{A3B130A6-4003-403D-A24F-1C2FD457878E}">
      <dgm:prSet/>
      <dgm:spPr/>
      <dgm:t>
        <a:bodyPr/>
        <a:lstStyle/>
        <a:p>
          <a:endParaRPr lang="en-US"/>
        </a:p>
      </dgm:t>
    </dgm:pt>
    <dgm:pt modelId="{44C3FAC9-EB82-4FFC-A7F9-786E1E65803A}" type="sibTrans" cxnId="{A3B130A6-4003-403D-A24F-1C2FD457878E}">
      <dgm:prSet/>
      <dgm:spPr/>
      <dgm:t>
        <a:bodyPr/>
        <a:lstStyle/>
        <a:p>
          <a:endParaRPr lang="en-US"/>
        </a:p>
      </dgm:t>
    </dgm:pt>
    <dgm:pt modelId="{C4F04A32-4922-4E1D-9846-EB71504F23E1}">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209F7070-C9E7-48E7-9988-561EB539975D}" type="parTrans" cxnId="{C1D67F75-CA7C-4AB1-82DD-ABC32C97F17C}">
      <dgm:prSet/>
      <dgm:spPr/>
      <dgm:t>
        <a:bodyPr/>
        <a:lstStyle/>
        <a:p>
          <a:endParaRPr lang="en-US"/>
        </a:p>
      </dgm:t>
    </dgm:pt>
    <dgm:pt modelId="{ED6CEB2C-920F-495E-AB3D-0F7E9D9049BF}" type="sibTrans" cxnId="{C1D67F75-CA7C-4AB1-82DD-ABC32C97F17C}">
      <dgm:prSet/>
      <dgm:spPr/>
      <dgm:t>
        <a:bodyPr/>
        <a:lstStyle/>
        <a:p>
          <a:endParaRPr lang="en-US"/>
        </a:p>
      </dgm:t>
    </dgm:pt>
    <dgm:pt modelId="{A28223D9-9499-4833-9F92-B6CDCFB71ADF}">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E3A54603-90EA-4888-9A59-2CDC06286BBE}" type="parTrans" cxnId="{74225B75-4821-4086-BFA6-DAE84CBE28EC}">
      <dgm:prSet/>
      <dgm:spPr/>
      <dgm:t>
        <a:bodyPr/>
        <a:lstStyle/>
        <a:p>
          <a:endParaRPr lang="en-US"/>
        </a:p>
      </dgm:t>
    </dgm:pt>
    <dgm:pt modelId="{D0274521-D090-4BB6-B38D-D31CAB192796}" type="sibTrans" cxnId="{74225B75-4821-4086-BFA6-DAE84CBE28EC}">
      <dgm:prSet/>
      <dgm:spPr/>
      <dgm:t>
        <a:bodyPr/>
        <a:lstStyle/>
        <a:p>
          <a:endParaRPr lang="en-US"/>
        </a:p>
      </dgm:t>
    </dgm:pt>
    <dgm:pt modelId="{50D8A5AD-7807-4E40-81A6-9C856BC81676}">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6A73F2C3-902D-412B-96EE-621A32270577}" type="parTrans" cxnId="{6278A688-379E-42B6-902A-885339BFF9F2}">
      <dgm:prSet/>
      <dgm:spPr/>
      <dgm:t>
        <a:bodyPr/>
        <a:lstStyle/>
        <a:p>
          <a:endParaRPr lang="en-US"/>
        </a:p>
      </dgm:t>
    </dgm:pt>
    <dgm:pt modelId="{93876A09-2A48-4CC3-BB0E-192B0ADDC070}" type="sibTrans" cxnId="{6278A688-379E-42B6-902A-885339BFF9F2}">
      <dgm:prSet/>
      <dgm:spPr/>
      <dgm:t>
        <a:bodyPr/>
        <a:lstStyle/>
        <a:p>
          <a:endParaRPr lang="en-US"/>
        </a:p>
      </dgm:t>
    </dgm:pt>
    <dgm:pt modelId="{0D4FBB90-0EF5-4AC6-8441-38095BA8DD02}">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C6C0A76D-F4BF-4761-9624-88202BDF7EB5}" type="parTrans" cxnId="{2BB81333-E029-4B9A-AA95-4C669AD7B058}">
      <dgm:prSet/>
      <dgm:spPr/>
      <dgm:t>
        <a:bodyPr/>
        <a:lstStyle/>
        <a:p>
          <a:endParaRPr lang="en-US"/>
        </a:p>
      </dgm:t>
    </dgm:pt>
    <dgm:pt modelId="{7CC062FB-78FF-4618-B5AC-4F6D623C0A18}" type="sibTrans" cxnId="{2BB81333-E029-4B9A-AA95-4C669AD7B058}">
      <dgm:prSet/>
      <dgm:spPr/>
      <dgm:t>
        <a:bodyPr/>
        <a:lstStyle/>
        <a:p>
          <a:endParaRPr lang="en-US"/>
        </a:p>
      </dgm:t>
    </dgm:pt>
    <dgm:pt modelId="{A654A31F-6238-4052-9C41-6207701B7DE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9043392B-3690-4486-BAC3-D3A35B8548F2}" type="parTrans" cxnId="{023FCF9B-AAA2-4E4D-95FF-CD5E1C1D7C37}">
      <dgm:prSet/>
      <dgm:spPr/>
      <dgm:t>
        <a:bodyPr/>
        <a:lstStyle/>
        <a:p>
          <a:endParaRPr lang="en-US"/>
        </a:p>
      </dgm:t>
    </dgm:pt>
    <dgm:pt modelId="{656FA1B2-1A86-4FA9-A3A3-000731E313C8}" type="sibTrans" cxnId="{023FCF9B-AAA2-4E4D-95FF-CD5E1C1D7C37}">
      <dgm:prSet/>
      <dgm:spPr/>
      <dgm:t>
        <a:bodyPr/>
        <a:lstStyle/>
        <a:p>
          <a:endParaRPr lang="en-US"/>
        </a:p>
      </dgm:t>
    </dgm:pt>
    <dgm:pt modelId="{483BE219-ACAC-4EF4-B73C-002BD739C751}">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D787ADA6-E4A7-4896-AC8E-AC3CA37A26EF}" type="parTrans" cxnId="{613E9697-251D-4592-BF01-5662F5F8060A}">
      <dgm:prSet/>
      <dgm:spPr/>
      <dgm:t>
        <a:bodyPr/>
        <a:lstStyle/>
        <a:p>
          <a:endParaRPr lang="en-US"/>
        </a:p>
      </dgm:t>
    </dgm:pt>
    <dgm:pt modelId="{2D3496E3-FAF4-477E-8EBD-D55D20B6E9F0}" type="sibTrans" cxnId="{613E9697-251D-4592-BF01-5662F5F8060A}">
      <dgm:prSet/>
      <dgm:spPr/>
      <dgm:t>
        <a:bodyPr/>
        <a:lstStyle/>
        <a:p>
          <a:endParaRPr lang="en-US"/>
        </a:p>
      </dgm:t>
    </dgm:pt>
    <dgm:pt modelId="{7511478C-0B56-4781-916F-D373A71FEAE8}">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50322B61-A3BC-41AA-B8C2-8AAD1DB603B1}" type="parTrans" cxnId="{2228D22C-CD64-440F-B26C-A28191381BE6}">
      <dgm:prSet/>
      <dgm:spPr/>
      <dgm:t>
        <a:bodyPr/>
        <a:lstStyle/>
        <a:p>
          <a:endParaRPr lang="en-US"/>
        </a:p>
      </dgm:t>
    </dgm:pt>
    <dgm:pt modelId="{5C79F5D3-E213-4F55-9C2D-A02BF3ECD59E}" type="sibTrans" cxnId="{2228D22C-CD64-440F-B26C-A28191381BE6}">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989" custLinFactNeighborY="-100000">
        <dgm:presLayoutVars>
          <dgm:bulletEnabled val="1"/>
        </dgm:presLayoutVars>
      </dgm:prSet>
      <dgm:spPr/>
    </dgm:pt>
  </dgm:ptLst>
  <dgm:cxnLst>
    <dgm:cxn modelId="{55A43709-6E39-47FC-946C-10E9A090BB5E}" type="presOf" srcId="{0D4FBB90-0EF5-4AC6-8441-38095BA8DD02}" destId="{12E172B9-01B0-436D-9684-1CCC8FA3FE5C}" srcOrd="0" destOrd="8" presId="urn:microsoft.com/office/officeart/2005/8/layout/list1"/>
    <dgm:cxn modelId="{AF15D213-BA05-4800-B648-98FED815E9BF}" type="presOf" srcId="{C4F04A32-4922-4E1D-9846-EB71504F23E1}" destId="{12E172B9-01B0-436D-9684-1CCC8FA3FE5C}" srcOrd="0" destOrd="5" presId="urn:microsoft.com/office/officeart/2005/8/layout/list1"/>
    <dgm:cxn modelId="{7E417E1E-7CE2-4070-83F4-52CFF4F9A88A}" srcId="{FA84BF92-43C6-4E94-A77F-6263E68B6783}" destId="{0F580CB1-3197-4E92-AA80-D7F569A2C076}" srcOrd="0" destOrd="0" parTransId="{2950DF48-A9D7-49D9-83D6-CD597A6617F3}" sibTransId="{23ADFAD4-8677-406B-9BF6-723D5230BE3D}"/>
    <dgm:cxn modelId="{01103A25-0D36-47EB-A652-ECA6759A8ACF}" srcId="{FA84BF92-43C6-4E94-A77F-6263E68B6783}" destId="{849F9B52-E0FB-4BFB-9021-294C2FA8D083}" srcOrd="3" destOrd="0" parTransId="{C7D5098E-A981-492F-A312-B741FC862BED}" sibTransId="{920C7DFC-6C62-4827-9A51-3B515B510D96}"/>
    <dgm:cxn modelId="{79F6D527-FD4E-425B-87E6-CBF674853607}" type="presOf" srcId="{3873DAC0-09F5-4A61-815A-2B772B331A9F}" destId="{12E172B9-01B0-436D-9684-1CCC8FA3FE5C}" srcOrd="0" destOrd="12" presId="urn:microsoft.com/office/officeart/2005/8/layout/list1"/>
    <dgm:cxn modelId="{4BCE8D29-5696-4CF8-BE2A-87435836A477}" type="presOf" srcId="{FA84BF92-43C6-4E94-A77F-6263E68B6783}" destId="{4FC84B32-D1CC-469D-BDF0-F53E02EEAA9C}" srcOrd="1" destOrd="0" presId="urn:microsoft.com/office/officeart/2005/8/layout/list1"/>
    <dgm:cxn modelId="{2228D22C-CD64-440F-B26C-A28191381BE6}" srcId="{FA84BF92-43C6-4E94-A77F-6263E68B6783}" destId="{7511478C-0B56-4781-916F-D373A71FEAE8}" srcOrd="11" destOrd="0" parTransId="{50322B61-A3BC-41AA-B8C2-8AAD1DB603B1}" sibTransId="{5C79F5D3-E213-4F55-9C2D-A02BF3ECD59E}"/>
    <dgm:cxn modelId="{2BB81333-E029-4B9A-AA95-4C669AD7B058}" srcId="{FA84BF92-43C6-4E94-A77F-6263E68B6783}" destId="{0D4FBB90-0EF5-4AC6-8441-38095BA8DD02}" srcOrd="8" destOrd="0" parTransId="{C6C0A76D-F4BF-4761-9624-88202BDF7EB5}" sibTransId="{7CC062FB-78FF-4618-B5AC-4F6D623C0A18}"/>
    <dgm:cxn modelId="{F09DBE33-63DE-4D96-BFFA-4CC78ABF22FD}" srcId="{3873DAC0-09F5-4A61-815A-2B772B331A9F}" destId="{93B8899B-D467-4BCB-AEEB-7CF64CC5EED9}" srcOrd="0" destOrd="0" parTransId="{67E9B0A5-BEB8-4E1F-BCD3-5707BCFD3F19}" sibTransId="{C105AC33-F204-4388-BB36-34049117B692}"/>
    <dgm:cxn modelId="{7EB8455F-CE3F-4F34-A3FD-1B77A9B531C5}" type="presOf" srcId="{4F871DF9-9A12-4FBA-AE69-B9BC75374310}" destId="{12E172B9-01B0-436D-9684-1CCC8FA3FE5C}" srcOrd="0" destOrd="14" presId="urn:microsoft.com/office/officeart/2005/8/layout/list1"/>
    <dgm:cxn modelId="{C7805960-ECC9-43E0-AAD8-F67026F4BC55}" type="presOf" srcId="{DE4B9EAB-636A-44C0-B4F9-D4AE4F66DB43}" destId="{C0727D5E-6C12-4BCD-825A-84F5DCF3AFD4}" srcOrd="0" destOrd="0" presId="urn:microsoft.com/office/officeart/2005/8/layout/list1"/>
    <dgm:cxn modelId="{5F733E41-A43D-455B-9B73-C4B17B73B5FE}" type="presOf" srcId="{7511478C-0B56-4781-916F-D373A71FEAE8}" destId="{12E172B9-01B0-436D-9684-1CCC8FA3FE5C}" srcOrd="0" destOrd="11" presId="urn:microsoft.com/office/officeart/2005/8/layout/list1"/>
    <dgm:cxn modelId="{33320C62-C43B-47FC-96AE-640F80DE87D7}" type="presOf" srcId="{FA84BF92-43C6-4E94-A77F-6263E68B6783}" destId="{8D263EF1-990E-4235-B334-4F0671851AEE}" srcOrd="0" destOrd="0" presId="urn:microsoft.com/office/officeart/2005/8/layout/list1"/>
    <dgm:cxn modelId="{5EB82764-C6C3-477A-83F4-9818B7B36066}" type="presOf" srcId="{93B8899B-D467-4BCB-AEEB-7CF64CC5EED9}" destId="{12E172B9-01B0-436D-9684-1CCC8FA3FE5C}" srcOrd="0" destOrd="13" presId="urn:microsoft.com/office/officeart/2005/8/layout/list1"/>
    <dgm:cxn modelId="{74225B75-4821-4086-BFA6-DAE84CBE28EC}" srcId="{FA84BF92-43C6-4E94-A77F-6263E68B6783}" destId="{A28223D9-9499-4833-9F92-B6CDCFB71ADF}" srcOrd="6" destOrd="0" parTransId="{E3A54603-90EA-4888-9A59-2CDC06286BBE}" sibTransId="{D0274521-D090-4BB6-B38D-D31CAB192796}"/>
    <dgm:cxn modelId="{C1D67F75-CA7C-4AB1-82DD-ABC32C97F17C}" srcId="{FA84BF92-43C6-4E94-A77F-6263E68B6783}" destId="{C4F04A32-4922-4E1D-9846-EB71504F23E1}" srcOrd="5" destOrd="0" parTransId="{209F7070-C9E7-48E7-9988-561EB539975D}" sibTransId="{ED6CEB2C-920F-495E-AB3D-0F7E9D9049BF}"/>
    <dgm:cxn modelId="{B0294756-3CBA-47F5-A61A-84056C93F88D}" type="presOf" srcId="{483BE219-ACAC-4EF4-B73C-002BD739C751}" destId="{12E172B9-01B0-436D-9684-1CCC8FA3FE5C}" srcOrd="0" destOrd="10" presId="urn:microsoft.com/office/officeart/2005/8/layout/list1"/>
    <dgm:cxn modelId="{6A9EAC57-59B7-439C-9BAD-940AA7B525B6}" type="presOf" srcId="{A654A31F-6238-4052-9C41-6207701B7DEC}" destId="{12E172B9-01B0-436D-9684-1CCC8FA3FE5C}" srcOrd="0" destOrd="9" presId="urn:microsoft.com/office/officeart/2005/8/layout/list1"/>
    <dgm:cxn modelId="{3BE1C778-8F76-4B95-A5E1-E68F4E7AEABF}" type="presOf" srcId="{A21EA40E-B2FA-464E-9C37-6DC232E0E05C}" destId="{12E172B9-01B0-436D-9684-1CCC8FA3FE5C}" srcOrd="0" destOrd="1"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6278A688-379E-42B6-902A-885339BFF9F2}" srcId="{FA84BF92-43C6-4E94-A77F-6263E68B6783}" destId="{50D8A5AD-7807-4E40-81A6-9C856BC81676}" srcOrd="7" destOrd="0" parTransId="{6A73F2C3-902D-412B-96EE-621A32270577}" sibTransId="{93876A09-2A48-4CC3-BB0E-192B0ADDC070}"/>
    <dgm:cxn modelId="{3F9CDA89-CEE3-43B1-BCDF-C1CA703507F9}" type="presOf" srcId="{50D8A5AD-7807-4E40-81A6-9C856BC81676}" destId="{12E172B9-01B0-436D-9684-1CCC8FA3FE5C}" srcOrd="0" destOrd="7" presId="urn:microsoft.com/office/officeart/2005/8/layout/list1"/>
    <dgm:cxn modelId="{B3BBCA8C-DB0A-44AD-AB78-DB4875ACE833}" srcId="{FA84BF92-43C6-4E94-A77F-6263E68B6783}" destId="{3873DAC0-09F5-4A61-815A-2B772B331A9F}" srcOrd="12" destOrd="0" parTransId="{15A70F74-DAF2-47E9-BBE4-9A4B6BEF934D}" sibTransId="{16B73D83-B331-469B-8D13-71CDD748E430}"/>
    <dgm:cxn modelId="{613E9697-251D-4592-BF01-5662F5F8060A}" srcId="{FA84BF92-43C6-4E94-A77F-6263E68B6783}" destId="{483BE219-ACAC-4EF4-B73C-002BD739C751}" srcOrd="10" destOrd="0" parTransId="{D787ADA6-E4A7-4896-AC8E-AC3CA37A26EF}" sibTransId="{2D3496E3-FAF4-477E-8EBD-D55D20B6E9F0}"/>
    <dgm:cxn modelId="{023FCF9B-AAA2-4E4D-95FF-CD5E1C1D7C37}" srcId="{FA84BF92-43C6-4E94-A77F-6263E68B6783}" destId="{A654A31F-6238-4052-9C41-6207701B7DEC}" srcOrd="9" destOrd="0" parTransId="{9043392B-3690-4486-BAC3-D3A35B8548F2}" sibTransId="{656FA1B2-1A86-4FA9-A3A3-000731E313C8}"/>
    <dgm:cxn modelId="{A3B130A6-4003-403D-A24F-1C2FD457878E}" srcId="{FA84BF92-43C6-4E94-A77F-6263E68B6783}" destId="{C96CDE9F-BFE5-43E3-87BB-AD7C37CA13B0}" srcOrd="4" destOrd="0" parTransId="{881D9A8A-603F-48AC-A5B8-B509F99918CA}" sibTransId="{44C3FAC9-EB82-4FFC-A7F9-786E1E65803A}"/>
    <dgm:cxn modelId="{41D68CA8-E367-4D94-B210-D86B36667903}" srcId="{FA84BF92-43C6-4E94-A77F-6263E68B6783}" destId="{4F871DF9-9A12-4FBA-AE69-B9BC75374310}" srcOrd="13" destOrd="0" parTransId="{EFC34226-059C-4944-B5FE-0D51F837C148}" sibTransId="{DEF96C73-EA71-4E68-8FA6-8D3A25D8297A}"/>
    <dgm:cxn modelId="{C21289BB-7A34-4750-9473-4B0D5388D13B}" type="presOf" srcId="{0F580CB1-3197-4E92-AA80-D7F569A2C076}" destId="{12E172B9-01B0-436D-9684-1CCC8FA3FE5C}" srcOrd="0" destOrd="0" presId="urn:microsoft.com/office/officeart/2005/8/layout/list1"/>
    <dgm:cxn modelId="{1F6C1BBC-7595-45ED-99BF-E21DFB0A3A35}" type="presOf" srcId="{747CDA17-CD2E-4EA6-BC41-E4EB20501752}" destId="{12E172B9-01B0-436D-9684-1CCC8FA3FE5C}" srcOrd="0" destOrd="2" presId="urn:microsoft.com/office/officeart/2005/8/layout/list1"/>
    <dgm:cxn modelId="{6B6F52BD-4EEF-4742-AEE2-BE32E55D40AA}" srcId="{FA84BF92-43C6-4E94-A77F-6263E68B6783}" destId="{A21EA40E-B2FA-464E-9C37-6DC232E0E05C}" srcOrd="1" destOrd="0" parTransId="{C44BFE72-7CC2-4460-B775-01C676F054CA}" sibTransId="{F2E96FFE-2204-4FC1-B462-06D5F4679584}"/>
    <dgm:cxn modelId="{F35E30C7-860B-4A74-B283-0511B0E8864D}" srcId="{FA84BF92-43C6-4E94-A77F-6263E68B6783}" destId="{747CDA17-CD2E-4EA6-BC41-E4EB20501752}" srcOrd="2" destOrd="0" parTransId="{5D4DA240-9D0E-4A5A-B469-D2B3AB046260}" sibTransId="{21024F04-1745-47DA-9C2C-01E47313737D}"/>
    <dgm:cxn modelId="{3DECE5C8-AFBE-4297-ACAB-9A0F500A109A}" type="presOf" srcId="{849F9B52-E0FB-4BFB-9021-294C2FA8D083}" destId="{12E172B9-01B0-436D-9684-1CCC8FA3FE5C}" srcOrd="0" destOrd="3" presId="urn:microsoft.com/office/officeart/2005/8/layout/list1"/>
    <dgm:cxn modelId="{14DCFDF0-469C-4AD4-881F-0F29D8462C0A}" type="presOf" srcId="{A28223D9-9499-4833-9F92-B6CDCFB71ADF}" destId="{12E172B9-01B0-436D-9684-1CCC8FA3FE5C}" srcOrd="0" destOrd="6" presId="urn:microsoft.com/office/officeart/2005/8/layout/list1"/>
    <dgm:cxn modelId="{E7D999F3-7075-453C-B8C2-66DA29F508C9}" type="presOf" srcId="{C96CDE9F-BFE5-43E3-87BB-AD7C37CA13B0}" destId="{12E172B9-01B0-436D-9684-1CCC8FA3FE5C}" srcOrd="0" destOrd="4"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solidFill>
                <a:schemeClr val="bg1"/>
              </a:solidFill>
              <a:latin typeface="Arial Rounded MT Bold" panose="020F0704030504030204" pitchFamily="34" charset="0"/>
            </a:rPr>
            <a:t>IAG/IAL Monthly Reporting Review</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A21EA40E-B2FA-464E-9C37-6DC232E0E05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ü"/>
          </a:pPr>
          <a:endParaRPr lang="en-US" sz="2000" b="0" dirty="0">
            <a:solidFill>
              <a:schemeClr val="tx1"/>
            </a:solidFill>
          </a:endParaRPr>
        </a:p>
      </dgm:t>
    </dgm:pt>
    <dgm:pt modelId="{C44BFE72-7CC2-4460-B775-01C676F054CA}" type="parTrans" cxnId="{6B6F52BD-4EEF-4742-AEE2-BE32E55D40AA}">
      <dgm:prSet/>
      <dgm:spPr/>
      <dgm:t>
        <a:bodyPr/>
        <a:lstStyle/>
        <a:p>
          <a:endParaRPr lang="en-US"/>
        </a:p>
      </dgm:t>
    </dgm:pt>
    <dgm:pt modelId="{F2E96FFE-2204-4FC1-B462-06D5F4679584}" type="sibTrans" cxnId="{6B6F52BD-4EEF-4742-AEE2-BE32E55D40AA}">
      <dgm:prSet/>
      <dgm:spPr/>
      <dgm:t>
        <a:bodyPr/>
        <a:lstStyle/>
        <a:p>
          <a:endParaRPr lang="en-US"/>
        </a:p>
      </dgm:t>
    </dgm:pt>
    <dgm:pt modelId="{0F580CB1-3197-4E92-AA80-D7F569A2C076}">
      <dgm:prSet phldrT="[Text]" custT="1"/>
      <dgm:spPr/>
      <dgm:t>
        <a:bodyPr/>
        <a:lstStyle/>
        <a:p>
          <a:pPr algn="l">
            <a:lnSpc>
              <a:spcPct val="90000"/>
            </a:lnSpc>
          </a:pPr>
          <a:endParaRPr lang="en-US" sz="2400" dirty="0">
            <a:latin typeface="Arial Rounded MT Bold" panose="020F0704030504030204" pitchFamily="34" charset="0"/>
          </a:endParaRPr>
        </a:p>
      </dgm:t>
    </dgm:pt>
    <dgm:pt modelId="{2950DF48-A9D7-49D9-83D6-CD597A6617F3}" type="parTrans" cxnId="{7E417E1E-7CE2-4070-83F4-52CFF4F9A88A}">
      <dgm:prSet/>
      <dgm:spPr/>
      <dgm:t>
        <a:bodyPr/>
        <a:lstStyle/>
        <a:p>
          <a:endParaRPr lang="en-US"/>
        </a:p>
      </dgm:t>
    </dgm:pt>
    <dgm:pt modelId="{23ADFAD4-8677-406B-9BF6-723D5230BE3D}" type="sibTrans" cxnId="{7E417E1E-7CE2-4070-83F4-52CFF4F9A88A}">
      <dgm:prSet/>
      <dgm:spPr/>
      <dgm:t>
        <a:bodyPr/>
        <a:lstStyle/>
        <a:p>
          <a:endParaRPr lang="en-US"/>
        </a:p>
      </dgm:t>
    </dgm:pt>
    <dgm:pt modelId="{4F871DF9-9A12-4FBA-AE69-B9BC75374310}">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2000" b="1" dirty="0">
            <a:solidFill>
              <a:schemeClr val="tx1"/>
            </a:solidFill>
          </a:endParaRPr>
        </a:p>
      </dgm:t>
    </dgm:pt>
    <dgm:pt modelId="{EFC34226-059C-4944-B5FE-0D51F837C148}" type="parTrans" cxnId="{41D68CA8-E367-4D94-B210-D86B36667903}">
      <dgm:prSet/>
      <dgm:spPr/>
      <dgm:t>
        <a:bodyPr/>
        <a:lstStyle/>
        <a:p>
          <a:endParaRPr lang="en-US"/>
        </a:p>
      </dgm:t>
    </dgm:pt>
    <dgm:pt modelId="{DEF96C73-EA71-4E68-8FA6-8D3A25D8297A}" type="sibTrans" cxnId="{41D68CA8-E367-4D94-B210-D86B36667903}">
      <dgm:prSet/>
      <dgm:spPr/>
      <dgm:t>
        <a:bodyPr/>
        <a:lstStyle/>
        <a:p>
          <a:endParaRPr lang="en-US"/>
        </a:p>
      </dgm:t>
    </dgm:pt>
    <dgm:pt modelId="{93B8899B-D467-4BCB-AEEB-7CF64CC5EED9}">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67E9B0A5-BEB8-4E1F-BCD3-5707BCFD3F19}" type="parTrans" cxnId="{F09DBE33-63DE-4D96-BFFA-4CC78ABF22FD}">
      <dgm:prSet/>
      <dgm:spPr/>
      <dgm:t>
        <a:bodyPr/>
        <a:lstStyle/>
        <a:p>
          <a:endParaRPr lang="en-US"/>
        </a:p>
      </dgm:t>
    </dgm:pt>
    <dgm:pt modelId="{C105AC33-F204-4388-BB36-34049117B692}" type="sibTrans" cxnId="{F09DBE33-63DE-4D96-BFFA-4CC78ABF22FD}">
      <dgm:prSet/>
      <dgm:spPr/>
      <dgm:t>
        <a:bodyPr/>
        <a:lstStyle/>
        <a:p>
          <a:endParaRPr lang="en-US"/>
        </a:p>
      </dgm:t>
    </dgm:pt>
    <dgm:pt modelId="{3873DAC0-09F5-4A61-815A-2B772B331A9F}">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15A70F74-DAF2-47E9-BBE4-9A4B6BEF934D}" type="parTrans" cxnId="{B3BBCA8C-DB0A-44AD-AB78-DB4875ACE833}">
      <dgm:prSet/>
      <dgm:spPr/>
      <dgm:t>
        <a:bodyPr/>
        <a:lstStyle/>
        <a:p>
          <a:endParaRPr lang="en-US"/>
        </a:p>
      </dgm:t>
    </dgm:pt>
    <dgm:pt modelId="{16B73D83-B331-469B-8D13-71CDD748E430}" type="sibTrans" cxnId="{B3BBCA8C-DB0A-44AD-AB78-DB4875ACE833}">
      <dgm:prSet/>
      <dgm:spPr/>
      <dgm:t>
        <a:bodyPr/>
        <a:lstStyle/>
        <a:p>
          <a:endParaRPr lang="en-US"/>
        </a:p>
      </dgm:t>
    </dgm:pt>
    <dgm:pt modelId="{747CDA17-CD2E-4EA6-BC41-E4EB20501752}">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r>
            <a:rPr lang="en-US" sz="2000" b="0" i="0" u="none" dirty="0">
              <a:solidFill>
                <a:schemeClr val="tx1"/>
              </a:solidFill>
            </a:rPr>
            <a:t>The WG reviewed ERCOT’s January 2025 IAG reporting with the following observations:</a:t>
          </a:r>
        </a:p>
      </dgm:t>
    </dgm:pt>
    <dgm:pt modelId="{5D4DA240-9D0E-4A5A-B469-D2B3AB046260}" type="parTrans" cxnId="{F35E30C7-860B-4A74-B283-0511B0E8864D}">
      <dgm:prSet/>
      <dgm:spPr/>
      <dgm:t>
        <a:bodyPr/>
        <a:lstStyle/>
        <a:p>
          <a:endParaRPr lang="en-US"/>
        </a:p>
      </dgm:t>
    </dgm:pt>
    <dgm:pt modelId="{21024F04-1745-47DA-9C2C-01E47313737D}" type="sibTrans" cxnId="{F35E30C7-860B-4A74-B283-0511B0E8864D}">
      <dgm:prSet/>
      <dgm:spPr/>
      <dgm:t>
        <a:bodyPr/>
        <a:lstStyle/>
        <a:p>
          <a:endParaRPr lang="en-US"/>
        </a:p>
      </dgm:t>
    </dgm:pt>
    <dgm:pt modelId="{849F9B52-E0FB-4BFB-9021-294C2FA8D083}">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C7D5098E-A981-492F-A312-B741FC862BED}" type="parTrans" cxnId="{01103A25-0D36-47EB-A652-ECA6759A8ACF}">
      <dgm:prSet/>
      <dgm:spPr/>
      <dgm:t>
        <a:bodyPr/>
        <a:lstStyle/>
        <a:p>
          <a:endParaRPr lang="en-US"/>
        </a:p>
      </dgm:t>
    </dgm:pt>
    <dgm:pt modelId="{920C7DFC-6C62-4827-9A51-3B515B510D96}" type="sibTrans" cxnId="{01103A25-0D36-47EB-A652-ECA6759A8ACF}">
      <dgm:prSet/>
      <dgm:spPr/>
      <dgm:t>
        <a:bodyPr/>
        <a:lstStyle/>
        <a:p>
          <a:endParaRPr lang="en-US"/>
        </a:p>
      </dgm:t>
    </dgm:pt>
    <dgm:pt modelId="{C96CDE9F-BFE5-43E3-87BB-AD7C37CA13B0}">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881D9A8A-603F-48AC-A5B8-B509F99918CA}" type="parTrans" cxnId="{A3B130A6-4003-403D-A24F-1C2FD457878E}">
      <dgm:prSet/>
      <dgm:spPr/>
      <dgm:t>
        <a:bodyPr/>
        <a:lstStyle/>
        <a:p>
          <a:endParaRPr lang="en-US"/>
        </a:p>
      </dgm:t>
    </dgm:pt>
    <dgm:pt modelId="{44C3FAC9-EB82-4FFC-A7F9-786E1E65803A}" type="sibTrans" cxnId="{A3B130A6-4003-403D-A24F-1C2FD457878E}">
      <dgm:prSet/>
      <dgm:spPr/>
      <dgm:t>
        <a:bodyPr/>
        <a:lstStyle/>
        <a:p>
          <a:endParaRPr lang="en-US"/>
        </a:p>
      </dgm:t>
    </dgm:pt>
    <dgm:pt modelId="{C4F04A32-4922-4E1D-9846-EB71504F23E1}">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209F7070-C9E7-48E7-9988-561EB539975D}" type="parTrans" cxnId="{C1D67F75-CA7C-4AB1-82DD-ABC32C97F17C}">
      <dgm:prSet/>
      <dgm:spPr/>
      <dgm:t>
        <a:bodyPr/>
        <a:lstStyle/>
        <a:p>
          <a:endParaRPr lang="en-US"/>
        </a:p>
      </dgm:t>
    </dgm:pt>
    <dgm:pt modelId="{ED6CEB2C-920F-495E-AB3D-0F7E9D9049BF}" type="sibTrans" cxnId="{C1D67F75-CA7C-4AB1-82DD-ABC32C97F17C}">
      <dgm:prSet/>
      <dgm:spPr/>
      <dgm:t>
        <a:bodyPr/>
        <a:lstStyle/>
        <a:p>
          <a:endParaRPr lang="en-US"/>
        </a:p>
      </dgm:t>
    </dgm:pt>
    <dgm:pt modelId="{A28223D9-9499-4833-9F92-B6CDCFB71ADF}">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E3A54603-90EA-4888-9A59-2CDC06286BBE}" type="parTrans" cxnId="{74225B75-4821-4086-BFA6-DAE84CBE28EC}">
      <dgm:prSet/>
      <dgm:spPr/>
      <dgm:t>
        <a:bodyPr/>
        <a:lstStyle/>
        <a:p>
          <a:endParaRPr lang="en-US"/>
        </a:p>
      </dgm:t>
    </dgm:pt>
    <dgm:pt modelId="{D0274521-D090-4BB6-B38D-D31CAB192796}" type="sibTrans" cxnId="{74225B75-4821-4086-BFA6-DAE84CBE28EC}">
      <dgm:prSet/>
      <dgm:spPr/>
      <dgm:t>
        <a:bodyPr/>
        <a:lstStyle/>
        <a:p>
          <a:endParaRPr lang="en-US"/>
        </a:p>
      </dgm:t>
    </dgm:pt>
    <dgm:pt modelId="{50D8A5AD-7807-4E40-81A6-9C856BC81676}">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6A73F2C3-902D-412B-96EE-621A32270577}" type="parTrans" cxnId="{6278A688-379E-42B6-902A-885339BFF9F2}">
      <dgm:prSet/>
      <dgm:spPr/>
      <dgm:t>
        <a:bodyPr/>
        <a:lstStyle/>
        <a:p>
          <a:endParaRPr lang="en-US"/>
        </a:p>
      </dgm:t>
    </dgm:pt>
    <dgm:pt modelId="{93876A09-2A48-4CC3-BB0E-192B0ADDC070}" type="sibTrans" cxnId="{6278A688-379E-42B6-902A-885339BFF9F2}">
      <dgm:prSet/>
      <dgm:spPr/>
      <dgm:t>
        <a:bodyPr/>
        <a:lstStyle/>
        <a:p>
          <a:endParaRPr lang="en-US"/>
        </a:p>
      </dgm:t>
    </dgm:pt>
    <dgm:pt modelId="{0D4FBB90-0EF5-4AC6-8441-38095BA8DD02}">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C6C0A76D-F4BF-4761-9624-88202BDF7EB5}" type="parTrans" cxnId="{2BB81333-E029-4B9A-AA95-4C669AD7B058}">
      <dgm:prSet/>
      <dgm:spPr/>
      <dgm:t>
        <a:bodyPr/>
        <a:lstStyle/>
        <a:p>
          <a:endParaRPr lang="en-US"/>
        </a:p>
      </dgm:t>
    </dgm:pt>
    <dgm:pt modelId="{7CC062FB-78FF-4618-B5AC-4F6D623C0A18}" type="sibTrans" cxnId="{2BB81333-E029-4B9A-AA95-4C669AD7B058}">
      <dgm:prSet/>
      <dgm:spPr/>
      <dgm:t>
        <a:bodyPr/>
        <a:lstStyle/>
        <a:p>
          <a:endParaRPr lang="en-US"/>
        </a:p>
      </dgm:t>
    </dgm:pt>
    <dgm:pt modelId="{A654A31F-6238-4052-9C41-6207701B7DEC}">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9043392B-3690-4486-BAC3-D3A35B8548F2}" type="parTrans" cxnId="{023FCF9B-AAA2-4E4D-95FF-CD5E1C1D7C37}">
      <dgm:prSet/>
      <dgm:spPr/>
      <dgm:t>
        <a:bodyPr/>
        <a:lstStyle/>
        <a:p>
          <a:endParaRPr lang="en-US"/>
        </a:p>
      </dgm:t>
    </dgm:pt>
    <dgm:pt modelId="{656FA1B2-1A86-4FA9-A3A3-000731E313C8}" type="sibTrans" cxnId="{023FCF9B-AAA2-4E4D-95FF-CD5E1C1D7C37}">
      <dgm:prSet/>
      <dgm:spPr/>
      <dgm:t>
        <a:bodyPr/>
        <a:lstStyle/>
        <a:p>
          <a:endParaRPr lang="en-US"/>
        </a:p>
      </dgm:t>
    </dgm:pt>
    <dgm:pt modelId="{483BE219-ACAC-4EF4-B73C-002BD739C751}">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D787ADA6-E4A7-4896-AC8E-AC3CA37A26EF}" type="parTrans" cxnId="{613E9697-251D-4592-BF01-5662F5F8060A}">
      <dgm:prSet/>
      <dgm:spPr/>
      <dgm:t>
        <a:bodyPr/>
        <a:lstStyle/>
        <a:p>
          <a:endParaRPr lang="en-US"/>
        </a:p>
      </dgm:t>
    </dgm:pt>
    <dgm:pt modelId="{2D3496E3-FAF4-477E-8EBD-D55D20B6E9F0}" type="sibTrans" cxnId="{613E9697-251D-4592-BF01-5662F5F8060A}">
      <dgm:prSet/>
      <dgm:spPr/>
      <dgm:t>
        <a:bodyPr/>
        <a:lstStyle/>
        <a:p>
          <a:endParaRPr lang="en-US"/>
        </a:p>
      </dgm:t>
    </dgm:pt>
    <dgm:pt modelId="{7511478C-0B56-4781-916F-D373A71FEAE8}">
      <dgm:prSet phldrT="[Text]" custT="1"/>
      <dgm:spPr>
        <a:solidFill>
          <a:schemeClr val="bg1">
            <a:alpha val="90000"/>
          </a:schemeClr>
        </a:solidFill>
      </dgm:spPr>
      <dgm:t>
        <a:bodyPr anchor="ctr" anchorCtr="0"/>
        <a:lstStyle/>
        <a:p>
          <a:pPr algn="l">
            <a:lnSpc>
              <a:spcPct val="90000"/>
            </a:lnSpc>
            <a:buFont typeface="Wingdings" panose="05000000000000000000" pitchFamily="2" charset="2"/>
            <a:buChar char="§"/>
          </a:pPr>
          <a:endParaRPr lang="en-US" sz="2000" b="0" i="0" u="none" dirty="0">
            <a:solidFill>
              <a:schemeClr val="tx1"/>
            </a:solidFill>
          </a:endParaRPr>
        </a:p>
      </dgm:t>
    </dgm:pt>
    <dgm:pt modelId="{50322B61-A3BC-41AA-B8C2-8AAD1DB603B1}" type="parTrans" cxnId="{2228D22C-CD64-440F-B26C-A28191381BE6}">
      <dgm:prSet/>
      <dgm:spPr/>
      <dgm:t>
        <a:bodyPr/>
        <a:lstStyle/>
        <a:p>
          <a:endParaRPr lang="en-US"/>
        </a:p>
      </dgm:t>
    </dgm:pt>
    <dgm:pt modelId="{5C79F5D3-E213-4F55-9C2D-A02BF3ECD59E}" type="sibTrans" cxnId="{2228D22C-CD64-440F-B26C-A28191381BE6}">
      <dgm:prSet/>
      <dgm:spPr/>
      <dgm:t>
        <a:bodyPr/>
        <a:lstStyle/>
        <a:p>
          <a:endParaRPr lang="en-US"/>
        </a:p>
      </dgm:t>
    </dgm:pt>
    <dgm:pt modelId="{8851F7B2-FF27-4808-91AE-9C2292D7FDE2}">
      <dgm:prSet phldrT="[Text]" custT="1"/>
      <dgm:spPr>
        <a:solidFill>
          <a:schemeClr val="bg1">
            <a:alpha val="90000"/>
          </a:schemeClr>
        </a:solidFill>
      </dgm:spPr>
      <dgm:t>
        <a:bodyPr anchor="ctr" anchorCtr="0"/>
        <a:lstStyle/>
        <a:p>
          <a:pPr algn="l">
            <a:lnSpc>
              <a:spcPct val="90000"/>
            </a:lnSpc>
            <a:buFont typeface="Courier New" panose="02070309020205020404" pitchFamily="49" charset="0"/>
            <a:buChar char="o"/>
          </a:pPr>
          <a:r>
            <a:rPr lang="en-US" sz="2000" dirty="0"/>
            <a:t>Volume of IAGs from REPs with &gt; 1% of enrollments resulting in IAGs has grown significantly higher over the years from those REPs with &lt; 1% indicating same REPs continue to contribute to the overall volumes</a:t>
          </a:r>
          <a:r>
            <a:rPr lang="en-US" sz="2000" b="0" i="0" u="none" dirty="0">
              <a:solidFill>
                <a:schemeClr val="tx1"/>
              </a:solidFill>
            </a:rPr>
            <a:t> </a:t>
          </a:r>
        </a:p>
      </dgm:t>
    </dgm:pt>
    <dgm:pt modelId="{A1C98FDE-11AC-4DD4-A8AB-4F6D8CFEAA82}" type="parTrans" cxnId="{716DC91D-EF64-4C16-BD4E-2587E9FF2175}">
      <dgm:prSet/>
      <dgm:spPr/>
      <dgm:t>
        <a:bodyPr/>
        <a:lstStyle/>
        <a:p>
          <a:endParaRPr lang="en-US"/>
        </a:p>
      </dgm:t>
    </dgm:pt>
    <dgm:pt modelId="{A21ACC73-36DA-4FF2-B758-E58498305099}" type="sibTrans" cxnId="{716DC91D-EF64-4C16-BD4E-2587E9FF2175}">
      <dgm:prSet/>
      <dgm:spPr/>
      <dgm:t>
        <a:bodyPr/>
        <a:lstStyle/>
        <a:p>
          <a:endParaRPr lang="en-US"/>
        </a:p>
      </dgm:t>
    </dgm:pt>
    <dgm:pt modelId="{D3830C6B-E3EB-4BF7-BE56-A767E2A8470C}">
      <dgm:prSet phldrT="[Text]" custT="1"/>
      <dgm:spPr>
        <a:solidFill>
          <a:schemeClr val="bg1">
            <a:alpha val="90000"/>
          </a:schemeClr>
        </a:solidFill>
      </dgm:spPr>
      <dgm:t>
        <a:bodyPr/>
        <a:lstStyle/>
        <a:p>
          <a:pPr algn="l">
            <a:lnSpc>
              <a:spcPct val="90000"/>
            </a:lnSpc>
            <a:buFont typeface="Symbol" panose="05050102010706020507" pitchFamily="18" charset="2"/>
            <a:buChar char=""/>
          </a:pPr>
          <a:r>
            <a:rPr lang="en-US" sz="2000" dirty="0"/>
            <a:t>Improvement in January on the ‘days to resolution’ moving from double digit # of days to single digits supporting the IAG process improvements of TXSET v5.0 and SCR817.  The efficiencies gained were:</a:t>
          </a:r>
          <a:endParaRPr lang="en-US" sz="2000" b="0" i="0" u="none" dirty="0">
            <a:solidFill>
              <a:schemeClr val="tx1"/>
            </a:solidFill>
          </a:endParaRPr>
        </a:p>
      </dgm:t>
    </dgm:pt>
    <dgm:pt modelId="{A64909B9-8B1F-4FAD-A112-BCCD1FF3A100}" type="parTrans" cxnId="{95BF0F06-1749-45C1-90AD-554678445A0C}">
      <dgm:prSet/>
      <dgm:spPr/>
      <dgm:t>
        <a:bodyPr/>
        <a:lstStyle/>
        <a:p>
          <a:endParaRPr lang="en-US"/>
        </a:p>
      </dgm:t>
    </dgm:pt>
    <dgm:pt modelId="{EA4BBF8D-CDD0-4F3A-B059-EC2B5F3A8F58}" type="sibTrans" cxnId="{95BF0F06-1749-45C1-90AD-554678445A0C}">
      <dgm:prSet/>
      <dgm:spPr/>
      <dgm:t>
        <a:bodyPr/>
        <a:lstStyle/>
        <a:p>
          <a:endParaRPr lang="en-US"/>
        </a:p>
      </dgm:t>
    </dgm:pt>
    <dgm:pt modelId="{4AC25675-D2ED-4609-AA07-E5169B846326}">
      <dgm:prSet phldrT="[Text]" custT="1"/>
      <dgm:spPr>
        <a:solidFill>
          <a:schemeClr val="bg1">
            <a:alpha val="90000"/>
          </a:schemeClr>
        </a:solidFill>
      </dgm:spPr>
      <dgm:t>
        <a:bodyPr/>
        <a:lstStyle/>
        <a:p>
          <a:pPr algn="l">
            <a:lnSpc>
              <a:spcPct val="90000"/>
            </a:lnSpc>
            <a:buFont typeface="Courier New" panose="02070309020205020404" pitchFamily="49" charset="0"/>
            <a:buChar char="o"/>
          </a:pPr>
          <a:r>
            <a:rPr lang="en-US" sz="2000" dirty="0"/>
            <a:t>No “stopping point” for agents once agreement between CRs is reached</a:t>
          </a:r>
          <a:endParaRPr lang="en-US" sz="2000" b="0" i="0" u="none" dirty="0">
            <a:solidFill>
              <a:schemeClr val="tx1"/>
            </a:solidFill>
          </a:endParaRPr>
        </a:p>
      </dgm:t>
    </dgm:pt>
    <dgm:pt modelId="{78FF033D-F429-4481-AAC0-F2A89BA72F2A}" type="parTrans" cxnId="{28C69C57-8F75-46AC-AC8D-63078FBB31D2}">
      <dgm:prSet/>
      <dgm:spPr/>
      <dgm:t>
        <a:bodyPr/>
        <a:lstStyle/>
        <a:p>
          <a:endParaRPr lang="en-US"/>
        </a:p>
      </dgm:t>
    </dgm:pt>
    <dgm:pt modelId="{CE505DB6-2E8D-436D-8FAE-846A13C50328}" type="sibTrans" cxnId="{28C69C57-8F75-46AC-AC8D-63078FBB31D2}">
      <dgm:prSet/>
      <dgm:spPr/>
      <dgm:t>
        <a:bodyPr/>
        <a:lstStyle/>
        <a:p>
          <a:endParaRPr lang="en-US"/>
        </a:p>
      </dgm:t>
    </dgm:pt>
    <dgm:pt modelId="{3B8CD01A-76FA-4049-8810-9D43EBA0B34F}">
      <dgm:prSet phldrT="[Text]" custT="1"/>
      <dgm:spPr>
        <a:solidFill>
          <a:schemeClr val="bg1">
            <a:alpha val="90000"/>
          </a:schemeClr>
        </a:solidFill>
      </dgm:spPr>
      <dgm:t>
        <a:bodyPr/>
        <a:lstStyle/>
        <a:p>
          <a:pPr algn="l">
            <a:lnSpc>
              <a:spcPct val="90000"/>
            </a:lnSpc>
            <a:buFont typeface="Courier New" panose="02070309020205020404" pitchFamily="49" charset="0"/>
            <a:buChar char="o"/>
          </a:pPr>
          <a:r>
            <a:rPr lang="en-US" sz="2000" dirty="0"/>
            <a:t>No longer preparation of TDSP systems to accept a BDMVI</a:t>
          </a:r>
          <a:endParaRPr lang="en-US" sz="2000" b="0" i="0" u="none" dirty="0">
            <a:solidFill>
              <a:schemeClr val="tx1"/>
            </a:solidFill>
          </a:endParaRPr>
        </a:p>
      </dgm:t>
    </dgm:pt>
    <dgm:pt modelId="{48BC0BC2-CD32-4B9F-B533-EFE861EFD273}" type="parTrans" cxnId="{DDC976E0-8579-4A50-A49D-C62FDC8BA25D}">
      <dgm:prSet/>
      <dgm:spPr/>
      <dgm:t>
        <a:bodyPr/>
        <a:lstStyle/>
        <a:p>
          <a:endParaRPr lang="en-US"/>
        </a:p>
      </dgm:t>
    </dgm:pt>
    <dgm:pt modelId="{11CE5F5F-5F44-4217-9C33-2E30ED9182E4}" type="sibTrans" cxnId="{DDC976E0-8579-4A50-A49D-C62FDC8BA25D}">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989" custLinFactNeighborY="-100000">
        <dgm:presLayoutVars>
          <dgm:bulletEnabled val="1"/>
        </dgm:presLayoutVars>
      </dgm:prSet>
      <dgm:spPr/>
    </dgm:pt>
  </dgm:ptLst>
  <dgm:cxnLst>
    <dgm:cxn modelId="{95BF0F06-1749-45C1-90AD-554678445A0C}" srcId="{747CDA17-CD2E-4EA6-BC41-E4EB20501752}" destId="{D3830C6B-E3EB-4BF7-BE56-A767E2A8470C}" srcOrd="1" destOrd="0" parTransId="{A64909B9-8B1F-4FAD-A112-BCCD1FF3A100}" sibTransId="{EA4BBF8D-CDD0-4F3A-B059-EC2B5F3A8F58}"/>
    <dgm:cxn modelId="{55A43709-6E39-47FC-946C-10E9A090BB5E}" type="presOf" srcId="{0D4FBB90-0EF5-4AC6-8441-38095BA8DD02}" destId="{12E172B9-01B0-436D-9684-1CCC8FA3FE5C}" srcOrd="0" destOrd="12" presId="urn:microsoft.com/office/officeart/2005/8/layout/list1"/>
    <dgm:cxn modelId="{AF15D213-BA05-4800-B648-98FED815E9BF}" type="presOf" srcId="{C4F04A32-4922-4E1D-9846-EB71504F23E1}" destId="{12E172B9-01B0-436D-9684-1CCC8FA3FE5C}" srcOrd="0" destOrd="9" presId="urn:microsoft.com/office/officeart/2005/8/layout/list1"/>
    <dgm:cxn modelId="{716DC91D-EF64-4C16-BD4E-2587E9FF2175}" srcId="{747CDA17-CD2E-4EA6-BC41-E4EB20501752}" destId="{8851F7B2-FF27-4808-91AE-9C2292D7FDE2}" srcOrd="0" destOrd="0" parTransId="{A1C98FDE-11AC-4DD4-A8AB-4F6D8CFEAA82}" sibTransId="{A21ACC73-36DA-4FF2-B758-E58498305099}"/>
    <dgm:cxn modelId="{7E417E1E-7CE2-4070-83F4-52CFF4F9A88A}" srcId="{FA84BF92-43C6-4E94-A77F-6263E68B6783}" destId="{0F580CB1-3197-4E92-AA80-D7F569A2C076}" srcOrd="0" destOrd="0" parTransId="{2950DF48-A9D7-49D9-83D6-CD597A6617F3}" sibTransId="{23ADFAD4-8677-406B-9BF6-723D5230BE3D}"/>
    <dgm:cxn modelId="{01103A25-0D36-47EB-A652-ECA6759A8ACF}" srcId="{FA84BF92-43C6-4E94-A77F-6263E68B6783}" destId="{849F9B52-E0FB-4BFB-9021-294C2FA8D083}" srcOrd="3" destOrd="0" parTransId="{C7D5098E-A981-492F-A312-B741FC862BED}" sibTransId="{920C7DFC-6C62-4827-9A51-3B515B510D96}"/>
    <dgm:cxn modelId="{79F6D527-FD4E-425B-87E6-CBF674853607}" type="presOf" srcId="{3873DAC0-09F5-4A61-815A-2B772B331A9F}" destId="{12E172B9-01B0-436D-9684-1CCC8FA3FE5C}" srcOrd="0" destOrd="16" presId="urn:microsoft.com/office/officeart/2005/8/layout/list1"/>
    <dgm:cxn modelId="{4BCE8D29-5696-4CF8-BE2A-87435836A477}" type="presOf" srcId="{FA84BF92-43C6-4E94-A77F-6263E68B6783}" destId="{4FC84B32-D1CC-469D-BDF0-F53E02EEAA9C}" srcOrd="1" destOrd="0" presId="urn:microsoft.com/office/officeart/2005/8/layout/list1"/>
    <dgm:cxn modelId="{2228D22C-CD64-440F-B26C-A28191381BE6}" srcId="{FA84BF92-43C6-4E94-A77F-6263E68B6783}" destId="{7511478C-0B56-4781-916F-D373A71FEAE8}" srcOrd="11" destOrd="0" parTransId="{50322B61-A3BC-41AA-B8C2-8AAD1DB603B1}" sibTransId="{5C79F5D3-E213-4F55-9C2D-A02BF3ECD59E}"/>
    <dgm:cxn modelId="{2BB81333-E029-4B9A-AA95-4C669AD7B058}" srcId="{FA84BF92-43C6-4E94-A77F-6263E68B6783}" destId="{0D4FBB90-0EF5-4AC6-8441-38095BA8DD02}" srcOrd="8" destOrd="0" parTransId="{C6C0A76D-F4BF-4761-9624-88202BDF7EB5}" sibTransId="{7CC062FB-78FF-4618-B5AC-4F6D623C0A18}"/>
    <dgm:cxn modelId="{F09DBE33-63DE-4D96-BFFA-4CC78ABF22FD}" srcId="{3873DAC0-09F5-4A61-815A-2B772B331A9F}" destId="{93B8899B-D467-4BCB-AEEB-7CF64CC5EED9}" srcOrd="0" destOrd="0" parTransId="{67E9B0A5-BEB8-4E1F-BCD3-5707BCFD3F19}" sibTransId="{C105AC33-F204-4388-BB36-34049117B692}"/>
    <dgm:cxn modelId="{7EB8455F-CE3F-4F34-A3FD-1B77A9B531C5}" type="presOf" srcId="{4F871DF9-9A12-4FBA-AE69-B9BC75374310}" destId="{12E172B9-01B0-436D-9684-1CCC8FA3FE5C}" srcOrd="0" destOrd="18" presId="urn:microsoft.com/office/officeart/2005/8/layout/list1"/>
    <dgm:cxn modelId="{C7805960-ECC9-43E0-AAD8-F67026F4BC55}" type="presOf" srcId="{DE4B9EAB-636A-44C0-B4F9-D4AE4F66DB43}" destId="{C0727D5E-6C12-4BCD-825A-84F5DCF3AFD4}" srcOrd="0" destOrd="0" presId="urn:microsoft.com/office/officeart/2005/8/layout/list1"/>
    <dgm:cxn modelId="{5F733E41-A43D-455B-9B73-C4B17B73B5FE}" type="presOf" srcId="{7511478C-0B56-4781-916F-D373A71FEAE8}" destId="{12E172B9-01B0-436D-9684-1CCC8FA3FE5C}" srcOrd="0" destOrd="15" presId="urn:microsoft.com/office/officeart/2005/8/layout/list1"/>
    <dgm:cxn modelId="{33320C62-C43B-47FC-96AE-640F80DE87D7}" type="presOf" srcId="{FA84BF92-43C6-4E94-A77F-6263E68B6783}" destId="{8D263EF1-990E-4235-B334-4F0671851AEE}" srcOrd="0" destOrd="0" presId="urn:microsoft.com/office/officeart/2005/8/layout/list1"/>
    <dgm:cxn modelId="{5EB82764-C6C3-477A-83F4-9818B7B36066}" type="presOf" srcId="{93B8899B-D467-4BCB-AEEB-7CF64CC5EED9}" destId="{12E172B9-01B0-436D-9684-1CCC8FA3FE5C}" srcOrd="0" destOrd="17" presId="urn:microsoft.com/office/officeart/2005/8/layout/list1"/>
    <dgm:cxn modelId="{E1089547-E2EC-425D-B6D1-66B4C7C0414D}" type="presOf" srcId="{D3830C6B-E3EB-4BF7-BE56-A767E2A8470C}" destId="{12E172B9-01B0-436D-9684-1CCC8FA3FE5C}" srcOrd="0" destOrd="4" presId="urn:microsoft.com/office/officeart/2005/8/layout/list1"/>
    <dgm:cxn modelId="{A1C28252-D6DC-452B-924C-C04430342630}" type="presOf" srcId="{8851F7B2-FF27-4808-91AE-9C2292D7FDE2}" destId="{12E172B9-01B0-436D-9684-1CCC8FA3FE5C}" srcOrd="0" destOrd="3" presId="urn:microsoft.com/office/officeart/2005/8/layout/list1"/>
    <dgm:cxn modelId="{74225B75-4821-4086-BFA6-DAE84CBE28EC}" srcId="{FA84BF92-43C6-4E94-A77F-6263E68B6783}" destId="{A28223D9-9499-4833-9F92-B6CDCFB71ADF}" srcOrd="6" destOrd="0" parTransId="{E3A54603-90EA-4888-9A59-2CDC06286BBE}" sibTransId="{D0274521-D090-4BB6-B38D-D31CAB192796}"/>
    <dgm:cxn modelId="{C1D67F75-CA7C-4AB1-82DD-ABC32C97F17C}" srcId="{FA84BF92-43C6-4E94-A77F-6263E68B6783}" destId="{C4F04A32-4922-4E1D-9846-EB71504F23E1}" srcOrd="5" destOrd="0" parTransId="{209F7070-C9E7-48E7-9988-561EB539975D}" sibTransId="{ED6CEB2C-920F-495E-AB3D-0F7E9D9049BF}"/>
    <dgm:cxn modelId="{B0294756-3CBA-47F5-A61A-84056C93F88D}" type="presOf" srcId="{483BE219-ACAC-4EF4-B73C-002BD739C751}" destId="{12E172B9-01B0-436D-9684-1CCC8FA3FE5C}" srcOrd="0" destOrd="14" presId="urn:microsoft.com/office/officeart/2005/8/layout/list1"/>
    <dgm:cxn modelId="{28C69C57-8F75-46AC-AC8D-63078FBB31D2}" srcId="{D3830C6B-E3EB-4BF7-BE56-A767E2A8470C}" destId="{4AC25675-D2ED-4609-AA07-E5169B846326}" srcOrd="0" destOrd="0" parTransId="{78FF033D-F429-4481-AAC0-F2A89BA72F2A}" sibTransId="{CE505DB6-2E8D-436D-8FAE-846A13C50328}"/>
    <dgm:cxn modelId="{6A9EAC57-59B7-439C-9BAD-940AA7B525B6}" type="presOf" srcId="{A654A31F-6238-4052-9C41-6207701B7DEC}" destId="{12E172B9-01B0-436D-9684-1CCC8FA3FE5C}" srcOrd="0" destOrd="13" presId="urn:microsoft.com/office/officeart/2005/8/layout/list1"/>
    <dgm:cxn modelId="{3BE1C778-8F76-4B95-A5E1-E68F4E7AEABF}" type="presOf" srcId="{A21EA40E-B2FA-464E-9C37-6DC232E0E05C}" destId="{12E172B9-01B0-436D-9684-1CCC8FA3FE5C}" srcOrd="0" destOrd="1"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6278A688-379E-42B6-902A-885339BFF9F2}" srcId="{FA84BF92-43C6-4E94-A77F-6263E68B6783}" destId="{50D8A5AD-7807-4E40-81A6-9C856BC81676}" srcOrd="7" destOrd="0" parTransId="{6A73F2C3-902D-412B-96EE-621A32270577}" sibTransId="{93876A09-2A48-4CC3-BB0E-192B0ADDC070}"/>
    <dgm:cxn modelId="{3F9CDA89-CEE3-43B1-BCDF-C1CA703507F9}" type="presOf" srcId="{50D8A5AD-7807-4E40-81A6-9C856BC81676}" destId="{12E172B9-01B0-436D-9684-1CCC8FA3FE5C}" srcOrd="0" destOrd="11" presId="urn:microsoft.com/office/officeart/2005/8/layout/list1"/>
    <dgm:cxn modelId="{B3BBCA8C-DB0A-44AD-AB78-DB4875ACE833}" srcId="{FA84BF92-43C6-4E94-A77F-6263E68B6783}" destId="{3873DAC0-09F5-4A61-815A-2B772B331A9F}" srcOrd="12" destOrd="0" parTransId="{15A70F74-DAF2-47E9-BBE4-9A4B6BEF934D}" sibTransId="{16B73D83-B331-469B-8D13-71CDD748E430}"/>
    <dgm:cxn modelId="{613E9697-251D-4592-BF01-5662F5F8060A}" srcId="{FA84BF92-43C6-4E94-A77F-6263E68B6783}" destId="{483BE219-ACAC-4EF4-B73C-002BD739C751}" srcOrd="10" destOrd="0" parTransId="{D787ADA6-E4A7-4896-AC8E-AC3CA37A26EF}" sibTransId="{2D3496E3-FAF4-477E-8EBD-D55D20B6E9F0}"/>
    <dgm:cxn modelId="{023FCF9B-AAA2-4E4D-95FF-CD5E1C1D7C37}" srcId="{FA84BF92-43C6-4E94-A77F-6263E68B6783}" destId="{A654A31F-6238-4052-9C41-6207701B7DEC}" srcOrd="9" destOrd="0" parTransId="{9043392B-3690-4486-BAC3-D3A35B8548F2}" sibTransId="{656FA1B2-1A86-4FA9-A3A3-000731E313C8}"/>
    <dgm:cxn modelId="{A3B130A6-4003-403D-A24F-1C2FD457878E}" srcId="{FA84BF92-43C6-4E94-A77F-6263E68B6783}" destId="{C96CDE9F-BFE5-43E3-87BB-AD7C37CA13B0}" srcOrd="4" destOrd="0" parTransId="{881D9A8A-603F-48AC-A5B8-B509F99918CA}" sibTransId="{44C3FAC9-EB82-4FFC-A7F9-786E1E65803A}"/>
    <dgm:cxn modelId="{41D68CA8-E367-4D94-B210-D86B36667903}" srcId="{FA84BF92-43C6-4E94-A77F-6263E68B6783}" destId="{4F871DF9-9A12-4FBA-AE69-B9BC75374310}" srcOrd="13" destOrd="0" parTransId="{EFC34226-059C-4944-B5FE-0D51F837C148}" sibTransId="{DEF96C73-EA71-4E68-8FA6-8D3A25D8297A}"/>
    <dgm:cxn modelId="{C21289BB-7A34-4750-9473-4B0D5388D13B}" type="presOf" srcId="{0F580CB1-3197-4E92-AA80-D7F569A2C076}" destId="{12E172B9-01B0-436D-9684-1CCC8FA3FE5C}" srcOrd="0" destOrd="0" presId="urn:microsoft.com/office/officeart/2005/8/layout/list1"/>
    <dgm:cxn modelId="{1F6C1BBC-7595-45ED-99BF-E21DFB0A3A35}" type="presOf" srcId="{747CDA17-CD2E-4EA6-BC41-E4EB20501752}" destId="{12E172B9-01B0-436D-9684-1CCC8FA3FE5C}" srcOrd="0" destOrd="2" presId="urn:microsoft.com/office/officeart/2005/8/layout/list1"/>
    <dgm:cxn modelId="{6B6F52BD-4EEF-4742-AEE2-BE32E55D40AA}" srcId="{FA84BF92-43C6-4E94-A77F-6263E68B6783}" destId="{A21EA40E-B2FA-464E-9C37-6DC232E0E05C}" srcOrd="1" destOrd="0" parTransId="{C44BFE72-7CC2-4460-B775-01C676F054CA}" sibTransId="{F2E96FFE-2204-4FC1-B462-06D5F4679584}"/>
    <dgm:cxn modelId="{51D349C6-77A5-42E0-BD48-9AC7A4FE419E}" type="presOf" srcId="{4AC25675-D2ED-4609-AA07-E5169B846326}" destId="{12E172B9-01B0-436D-9684-1CCC8FA3FE5C}" srcOrd="0" destOrd="5" presId="urn:microsoft.com/office/officeart/2005/8/layout/list1"/>
    <dgm:cxn modelId="{F35E30C7-860B-4A74-B283-0511B0E8864D}" srcId="{FA84BF92-43C6-4E94-A77F-6263E68B6783}" destId="{747CDA17-CD2E-4EA6-BC41-E4EB20501752}" srcOrd="2" destOrd="0" parTransId="{5D4DA240-9D0E-4A5A-B469-D2B3AB046260}" sibTransId="{21024F04-1745-47DA-9C2C-01E47313737D}"/>
    <dgm:cxn modelId="{3DECE5C8-AFBE-4297-ACAB-9A0F500A109A}" type="presOf" srcId="{849F9B52-E0FB-4BFB-9021-294C2FA8D083}" destId="{12E172B9-01B0-436D-9684-1CCC8FA3FE5C}" srcOrd="0" destOrd="7" presId="urn:microsoft.com/office/officeart/2005/8/layout/list1"/>
    <dgm:cxn modelId="{DDC976E0-8579-4A50-A49D-C62FDC8BA25D}" srcId="{D3830C6B-E3EB-4BF7-BE56-A767E2A8470C}" destId="{3B8CD01A-76FA-4049-8810-9D43EBA0B34F}" srcOrd="1" destOrd="0" parTransId="{48BC0BC2-CD32-4B9F-B533-EFE861EFD273}" sibTransId="{11CE5F5F-5F44-4217-9C33-2E30ED9182E4}"/>
    <dgm:cxn modelId="{0BCE08E3-00EA-4A8C-A9E5-B52E889EEBB4}" type="presOf" srcId="{3B8CD01A-76FA-4049-8810-9D43EBA0B34F}" destId="{12E172B9-01B0-436D-9684-1CCC8FA3FE5C}" srcOrd="0" destOrd="6" presId="urn:microsoft.com/office/officeart/2005/8/layout/list1"/>
    <dgm:cxn modelId="{14DCFDF0-469C-4AD4-881F-0F29D8462C0A}" type="presOf" srcId="{A28223D9-9499-4833-9F92-B6CDCFB71ADF}" destId="{12E172B9-01B0-436D-9684-1CCC8FA3FE5C}" srcOrd="0" destOrd="10" presId="urn:microsoft.com/office/officeart/2005/8/layout/list1"/>
    <dgm:cxn modelId="{E7D999F3-7075-453C-B8C2-66DA29F508C9}" type="presOf" srcId="{C96CDE9F-BFE5-43E3-87BB-AD7C37CA13B0}" destId="{12E172B9-01B0-436D-9684-1CCC8FA3FE5C}" srcOrd="0" destOrd="8"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Next Meeting – </a:t>
          </a:r>
          <a:r>
            <a:rPr lang="en-US" sz="2600" b="1" dirty="0"/>
            <a:t>Tuesday, May 13th</a:t>
          </a:r>
          <a:endParaRPr lang="en-US" sz="2600" dirty="0">
            <a:latin typeface="Arial Rounded MT Bold" panose="020F0704030504030204" pitchFamily="34" charset="0"/>
          </a:endParaRP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2506135-395C-47B0-8DA9-C3F76649FF22}">
      <dgm:prSet phldrT="[Text]" custT="1"/>
      <dgm:spPr/>
      <dgm:t>
        <a:bodyPr anchor="ctr" anchorCtr="0"/>
        <a:lstStyle/>
        <a:p>
          <a:pPr algn="just">
            <a:spcAft>
              <a:spcPts val="600"/>
            </a:spcAft>
            <a:buNone/>
          </a:pPr>
          <a:r>
            <a:rPr lang="en-US" sz="2400" b="1" dirty="0">
              <a:latin typeface="Tenorite" panose="00000500000000000000" pitchFamily="2" charset="0"/>
              <a:cs typeface="Calibri" panose="020F0502020204030204" pitchFamily="34" charset="0"/>
            </a:rPr>
            <a:t>DRAFT Agenda</a:t>
          </a:r>
          <a:r>
            <a:rPr lang="en-US" sz="2400" dirty="0">
              <a:latin typeface="Tenorite" panose="00000500000000000000" pitchFamily="2" charset="0"/>
              <a:cs typeface="Calibri" panose="020F0502020204030204" pitchFamily="34" charset="0"/>
            </a:rPr>
            <a:t>:</a:t>
          </a:r>
        </a:p>
      </dgm:t>
    </dgm:pt>
    <dgm:pt modelId="{5AE6885F-1A01-4324-A69E-284DA5FAEB5E}" type="parTrans" cxnId="{9527099C-48BD-4C52-BE1B-F581599A9067}">
      <dgm:prSet/>
      <dgm:spPr/>
      <dgm:t>
        <a:bodyPr/>
        <a:lstStyle/>
        <a:p>
          <a:endParaRPr lang="en-US"/>
        </a:p>
      </dgm:t>
    </dgm:pt>
    <dgm:pt modelId="{D79BAE52-B8CB-4181-ACDC-6CE5498C10F0}" type="sibTrans" cxnId="{9527099C-48BD-4C52-BE1B-F581599A9067}">
      <dgm:prSet/>
      <dgm:spPr/>
      <dgm:t>
        <a:bodyPr/>
        <a:lstStyle/>
        <a:p>
          <a:endParaRPr lang="en-US"/>
        </a:p>
      </dgm:t>
    </dgm:pt>
    <dgm:pt modelId="{A00CC55C-C72B-47E2-9AE1-1FA65D7AAADD}">
      <dgm:prSet phldrT="[Text]" custT="1"/>
      <dgm:spPr/>
      <dgm:t>
        <a:bodyPr anchor="ctr" anchorCtr="0"/>
        <a:lstStyle/>
        <a:p>
          <a:pPr algn="l">
            <a:spcAft>
              <a:spcPct val="15000"/>
            </a:spcAft>
            <a:buFont typeface="Wingdings" panose="05000000000000000000" pitchFamily="2" charset="2"/>
            <a:buChar char="q"/>
          </a:pPr>
          <a:endParaRPr lang="en-US" sz="2000" dirty="0">
            <a:latin typeface="Arial Rounded MT Bold" panose="020F0704030504030204" pitchFamily="34" charset="0"/>
          </a:endParaRPr>
        </a:p>
      </dgm:t>
    </dgm:pt>
    <dgm:pt modelId="{51C22535-9E0E-469C-8BEF-51899D86B06A}" type="parTrans" cxnId="{AA6C1FE1-D30E-4BFF-8708-BC6FCAF80051}">
      <dgm:prSet/>
      <dgm:spPr/>
      <dgm:t>
        <a:bodyPr/>
        <a:lstStyle/>
        <a:p>
          <a:endParaRPr lang="en-US"/>
        </a:p>
      </dgm:t>
    </dgm:pt>
    <dgm:pt modelId="{29076AEE-A5EE-45EE-B91F-406449F3592D}" type="sibTrans" cxnId="{AA6C1FE1-D30E-4BFF-8708-BC6FCAF80051}">
      <dgm:prSet/>
      <dgm:spPr/>
      <dgm:t>
        <a:bodyPr/>
        <a:lstStyle/>
        <a:p>
          <a:endParaRPr lang="en-US"/>
        </a:p>
      </dgm:t>
    </dgm:pt>
    <dgm:pt modelId="{DC6638E4-C934-442B-9486-32BCEBBF301B}">
      <dgm:prSet phldrT="[Text]" custT="1"/>
      <dgm:spPr/>
      <dgm:t>
        <a:bodyPr anchor="ctr" anchorCtr="0"/>
        <a:lstStyle/>
        <a:p>
          <a:pPr algn="just">
            <a:spcAft>
              <a:spcPts val="600"/>
            </a:spcAft>
            <a:buFontTx/>
            <a:buNone/>
          </a:pPr>
          <a:r>
            <a:rPr lang="en-US" sz="2600" b="1" dirty="0"/>
            <a:t>Tuesday, May 13</a:t>
          </a:r>
          <a:r>
            <a:rPr lang="en-US" sz="2600" b="1" baseline="30000" dirty="0"/>
            <a:t>th</a:t>
          </a:r>
          <a:r>
            <a:rPr lang="en-US" sz="2600" b="1" dirty="0"/>
            <a:t> @ 1:00 PM In person &amp; </a:t>
          </a:r>
          <a:r>
            <a:rPr lang="en-US" sz="2600" b="1" dirty="0" err="1"/>
            <a:t>WebEx</a:t>
          </a:r>
          <a:endParaRPr lang="en-US" sz="2600" dirty="0">
            <a:latin typeface="Tenorite" panose="00000500000000000000" pitchFamily="2" charset="0"/>
          </a:endParaRPr>
        </a:p>
      </dgm:t>
    </dgm:pt>
    <dgm:pt modelId="{D35C198F-F7DC-4702-93DD-583773403FD3}" type="parTrans" cxnId="{87D40C69-9DED-461F-AC5E-3B4346138C11}">
      <dgm:prSet/>
      <dgm:spPr/>
      <dgm:t>
        <a:bodyPr/>
        <a:lstStyle/>
        <a:p>
          <a:endParaRPr lang="en-US"/>
        </a:p>
      </dgm:t>
    </dgm:pt>
    <dgm:pt modelId="{A897E1DC-AAB6-45CD-AB35-A97960EB471B}" type="sibTrans" cxnId="{87D40C69-9DED-461F-AC5E-3B4346138C11}">
      <dgm:prSet/>
      <dgm:spPr/>
      <dgm:t>
        <a:bodyPr/>
        <a:lstStyle/>
        <a:p>
          <a:endParaRPr lang="en-US"/>
        </a:p>
      </dgm:t>
    </dgm:pt>
    <dgm:pt modelId="{D8106045-C2BD-45F3-8E7E-F57FA7B1DF31}">
      <dgm:prSet custT="1"/>
      <dgm:spPr/>
      <dgm:t>
        <a:bodyPr/>
        <a:lstStyle/>
        <a:p>
          <a:pPr algn="just">
            <a:spcAft>
              <a:spcPts val="600"/>
            </a:spcAft>
            <a:buFont typeface="Arial" panose="020B0604020202020204" pitchFamily="34" charset="0"/>
            <a:buChar char="•"/>
          </a:pPr>
          <a:endParaRPr lang="en-US" sz="1600" i="0" dirty="0">
            <a:latin typeface="Tenorite" panose="00000500000000000000" pitchFamily="2" charset="0"/>
            <a:cs typeface="Calibri" panose="020F0502020204030204" pitchFamily="34" charset="0"/>
          </a:endParaRPr>
        </a:p>
      </dgm:t>
    </dgm:pt>
    <dgm:pt modelId="{0BB81608-2D1C-44FA-8B2A-329EC9C21E3A}" type="parTrans" cxnId="{CA6720BC-2B64-47AD-AA8B-B0A43C19D291}">
      <dgm:prSet/>
      <dgm:spPr/>
      <dgm:t>
        <a:bodyPr/>
        <a:lstStyle/>
        <a:p>
          <a:endParaRPr lang="en-US"/>
        </a:p>
      </dgm:t>
    </dgm:pt>
    <dgm:pt modelId="{4C151C25-BF57-4453-A64F-3DFBC8CCFA34}" type="sibTrans" cxnId="{CA6720BC-2B64-47AD-AA8B-B0A43C19D291}">
      <dgm:prSet/>
      <dgm:spPr/>
      <dgm:t>
        <a:bodyPr/>
        <a:lstStyle/>
        <a:p>
          <a:endParaRPr lang="en-US"/>
        </a:p>
      </dgm:t>
    </dgm:pt>
    <dgm:pt modelId="{9F2D12B1-7992-4157-9C65-202377B6EF59}">
      <dgm:prSet phldrT="[Text]" custT="1"/>
      <dgm:spPr/>
      <dgm:t>
        <a:bodyPr anchor="ctr" anchorCtr="0"/>
        <a:lstStyle/>
        <a:p>
          <a:pPr algn="just">
            <a:spcAft>
              <a:spcPts val="600"/>
            </a:spcAft>
            <a:buFont typeface="Wingdings" panose="05000000000000000000" pitchFamily="2" charset="2"/>
            <a:buChar char="q"/>
          </a:pPr>
          <a:endParaRPr lang="en-US" sz="1800" dirty="0">
            <a:latin typeface="Tenorite" panose="00000500000000000000" pitchFamily="2" charset="0"/>
            <a:cs typeface="Calibri" panose="020F0502020204030204" pitchFamily="34" charset="0"/>
          </a:endParaRPr>
        </a:p>
      </dgm:t>
    </dgm:pt>
    <dgm:pt modelId="{9558F7B9-1E7A-48D9-BE32-94BA48BD9806}" type="parTrans" cxnId="{AD773166-A64A-48F6-A582-D25627C6143D}">
      <dgm:prSet/>
      <dgm:spPr/>
      <dgm:t>
        <a:bodyPr/>
        <a:lstStyle/>
        <a:p>
          <a:endParaRPr lang="en-US"/>
        </a:p>
      </dgm:t>
    </dgm:pt>
    <dgm:pt modelId="{8AA2F5CF-1B03-4DCB-9596-10A1F6C0C21D}" type="sibTrans" cxnId="{AD773166-A64A-48F6-A582-D25627C6143D}">
      <dgm:prSet/>
      <dgm:spPr/>
      <dgm:t>
        <a:bodyPr/>
        <a:lstStyle/>
        <a:p>
          <a:endParaRPr lang="en-US"/>
        </a:p>
      </dgm:t>
    </dgm:pt>
    <dgm:pt modelId="{3B22BA84-BA41-4BD0-9977-518D5167128A}">
      <dgm:prSet phldrT="[Text]" custT="1"/>
      <dgm:spPr/>
      <dgm:t>
        <a:bodyPr anchor="ctr" anchorCtr="0"/>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Follow up on Action Items</a:t>
          </a:r>
        </a:p>
      </dgm:t>
    </dgm:pt>
    <dgm:pt modelId="{A70C627F-A7A7-4C70-AD82-78F4CB5C634B}" type="parTrans" cxnId="{E1E78A0B-7F80-434E-AF75-C1EAE98EDF7E}">
      <dgm:prSet/>
      <dgm:spPr/>
      <dgm:t>
        <a:bodyPr/>
        <a:lstStyle/>
        <a:p>
          <a:endParaRPr lang="en-US"/>
        </a:p>
      </dgm:t>
    </dgm:pt>
    <dgm:pt modelId="{07F49020-D7E4-4CED-8312-D67E6CB8A9DE}" type="sibTrans" cxnId="{E1E78A0B-7F80-434E-AF75-C1EAE98EDF7E}">
      <dgm:prSet/>
      <dgm:spPr/>
      <dgm:t>
        <a:bodyPr/>
        <a:lstStyle/>
        <a:p>
          <a:endParaRPr lang="en-US"/>
        </a:p>
      </dgm:t>
    </dgm:pt>
    <dgm:pt modelId="{F4442908-9FC7-4167-9B10-7F40337E004E}">
      <dgm:prSet phldrT="[Text]" custT="1"/>
      <dgm:spPr/>
      <dgm:t>
        <a:bodyPr anchor="ctr" anchorCtr="0"/>
        <a:lstStyle/>
        <a:p>
          <a:pPr algn="just">
            <a:spcAft>
              <a:spcPts val="600"/>
            </a:spcAft>
            <a:buFont typeface="Arial" panose="020B0604020202020204" pitchFamily="34" charset="0"/>
            <a:buChar char="•"/>
          </a:pPr>
          <a:r>
            <a:rPr lang="en-US" sz="1800" dirty="0">
              <a:latin typeface="Tenorite" panose="00000500000000000000" pitchFamily="2" charset="0"/>
              <a:cs typeface="Calibri" panose="020F0502020204030204" pitchFamily="34" charset="0"/>
            </a:rPr>
            <a:t>Posting of MT analysis data on main TDTMS page – IAG, IAL</a:t>
          </a:r>
        </a:p>
      </dgm:t>
    </dgm:pt>
    <dgm:pt modelId="{08EE3E14-3055-4699-87E9-1C905EB88ED8}" type="sibTrans" cxnId="{FF47E610-8108-4CF2-A294-DCB652E90F5B}">
      <dgm:prSet/>
      <dgm:spPr/>
      <dgm:t>
        <a:bodyPr/>
        <a:lstStyle/>
        <a:p>
          <a:endParaRPr lang="en-US"/>
        </a:p>
      </dgm:t>
    </dgm:pt>
    <dgm:pt modelId="{5E884D67-B5C7-4191-A5DE-52A457D75071}" type="parTrans" cxnId="{FF47E610-8108-4CF2-A294-DCB652E90F5B}">
      <dgm:prSet/>
      <dgm:spPr/>
      <dgm:t>
        <a:bodyPr/>
        <a:lstStyle/>
        <a:p>
          <a:endParaRPr lang="en-US"/>
        </a:p>
      </dgm:t>
    </dgm:pt>
    <dgm:pt modelId="{2C4A6B2D-9A21-4BDD-8B38-334B6D348F6F}">
      <dgm:prSet phldrT="[Text]" custT="1"/>
      <dgm:spPr/>
      <dgm:t>
        <a:bodyPr anchor="ctr" anchorCtr="0"/>
        <a:lstStyle/>
        <a:p>
          <a:pPr algn="just">
            <a:spcAft>
              <a:spcPts val="600"/>
            </a:spcAft>
            <a:buFont typeface="Wingdings" panose="05000000000000000000" pitchFamily="2" charset="2"/>
            <a:buChar char="q"/>
          </a:pPr>
          <a:r>
            <a:rPr lang="en-US" sz="1800" dirty="0">
              <a:latin typeface="Tenorite" panose="00000500000000000000" pitchFamily="2" charset="0"/>
              <a:cs typeface="Calibri" panose="020F0502020204030204" pitchFamily="34" charset="0"/>
            </a:rPr>
            <a:t>ERCOT Reports</a:t>
          </a:r>
        </a:p>
      </dgm:t>
    </dgm:pt>
    <dgm:pt modelId="{9AADDF25-5B93-48A3-9023-B905D72F3582}" type="sibTrans" cxnId="{85541888-4CBB-4C96-AE49-F205B27D4B89}">
      <dgm:prSet/>
      <dgm:spPr/>
    </dgm:pt>
    <dgm:pt modelId="{CEA256F6-BCE4-4822-9B41-A2FD260E7096}" type="parTrans" cxnId="{85541888-4CBB-4C96-AE49-F205B27D4B89}">
      <dgm:prSet/>
      <dgm:spPr/>
    </dgm:pt>
    <dgm:pt modelId="{6D0AD5F0-4933-4899-8418-A2844D8BC216}">
      <dgm:prSet phldrT="[Text]" custT="1"/>
      <dgm:spPr/>
      <dgm:t>
        <a:bodyPr anchor="ctr" anchorCtr="0"/>
        <a:lstStyle/>
        <a:p>
          <a:pPr algn="just">
            <a:spcAft>
              <a:spcPts val="600"/>
            </a:spcAft>
            <a:buFont typeface="Arial" panose="020B0604020202020204" pitchFamily="34" charset="0"/>
            <a:buChar char="•"/>
          </a:pPr>
          <a:r>
            <a:rPr lang="en-US" sz="1800" dirty="0">
              <a:latin typeface="Tenorite" panose="00000500000000000000" pitchFamily="2" charset="0"/>
              <a:cs typeface="Calibri" panose="020F0502020204030204" pitchFamily="34" charset="0"/>
            </a:rPr>
            <a:t>System Instances &amp; MT Performance</a:t>
          </a:r>
        </a:p>
      </dgm:t>
    </dgm:pt>
    <dgm:pt modelId="{0B59EF43-6154-41CE-9EE8-F51DE57D28EE}" type="sibTrans" cxnId="{E736E19A-452D-4EA5-8AB9-2F97CBF0C87D}">
      <dgm:prSet/>
      <dgm:spPr/>
    </dgm:pt>
    <dgm:pt modelId="{207128BF-472D-4C2A-8F01-F84D27496C2E}" type="parTrans" cxnId="{E736E19A-452D-4EA5-8AB9-2F97CBF0C87D}">
      <dgm:prSet/>
      <dgm:spPr/>
    </dgm:pt>
    <dgm:pt modelId="{30C148FE-FCBE-44D5-A601-637A651AAE55}">
      <dgm:prSet phldrT="[Text]" custT="1"/>
      <dgm:spPr/>
      <dgm:t>
        <a:bodyPr anchor="ctr" anchorCtr="0"/>
        <a:lstStyle/>
        <a:p>
          <a:pPr algn="just">
            <a:spcAft>
              <a:spcPts val="600"/>
            </a:spcAft>
            <a:buFont typeface="Arial" panose="020B0604020202020204" pitchFamily="34" charset="0"/>
            <a:buChar char="•"/>
          </a:pPr>
          <a:r>
            <a:rPr lang="en-US" sz="1800" dirty="0">
              <a:latin typeface="Tenorite" panose="00000500000000000000" pitchFamily="2" charset="0"/>
              <a:cs typeface="Calibri" panose="020F0502020204030204" pitchFamily="34" charset="0"/>
            </a:rPr>
            <a:t>Listserv</a:t>
          </a:r>
        </a:p>
      </dgm:t>
    </dgm:pt>
    <dgm:pt modelId="{2A8B62BF-B70B-4487-9F68-050A74C36D9C}" type="sibTrans" cxnId="{01BCA9DF-09C9-478E-9E93-4405F30A9FC5}">
      <dgm:prSet/>
      <dgm:spPr/>
    </dgm:pt>
    <dgm:pt modelId="{145D19B7-0449-405E-BA45-B86B1F2C73E6}" type="parTrans" cxnId="{01BCA9DF-09C9-478E-9E93-4405F30A9FC5}">
      <dgm:prSet/>
      <dgm:spPr/>
    </dgm:pt>
    <dgm:pt modelId="{DD2C79BD-43D3-4B26-96C7-8F43C537C38D}">
      <dgm:prSet phldrT="[Text]" custT="1"/>
      <dgm:spPr/>
      <dgm:t>
        <a:bodyPr anchor="ctr" anchorCtr="0"/>
        <a:lstStyle/>
        <a:p>
          <a:pPr algn="just">
            <a:spcAft>
              <a:spcPts val="600"/>
            </a:spcAft>
            <a:buFont typeface="Wingdings" panose="05000000000000000000" pitchFamily="2" charset="2"/>
            <a:buChar char="q"/>
          </a:pPr>
          <a:r>
            <a:rPr lang="en-US" sz="1800" i="0" dirty="0">
              <a:latin typeface="Tenorite" panose="00000500000000000000" pitchFamily="2" charset="0"/>
              <a:cs typeface="Calibri" panose="020F0502020204030204" pitchFamily="34" charset="0"/>
            </a:rPr>
            <a:t>MarkeTrak Subtypes Overall Volume Analysis – results 2024(2)</a:t>
          </a:r>
        </a:p>
      </dgm:t>
    </dgm:pt>
    <dgm:pt modelId="{B0E95289-E902-441C-8133-0D206B615478}" type="sibTrans" cxnId="{754CFA4E-4854-4D13-AA32-EE1382C59FBA}">
      <dgm:prSet/>
      <dgm:spPr/>
      <dgm:t>
        <a:bodyPr/>
        <a:lstStyle/>
        <a:p>
          <a:endParaRPr lang="en-US"/>
        </a:p>
      </dgm:t>
    </dgm:pt>
    <dgm:pt modelId="{811BB26E-3394-4CE8-973C-B3D79B6E4C2F}" type="parTrans" cxnId="{754CFA4E-4854-4D13-AA32-EE1382C59FBA}">
      <dgm:prSet/>
      <dgm:spPr/>
      <dgm:t>
        <a:bodyPr/>
        <a:lstStyle/>
        <a:p>
          <a:endParaRPr lang="en-US"/>
        </a:p>
      </dgm:t>
    </dgm:pt>
    <dgm:pt modelId="{6890DBD5-9723-4B25-B866-C980206DE63F}">
      <dgm:prSet phldrT="[Text]" custT="1"/>
      <dgm:spPr/>
      <dgm:t>
        <a:bodyPr anchor="ctr" anchorCtr="0"/>
        <a:lstStyle/>
        <a:p>
          <a:pPr algn="just">
            <a:spcAft>
              <a:spcPts val="600"/>
            </a:spcAft>
            <a:buFont typeface="Wingdings" panose="05000000000000000000" pitchFamily="2" charset="2"/>
            <a:buChar char="q"/>
          </a:pPr>
          <a:r>
            <a:rPr lang="en-US" sz="1800" i="0" dirty="0">
              <a:latin typeface="Tenorite" panose="00000500000000000000" pitchFamily="2" charset="0"/>
              <a:cs typeface="Calibri" panose="020F0502020204030204" pitchFamily="34" charset="0"/>
            </a:rPr>
            <a:t>MarkeTrak Information Page</a:t>
          </a:r>
        </a:p>
      </dgm:t>
    </dgm:pt>
    <dgm:pt modelId="{907A9CEF-5579-4E20-ABE0-777D877EE920}" type="sibTrans" cxnId="{DA835D0C-2DE9-4393-BBA3-3489207E00D7}">
      <dgm:prSet/>
      <dgm:spPr/>
      <dgm:t>
        <a:bodyPr/>
        <a:lstStyle/>
        <a:p>
          <a:endParaRPr lang="en-US"/>
        </a:p>
      </dgm:t>
    </dgm:pt>
    <dgm:pt modelId="{954FA048-30A5-4367-8E2A-BEDC7892C639}" type="parTrans" cxnId="{DA835D0C-2DE9-4393-BBA3-3489207E00D7}">
      <dgm:prSet/>
      <dgm:spPr/>
      <dgm:t>
        <a:bodyPr/>
        <a:lstStyle/>
        <a:p>
          <a:endParaRPr lang="en-US"/>
        </a:p>
      </dgm:t>
    </dgm:pt>
    <dgm:pt modelId="{ED5B80F7-97C7-49A1-AB06-F80B4D100213}">
      <dgm:prSet phldrT="[Text]" custT="1"/>
      <dgm:spPr/>
      <dgm:t>
        <a:bodyPr anchor="ctr" anchorCtr="0"/>
        <a:lstStyle/>
        <a:p>
          <a:pPr algn="just">
            <a:spcAft>
              <a:spcPts val="600"/>
            </a:spcAft>
            <a:buFont typeface="Arial" panose="020B0604020202020204" pitchFamily="34" charset="0"/>
            <a:buChar char="•"/>
          </a:pPr>
          <a:r>
            <a:rPr lang="en-US" sz="1800" dirty="0">
              <a:latin typeface="Tenorite" panose="00000500000000000000" pitchFamily="2" charset="0"/>
              <a:cs typeface="Calibri" panose="020F0502020204030204" pitchFamily="34" charset="0"/>
            </a:rPr>
            <a:t>MIS – Retail API &amp; UI</a:t>
          </a:r>
        </a:p>
      </dgm:t>
    </dgm:pt>
    <dgm:pt modelId="{1659BB7A-FE2C-408D-8C9F-9C8F83D76954}" type="parTrans" cxnId="{D49947E6-70FB-44E2-91F3-1A73E045BE72}">
      <dgm:prSet/>
      <dgm:spPr/>
    </dgm:pt>
    <dgm:pt modelId="{20049D3B-42EF-4B65-B01D-ABF82CFF1812}" type="sibTrans" cxnId="{D49947E6-70FB-44E2-91F3-1A73E045BE72}">
      <dgm:prSet/>
      <dgm:spPr/>
    </dgm:pt>
    <dgm:pt modelId="{BD068890-9CDF-4598-AC4F-F71ADD1D1989}" type="pres">
      <dgm:prSet presAssocID="{DE4B9EAB-636A-44C0-B4F9-D4AE4F66DB43}" presName="linear" presStyleCnt="0">
        <dgm:presLayoutVars>
          <dgm:dir/>
          <dgm:animLvl val="lvl"/>
          <dgm:resizeHandles val="exact"/>
        </dgm:presLayoutVars>
      </dgm:prSet>
      <dgm:spPr/>
    </dgm:pt>
    <dgm:pt modelId="{DA3CA7F5-C711-4580-91F1-E9C6772A16A7}" type="pres">
      <dgm:prSet presAssocID="{FA84BF92-43C6-4E94-A77F-6263E68B6783}" presName="parentLin" presStyleCnt="0"/>
      <dgm:spPr/>
    </dgm:pt>
    <dgm:pt modelId="{18E20904-4337-4D49-878F-C6A3998E9768}" type="pres">
      <dgm:prSet presAssocID="{FA84BF92-43C6-4E94-A77F-6263E68B6783}" presName="parentLeftMargin" presStyleLbl="node1" presStyleIdx="0" presStyleCnt="1"/>
      <dgm:spPr/>
    </dgm:pt>
    <dgm:pt modelId="{4AA5C7B7-5B64-4F71-AB37-E39564456FAC}" type="pres">
      <dgm:prSet presAssocID="{FA84BF92-43C6-4E94-A77F-6263E68B6783}" presName="parentText" presStyleLbl="node1" presStyleIdx="0" presStyleCnt="1" custScaleX="148684" custScaleY="285015" custLinFactNeighborX="-100000" custLinFactNeighborY="-94061">
        <dgm:presLayoutVars>
          <dgm:chMax val="0"/>
          <dgm:bulletEnabled val="1"/>
        </dgm:presLayoutVars>
      </dgm:prSet>
      <dgm:spPr>
        <a:prstGeom prst="rect">
          <a:avLst/>
        </a:prstGeom>
      </dgm:spPr>
    </dgm:pt>
    <dgm:pt modelId="{84B8C849-306F-43E1-84B1-34177317591D}" type="pres">
      <dgm:prSet presAssocID="{FA84BF92-43C6-4E94-A77F-6263E68B6783}" presName="negativeSpace" presStyleCnt="0"/>
      <dgm:spPr/>
    </dgm:pt>
    <dgm:pt modelId="{5FD4668F-81DD-421E-9924-50274E363CDB}" type="pres">
      <dgm:prSet presAssocID="{FA84BF92-43C6-4E94-A77F-6263E68B6783}" presName="childText" presStyleLbl="conFgAcc1" presStyleIdx="0" presStyleCnt="1" custScaleY="115612" custLinFactY="3301" custLinFactNeighborY="100000">
        <dgm:presLayoutVars>
          <dgm:bulletEnabled val="1"/>
        </dgm:presLayoutVars>
      </dgm:prSet>
      <dgm:spPr/>
    </dgm:pt>
  </dgm:ptLst>
  <dgm:cxnLst>
    <dgm:cxn modelId="{E1E78A0B-7F80-434E-AF75-C1EAE98EDF7E}" srcId="{D2506135-395C-47B0-8DA9-C3F76649FF22}" destId="{3B22BA84-BA41-4BD0-9977-518D5167128A}" srcOrd="1" destOrd="0" parTransId="{A70C627F-A7A7-4C70-AD82-78F4CB5C634B}" sibTransId="{07F49020-D7E4-4CED-8312-D67E6CB8A9DE}"/>
    <dgm:cxn modelId="{DA835D0C-2DE9-4393-BBA3-3489207E00D7}" srcId="{D2506135-395C-47B0-8DA9-C3F76649FF22}" destId="{6890DBD5-9723-4B25-B866-C980206DE63F}" srcOrd="4" destOrd="0" parTransId="{954FA048-30A5-4367-8E2A-BEDC7892C639}" sibTransId="{907A9CEF-5579-4E20-ABE0-777D877EE920}"/>
    <dgm:cxn modelId="{E3B3E10E-C95C-451A-A667-F2352EA5E482}" type="presOf" srcId="{DC6638E4-C934-442B-9486-32BCEBBF301B}" destId="{5FD4668F-81DD-421E-9924-50274E363CDB}" srcOrd="0" destOrd="0" presId="urn:microsoft.com/office/officeart/2005/8/layout/list1"/>
    <dgm:cxn modelId="{FF47E610-8108-4CF2-A294-DCB652E90F5B}" srcId="{3B22BA84-BA41-4BD0-9977-518D5167128A}" destId="{F4442908-9FC7-4167-9B10-7F40337E004E}" srcOrd="0" destOrd="0" parTransId="{5E884D67-B5C7-4191-A5DE-52A457D75071}" sibTransId="{08EE3E14-3055-4699-87E9-1C905EB88ED8}"/>
    <dgm:cxn modelId="{1B871B38-CAAE-4096-899B-753AFAD176CD}" type="presOf" srcId="{30C148FE-FCBE-44D5-A601-637A651AAE55}" destId="{5FD4668F-81DD-421E-9924-50274E363CDB}" srcOrd="0" destOrd="7" presId="urn:microsoft.com/office/officeart/2005/8/layout/list1"/>
    <dgm:cxn modelId="{B33B4B41-F48F-4F34-8054-D815D218B290}" type="presOf" srcId="{A00CC55C-C72B-47E2-9AE1-1FA65D7AAADD}" destId="{5FD4668F-81DD-421E-9924-50274E363CDB}" srcOrd="0" destOrd="12" presId="urn:microsoft.com/office/officeart/2005/8/layout/list1"/>
    <dgm:cxn modelId="{95676564-707A-49FD-A4E9-339FEBDB98E8}" type="presOf" srcId="{DD2C79BD-43D3-4B26-96C7-8F43C537C38D}" destId="{5FD4668F-81DD-421E-9924-50274E363CDB}" srcOrd="0" destOrd="9" presId="urn:microsoft.com/office/officeart/2005/8/layout/list1"/>
    <dgm:cxn modelId="{AD773166-A64A-48F6-A582-D25627C6143D}" srcId="{D2506135-395C-47B0-8DA9-C3F76649FF22}" destId="{9F2D12B1-7992-4157-9C65-202377B6EF59}" srcOrd="0" destOrd="0" parTransId="{9558F7B9-1E7A-48D9-BE32-94BA48BD9806}" sibTransId="{8AA2F5CF-1B03-4DCB-9596-10A1F6C0C21D}"/>
    <dgm:cxn modelId="{87D40C69-9DED-461F-AC5E-3B4346138C11}" srcId="{FA84BF92-43C6-4E94-A77F-6263E68B6783}" destId="{DC6638E4-C934-442B-9486-32BCEBBF301B}" srcOrd="0" destOrd="0" parTransId="{D35C198F-F7DC-4702-93DD-583773403FD3}" sibTransId="{A897E1DC-AAB6-45CD-AB35-A97960EB471B}"/>
    <dgm:cxn modelId="{754CFA4E-4854-4D13-AA32-EE1382C59FBA}" srcId="{D2506135-395C-47B0-8DA9-C3F76649FF22}" destId="{DD2C79BD-43D3-4B26-96C7-8F43C537C38D}" srcOrd="3" destOrd="0" parTransId="{811BB26E-3394-4CE8-973C-B3D79B6E4C2F}" sibTransId="{B0E95289-E902-441C-8133-0D206B615478}"/>
    <dgm:cxn modelId="{72E53F50-F10F-4FD0-87A9-C62C8E6E10BA}" type="presOf" srcId="{ED5B80F7-97C7-49A1-AB06-F80B4D100213}" destId="{5FD4668F-81DD-421E-9924-50274E363CDB}" srcOrd="0" destOrd="8" presId="urn:microsoft.com/office/officeart/2005/8/layout/list1"/>
    <dgm:cxn modelId="{F681BC58-D634-45B3-B365-FD64DEE71DD3}" type="presOf" srcId="{6890DBD5-9723-4B25-B866-C980206DE63F}" destId="{5FD4668F-81DD-421E-9924-50274E363CDB}" srcOrd="0" destOrd="10"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F3DC8182-5051-4644-BE2C-AEB2F934CA26}" type="presOf" srcId="{F4442908-9FC7-4167-9B10-7F40337E004E}" destId="{5FD4668F-81DD-421E-9924-50274E363CDB}" srcOrd="0" destOrd="4" presId="urn:microsoft.com/office/officeart/2005/8/layout/list1"/>
    <dgm:cxn modelId="{7BAD6F87-D78C-4D53-8371-A8E911B054E7}" type="presOf" srcId="{D8106045-C2BD-45F3-8E7E-F57FA7B1DF31}" destId="{5FD4668F-81DD-421E-9924-50274E363CDB}" srcOrd="0" destOrd="11" presId="urn:microsoft.com/office/officeart/2005/8/layout/list1"/>
    <dgm:cxn modelId="{85541888-4CBB-4C96-AE49-F205B27D4B89}" srcId="{D2506135-395C-47B0-8DA9-C3F76649FF22}" destId="{2C4A6B2D-9A21-4BDD-8B38-334B6D348F6F}" srcOrd="2" destOrd="0" parTransId="{CEA256F6-BCE4-4822-9B41-A2FD260E7096}" sibTransId="{9AADDF25-5B93-48A3-9023-B905D72F3582}"/>
    <dgm:cxn modelId="{E736E19A-452D-4EA5-8AB9-2F97CBF0C87D}" srcId="{2C4A6B2D-9A21-4BDD-8B38-334B6D348F6F}" destId="{6D0AD5F0-4933-4899-8418-A2844D8BC216}" srcOrd="0" destOrd="0" parTransId="{207128BF-472D-4C2A-8F01-F84D27496C2E}" sibTransId="{0B59EF43-6154-41CE-9EE8-F51DE57D28EE}"/>
    <dgm:cxn modelId="{9527099C-48BD-4C52-BE1B-F581599A9067}" srcId="{FA84BF92-43C6-4E94-A77F-6263E68B6783}" destId="{D2506135-395C-47B0-8DA9-C3F76649FF22}" srcOrd="1" destOrd="0" parTransId="{5AE6885F-1A01-4324-A69E-284DA5FAEB5E}" sibTransId="{D79BAE52-B8CB-4181-ACDC-6CE5498C10F0}"/>
    <dgm:cxn modelId="{1491A9AC-1788-4EAD-9C29-8CEFCEDC670E}" type="presOf" srcId="{D2506135-395C-47B0-8DA9-C3F76649FF22}" destId="{5FD4668F-81DD-421E-9924-50274E363CDB}" srcOrd="0" destOrd="1" presId="urn:microsoft.com/office/officeart/2005/8/layout/list1"/>
    <dgm:cxn modelId="{059EC2B2-EA88-44BC-B92E-C4B190B1309C}" type="presOf" srcId="{9F2D12B1-7992-4157-9C65-202377B6EF59}" destId="{5FD4668F-81DD-421E-9924-50274E363CDB}" srcOrd="0" destOrd="2" presId="urn:microsoft.com/office/officeart/2005/8/layout/list1"/>
    <dgm:cxn modelId="{CA6720BC-2B64-47AD-AA8B-B0A43C19D291}" srcId="{6890DBD5-9723-4B25-B866-C980206DE63F}" destId="{D8106045-C2BD-45F3-8E7E-F57FA7B1DF31}" srcOrd="0" destOrd="0" parTransId="{0BB81608-2D1C-44FA-8B2A-329EC9C21E3A}" sibTransId="{4C151C25-BF57-4453-A64F-3DFBC8CCFA34}"/>
    <dgm:cxn modelId="{278E5BCA-D8EB-4C90-AFB3-B9773D2E6D43}" type="presOf" srcId="{FA84BF92-43C6-4E94-A77F-6263E68B6783}" destId="{18E20904-4337-4D49-878F-C6A3998E9768}" srcOrd="0" destOrd="0" presId="urn:microsoft.com/office/officeart/2005/8/layout/list1"/>
    <dgm:cxn modelId="{71472CCF-E08E-4F12-A6A9-7C76BA93A65B}" type="presOf" srcId="{6D0AD5F0-4933-4899-8418-A2844D8BC216}" destId="{5FD4668F-81DD-421E-9924-50274E363CDB}" srcOrd="0" destOrd="6" presId="urn:microsoft.com/office/officeart/2005/8/layout/list1"/>
    <dgm:cxn modelId="{F64278D7-74E4-4C3A-B4C8-AEA9A351E819}" type="presOf" srcId="{DE4B9EAB-636A-44C0-B4F9-D4AE4F66DB43}" destId="{BD068890-9CDF-4598-AC4F-F71ADD1D1989}" srcOrd="0" destOrd="0" presId="urn:microsoft.com/office/officeart/2005/8/layout/list1"/>
    <dgm:cxn modelId="{01BCA9DF-09C9-478E-9E93-4405F30A9FC5}" srcId="{2C4A6B2D-9A21-4BDD-8B38-334B6D348F6F}" destId="{30C148FE-FCBE-44D5-A601-637A651AAE55}" srcOrd="1" destOrd="0" parTransId="{145D19B7-0449-405E-BA45-B86B1F2C73E6}" sibTransId="{2A8B62BF-B70B-4487-9F68-050A74C36D9C}"/>
    <dgm:cxn modelId="{AA6C1FE1-D30E-4BFF-8708-BC6FCAF80051}" srcId="{FA84BF92-43C6-4E94-A77F-6263E68B6783}" destId="{A00CC55C-C72B-47E2-9AE1-1FA65D7AAADD}" srcOrd="2" destOrd="0" parTransId="{51C22535-9E0E-469C-8BEF-51899D86B06A}" sibTransId="{29076AEE-A5EE-45EE-B91F-406449F3592D}"/>
    <dgm:cxn modelId="{05C927E6-20D8-4581-BF52-EF817672B68F}" type="presOf" srcId="{FA84BF92-43C6-4E94-A77F-6263E68B6783}" destId="{4AA5C7B7-5B64-4F71-AB37-E39564456FAC}" srcOrd="1" destOrd="0" presId="urn:microsoft.com/office/officeart/2005/8/layout/list1"/>
    <dgm:cxn modelId="{D49947E6-70FB-44E2-91F3-1A73E045BE72}" srcId="{2C4A6B2D-9A21-4BDD-8B38-334B6D348F6F}" destId="{ED5B80F7-97C7-49A1-AB06-F80B4D100213}" srcOrd="2" destOrd="0" parTransId="{1659BB7A-FE2C-408D-8C9F-9C8F83D76954}" sibTransId="{20049D3B-42EF-4B65-B01D-ABF82CFF1812}"/>
    <dgm:cxn modelId="{F29723EB-A6DE-4B5B-B6C5-7915FAA89B52}" type="presOf" srcId="{3B22BA84-BA41-4BD0-9977-518D5167128A}" destId="{5FD4668F-81DD-421E-9924-50274E363CDB}" srcOrd="0" destOrd="3" presId="urn:microsoft.com/office/officeart/2005/8/layout/list1"/>
    <dgm:cxn modelId="{C48711EC-F851-4607-968B-7D6949EF0026}" type="presOf" srcId="{2C4A6B2D-9A21-4BDD-8B38-334B6D348F6F}" destId="{5FD4668F-81DD-421E-9924-50274E363CDB}" srcOrd="0" destOrd="5" presId="urn:microsoft.com/office/officeart/2005/8/layout/list1"/>
    <dgm:cxn modelId="{D0A21382-040B-4491-A8B5-BB0475C54C08}" type="presParOf" srcId="{BD068890-9CDF-4598-AC4F-F71ADD1D1989}" destId="{DA3CA7F5-C711-4580-91F1-E9C6772A16A7}" srcOrd="0" destOrd="0" presId="urn:microsoft.com/office/officeart/2005/8/layout/list1"/>
    <dgm:cxn modelId="{25B737A6-9F62-4CA0-8E29-35443232B934}" type="presParOf" srcId="{DA3CA7F5-C711-4580-91F1-E9C6772A16A7}" destId="{18E20904-4337-4D49-878F-C6A3998E9768}" srcOrd="0" destOrd="0" presId="urn:microsoft.com/office/officeart/2005/8/layout/list1"/>
    <dgm:cxn modelId="{98B58B92-77F1-454E-A69F-35705AD2C8DC}" type="presParOf" srcId="{DA3CA7F5-C711-4580-91F1-E9C6772A16A7}" destId="{4AA5C7B7-5B64-4F71-AB37-E39564456FAC}" srcOrd="1" destOrd="0" presId="urn:microsoft.com/office/officeart/2005/8/layout/list1"/>
    <dgm:cxn modelId="{F93ACC9A-DC46-4227-8CD0-7577EECEB77F}" type="presParOf" srcId="{BD068890-9CDF-4598-AC4F-F71ADD1D1989}" destId="{84B8C849-306F-43E1-84B1-34177317591D}" srcOrd="1" destOrd="0" presId="urn:microsoft.com/office/officeart/2005/8/layout/list1"/>
    <dgm:cxn modelId="{1FE5FD25-B98D-4ED7-9C41-248CF72A7858}" type="presParOf" srcId="{BD068890-9CDF-4598-AC4F-F71ADD1D1989}" destId="{5FD4668F-81DD-421E-9924-50274E363CD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6287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Font typeface="Arial" panose="020B0604020202020204" pitchFamily="34" charset="0"/>
            <a:buChar char="•"/>
          </a:pPr>
          <a:endParaRPr lang="en-US" sz="500" b="0" u="sng" kern="1200" dirty="0"/>
        </a:p>
        <a:p>
          <a:pPr marL="228600" lvl="1" indent="-228600" algn="just" defTabSz="889000">
            <a:lnSpc>
              <a:spcPct val="100000"/>
            </a:lnSpc>
            <a:spcBef>
              <a:spcPct val="0"/>
            </a:spcBef>
            <a:spcAft>
              <a:spcPts val="1200"/>
            </a:spcAft>
            <a:buFont typeface="Arial" panose="020B0604020202020204" pitchFamily="34" charset="0"/>
            <a:buChar char="•"/>
          </a:pPr>
          <a:r>
            <a:rPr lang="en-US" sz="2000" b="1" u="sng" kern="1200" dirty="0">
              <a:solidFill>
                <a:schemeClr val="tx1"/>
              </a:solidFill>
            </a:rPr>
            <a:t>System Instances </a:t>
          </a:r>
          <a:r>
            <a:rPr lang="en-US" sz="2000" b="0" u="none" kern="1200" dirty="0">
              <a:solidFill>
                <a:schemeClr val="tx1"/>
              </a:solidFill>
            </a:rPr>
            <a:t>– </a:t>
          </a:r>
          <a:r>
            <a:rPr lang="en-US" sz="1800" b="0" u="none" kern="1200" dirty="0">
              <a:solidFill>
                <a:schemeClr val="tx1"/>
              </a:solidFill>
            </a:rPr>
            <a:t>All March SLAs met. MarkeTrak performance remains well within SLO. MarkeTrak volumes remain relatively flat.</a:t>
          </a:r>
          <a:endParaRPr lang="en-US" sz="1800" b="1" kern="1200" dirty="0">
            <a:solidFill>
              <a:srgbClr val="FF0000"/>
            </a:solidFill>
          </a:endParaRPr>
        </a:p>
        <a:p>
          <a:pPr marL="228600" lvl="1" indent="-228600" algn="just" defTabSz="889000">
            <a:lnSpc>
              <a:spcPct val="100000"/>
            </a:lnSpc>
            <a:spcBef>
              <a:spcPct val="0"/>
            </a:spcBef>
            <a:spcAft>
              <a:spcPts val="0"/>
            </a:spcAft>
            <a:buChar char="•"/>
          </a:pPr>
          <a:r>
            <a:rPr lang="en-US" sz="2000" b="1" u="sng" kern="1200" dirty="0">
              <a:solidFill>
                <a:schemeClr val="tx1"/>
              </a:solidFill>
            </a:rPr>
            <a:t>MarkeTrak Concurrent License Issues </a:t>
          </a:r>
          <a:r>
            <a:rPr lang="en-US" sz="2000" b="0" kern="1200" dirty="0">
              <a:solidFill>
                <a:schemeClr val="tx1"/>
              </a:solidFill>
            </a:rPr>
            <a:t>– ERCOT’s remediation efforts:</a:t>
          </a:r>
        </a:p>
        <a:p>
          <a:pPr marL="342900" lvl="2" indent="-171450" algn="just" defTabSz="711200">
            <a:lnSpc>
              <a:spcPct val="100000"/>
            </a:lnSpc>
            <a:spcBef>
              <a:spcPct val="0"/>
            </a:spcBef>
            <a:spcAft>
              <a:spcPts val="0"/>
            </a:spcAft>
            <a:buChar char="•"/>
          </a:pPr>
          <a:r>
            <a:rPr lang="en-US" sz="1600" b="0" kern="1200" dirty="0">
              <a:solidFill>
                <a:schemeClr val="tx1"/>
              </a:solidFill>
            </a:rPr>
            <a:t>Inquired with vendor on shortening ‘time out’</a:t>
          </a:r>
        </a:p>
        <a:p>
          <a:pPr marL="342900" lvl="2" indent="-171450" algn="just" defTabSz="711200">
            <a:lnSpc>
              <a:spcPct val="100000"/>
            </a:lnSpc>
            <a:spcBef>
              <a:spcPct val="0"/>
            </a:spcBef>
            <a:spcAft>
              <a:spcPts val="0"/>
            </a:spcAft>
            <a:buChar char="•"/>
          </a:pPr>
          <a:r>
            <a:rPr lang="en-US" sz="1600" b="0" kern="1200" dirty="0">
              <a:solidFill>
                <a:schemeClr val="tx1"/>
              </a:solidFill>
            </a:rPr>
            <a:t>Recommending users log out vs ‘x’ out</a:t>
          </a:r>
        </a:p>
        <a:p>
          <a:pPr marL="342900" lvl="2" indent="-171450" algn="just" defTabSz="711200">
            <a:lnSpc>
              <a:spcPct val="100000"/>
            </a:lnSpc>
            <a:spcBef>
              <a:spcPct val="0"/>
            </a:spcBef>
            <a:spcAft>
              <a:spcPts val="0"/>
            </a:spcAft>
            <a:buChar char="•"/>
          </a:pPr>
          <a:r>
            <a:rPr lang="en-US" sz="1600" b="0" kern="1200" dirty="0">
              <a:solidFill>
                <a:schemeClr val="tx1"/>
              </a:solidFill>
            </a:rPr>
            <a:t>Pooling of licenses with RMTE</a:t>
          </a:r>
        </a:p>
        <a:p>
          <a:pPr marL="342900" lvl="2" indent="-171450" algn="just" defTabSz="711200">
            <a:lnSpc>
              <a:spcPct val="100000"/>
            </a:lnSpc>
            <a:spcBef>
              <a:spcPct val="0"/>
            </a:spcBef>
            <a:spcAft>
              <a:spcPts val="0"/>
            </a:spcAft>
            <a:buChar char="•"/>
          </a:pPr>
          <a:r>
            <a:rPr lang="en-US" sz="1600" b="0" kern="1200" dirty="0">
              <a:solidFill>
                <a:schemeClr val="tx1"/>
              </a:solidFill>
            </a:rPr>
            <a:t>With next MT upgrade will attempt to pool licenses with </a:t>
          </a:r>
          <a:r>
            <a:rPr lang="en-US" sz="1600" b="0" kern="1200" dirty="0" err="1">
              <a:solidFill>
                <a:schemeClr val="tx1"/>
              </a:solidFill>
            </a:rPr>
            <a:t>FlighTrak</a:t>
          </a:r>
          <a:endParaRPr lang="en-US" sz="1600" b="0" kern="1200" dirty="0">
            <a:solidFill>
              <a:schemeClr val="tx1"/>
            </a:solidFill>
          </a:endParaRPr>
        </a:p>
        <a:p>
          <a:pPr marL="342900" lvl="2" indent="-171450" algn="just" defTabSz="711200">
            <a:lnSpc>
              <a:spcPct val="100000"/>
            </a:lnSpc>
            <a:spcBef>
              <a:spcPct val="0"/>
            </a:spcBef>
            <a:spcAft>
              <a:spcPts val="0"/>
            </a:spcAft>
            <a:buChar char="•"/>
          </a:pPr>
          <a:endParaRPr lang="en-US" sz="1600" b="0" kern="1200" dirty="0">
            <a:solidFill>
              <a:schemeClr val="tx1"/>
            </a:solidFill>
          </a:endParaRPr>
        </a:p>
        <a:p>
          <a:pPr marL="342900" lvl="2" indent="-171450" algn="just" defTabSz="711200">
            <a:lnSpc>
              <a:spcPct val="100000"/>
            </a:lnSpc>
            <a:spcBef>
              <a:spcPct val="0"/>
            </a:spcBef>
            <a:spcAft>
              <a:spcPts val="0"/>
            </a:spcAft>
            <a:buChar char="•"/>
          </a:pPr>
          <a:endParaRPr lang="en-US" sz="1600" b="0" kern="1200" dirty="0">
            <a:solidFill>
              <a:schemeClr val="tx1"/>
            </a:solidFill>
          </a:endParaRPr>
        </a:p>
        <a:p>
          <a:pPr marL="342900" lvl="2" indent="-171450" algn="just" defTabSz="800100">
            <a:lnSpc>
              <a:spcPct val="100000"/>
            </a:lnSpc>
            <a:spcBef>
              <a:spcPct val="0"/>
            </a:spcBef>
            <a:spcAft>
              <a:spcPts val="1200"/>
            </a:spcAft>
            <a:buChar char="•"/>
          </a:pPr>
          <a:endParaRPr lang="en-US" sz="1800" b="0" kern="1200" dirty="0">
            <a:solidFill>
              <a:schemeClr val="tx1"/>
            </a:solidFill>
          </a:endParaRPr>
        </a:p>
        <a:p>
          <a:pPr marL="342900" lvl="2" indent="-171450" algn="just" defTabSz="800100">
            <a:lnSpc>
              <a:spcPct val="100000"/>
            </a:lnSpc>
            <a:spcBef>
              <a:spcPct val="0"/>
            </a:spcBef>
            <a:spcAft>
              <a:spcPts val="1200"/>
            </a:spcAft>
            <a:buChar char="•"/>
          </a:pPr>
          <a:endParaRPr lang="en-US" sz="1800" b="0" kern="1200" dirty="0">
            <a:solidFill>
              <a:schemeClr val="tx1"/>
            </a:solidFill>
          </a:endParaRPr>
        </a:p>
        <a:p>
          <a:pPr marL="342900" lvl="2" indent="-171450" algn="just" defTabSz="711200">
            <a:lnSpc>
              <a:spcPct val="100000"/>
            </a:lnSpc>
            <a:spcBef>
              <a:spcPct val="0"/>
            </a:spcBef>
            <a:spcAft>
              <a:spcPts val="0"/>
            </a:spcAft>
            <a:buChar char="•"/>
          </a:pPr>
          <a:r>
            <a:rPr lang="en-US" sz="1600" b="0" kern="1200" dirty="0">
              <a:solidFill>
                <a:schemeClr val="tx1"/>
              </a:solidFill>
            </a:rPr>
            <a:t>Prior to February, users could experience concurrent licensing error message.  There have not been any reports of error since pooling began.</a:t>
          </a:r>
          <a:endParaRPr lang="en-US" sz="1800" b="0" kern="1200" dirty="0">
            <a:solidFill>
              <a:schemeClr val="tx1"/>
            </a:solidFill>
          </a:endParaRPr>
        </a:p>
        <a:p>
          <a:pPr marL="342900" lvl="2" indent="-171450" algn="just" defTabSz="711200">
            <a:lnSpc>
              <a:spcPct val="100000"/>
            </a:lnSpc>
            <a:spcBef>
              <a:spcPct val="0"/>
            </a:spcBef>
            <a:spcAft>
              <a:spcPts val="0"/>
            </a:spcAft>
            <a:buChar char="•"/>
          </a:pPr>
          <a:r>
            <a:rPr lang="en-US" sz="1600" b="0" kern="1200" dirty="0">
              <a:solidFill>
                <a:schemeClr val="tx1"/>
              </a:solidFill>
            </a:rPr>
            <a:t>ERCOT has a threshold of 200 licenses and will continue to monitor.</a:t>
          </a:r>
        </a:p>
        <a:p>
          <a:pPr marL="342900" lvl="2" indent="-171450" algn="just" defTabSz="711200">
            <a:lnSpc>
              <a:spcPct val="100000"/>
            </a:lnSpc>
            <a:spcBef>
              <a:spcPct val="0"/>
            </a:spcBef>
            <a:spcAft>
              <a:spcPts val="0"/>
            </a:spcAft>
            <a:buChar char="•"/>
          </a:pPr>
          <a:r>
            <a:rPr lang="en-US" sz="1600" b="0" kern="1200" dirty="0">
              <a:solidFill>
                <a:schemeClr val="tx1"/>
              </a:solidFill>
            </a:rPr>
            <a:t>Recommendation is to report any issues via a ‘ticket’ or emailing </a:t>
          </a:r>
          <a:r>
            <a:rPr lang="en-US" sz="1600" b="0" kern="1200" dirty="0">
              <a:solidFill>
                <a:schemeClr val="tx1"/>
              </a:solidFill>
              <a:hlinkClick xmlns:r="http://schemas.openxmlformats.org/officeDocument/2006/relationships" r:id="rId1"/>
            </a:rPr>
            <a:t>servicedesk@ercot.com</a:t>
          </a:r>
          <a:endParaRPr lang="en-US" sz="1600" b="0" kern="1200" dirty="0">
            <a:solidFill>
              <a:schemeClr val="tx1"/>
            </a:solidFill>
          </a:endParaRPr>
        </a:p>
        <a:p>
          <a:pPr marL="342900" lvl="2" indent="-171450" algn="just" defTabSz="711200">
            <a:lnSpc>
              <a:spcPct val="100000"/>
            </a:lnSpc>
            <a:spcBef>
              <a:spcPct val="0"/>
            </a:spcBef>
            <a:spcAft>
              <a:spcPts val="0"/>
            </a:spcAft>
            <a:buChar char="•"/>
          </a:pPr>
          <a:endParaRPr lang="en-US" sz="1600" b="0" kern="1200" dirty="0">
            <a:solidFill>
              <a:schemeClr val="tx1"/>
            </a:solidFill>
          </a:endParaRPr>
        </a:p>
        <a:p>
          <a:pPr marL="342900" lvl="2" indent="-171450" algn="just" defTabSz="800100">
            <a:lnSpc>
              <a:spcPct val="100000"/>
            </a:lnSpc>
            <a:spcBef>
              <a:spcPct val="0"/>
            </a:spcBef>
            <a:spcAft>
              <a:spcPts val="1200"/>
            </a:spcAft>
            <a:buChar char="•"/>
          </a:pPr>
          <a:endParaRPr lang="en-US" sz="1800" b="0" kern="1200" dirty="0">
            <a:solidFill>
              <a:schemeClr val="tx1"/>
            </a:solidFill>
          </a:endParaRPr>
        </a:p>
        <a:p>
          <a:pPr marL="228600" lvl="1" indent="-228600" algn="just" defTabSz="889000">
            <a:lnSpc>
              <a:spcPct val="100000"/>
            </a:lnSpc>
            <a:spcBef>
              <a:spcPct val="0"/>
            </a:spcBef>
            <a:spcAft>
              <a:spcPts val="0"/>
            </a:spcAft>
            <a:buChar char="•"/>
          </a:pPr>
          <a:endParaRPr lang="en-US" sz="2000" b="0"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1066800">
            <a:lnSpc>
              <a:spcPct val="90000"/>
            </a:lnSpc>
            <a:spcBef>
              <a:spcPct val="0"/>
            </a:spcBef>
            <a:spcAft>
              <a:spcPct val="15000"/>
            </a:spcAft>
            <a:buChar char="•"/>
          </a:pPr>
          <a:endParaRPr lang="en-US" sz="2400" b="1" kern="1200" dirty="0">
            <a:solidFill>
              <a:srgbClr val="FF0000"/>
            </a:solidFill>
          </a:endParaRPr>
        </a:p>
        <a:p>
          <a:pPr marL="57150" lvl="1"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16287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ERCOT Report</a:t>
          </a:r>
        </a:p>
      </dsp:txBody>
      <dsp:txXfrm>
        <a:off x="0" y="0"/>
        <a:ext cx="11094707" cy="592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6287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Font typeface="Arial" panose="020B0604020202020204" pitchFamily="34" charset="0"/>
            <a:buChar char="•"/>
          </a:pPr>
          <a:endParaRPr lang="en-US" sz="500" b="0" u="sng" kern="1200" dirty="0"/>
        </a:p>
        <a:p>
          <a:pPr marL="171450" lvl="1" indent="-171450" algn="just" defTabSz="800100">
            <a:lnSpc>
              <a:spcPct val="100000"/>
            </a:lnSpc>
            <a:spcBef>
              <a:spcPct val="0"/>
            </a:spcBef>
            <a:spcAft>
              <a:spcPts val="0"/>
            </a:spcAft>
            <a:buFont typeface="Arial" panose="020B0604020202020204" pitchFamily="34" charset="0"/>
            <a:buChar char="•"/>
          </a:pPr>
          <a:r>
            <a:rPr lang="en-US" sz="1800" b="1" u="sng" kern="1200" dirty="0">
              <a:solidFill>
                <a:schemeClr val="tx1"/>
              </a:solidFill>
            </a:rPr>
            <a:t>MIS Re-Write</a:t>
          </a:r>
          <a:r>
            <a:rPr lang="en-US" sz="1800" b="0" u="none" kern="1200" dirty="0">
              <a:solidFill>
                <a:schemeClr val="tx1"/>
              </a:solidFill>
            </a:rPr>
            <a:t> – architectural refresh of retail API and UI for MIS.  Updates provided at RMS and TWG.  Suggested revisions for “look and feel” of MIS are welcome.  TDTMS will keep an open forum.  Two “defects” reported thus far:</a:t>
          </a:r>
          <a:endParaRPr lang="en-US" sz="1800" b="1" kern="1200" dirty="0">
            <a:solidFill>
              <a:srgbClr val="FF0000"/>
            </a:solidFill>
          </a:endParaRPr>
        </a:p>
        <a:p>
          <a:pPr marL="228600" lvl="2" indent="-114300" algn="just" defTabSz="622300">
            <a:lnSpc>
              <a:spcPct val="100000"/>
            </a:lnSpc>
            <a:spcBef>
              <a:spcPct val="0"/>
            </a:spcBef>
            <a:spcAft>
              <a:spcPts val="0"/>
            </a:spcAft>
            <a:buFont typeface="Wingdings" panose="05000000000000000000" pitchFamily="2" charset="2"/>
            <a:buChar char="ü"/>
          </a:pPr>
          <a:r>
            <a:rPr lang="en-US" sz="1400" b="0" kern="1200" dirty="0">
              <a:solidFill>
                <a:schemeClr val="tx1"/>
              </a:solidFill>
            </a:rPr>
            <a:t>spacing on the data returned for Find ESI and Find Transactions</a:t>
          </a:r>
        </a:p>
        <a:p>
          <a:pPr marL="228600" lvl="2" indent="-114300" algn="just" defTabSz="622300">
            <a:lnSpc>
              <a:spcPct val="100000"/>
            </a:lnSpc>
            <a:spcBef>
              <a:spcPct val="0"/>
            </a:spcBef>
            <a:spcAft>
              <a:spcPts val="0"/>
            </a:spcAft>
            <a:buFont typeface="Wingdings" panose="05000000000000000000" pitchFamily="2" charset="2"/>
            <a:buChar char="ü"/>
          </a:pPr>
          <a:r>
            <a:rPr lang="en-US" sz="1400" b="0" kern="1200" dirty="0">
              <a:solidFill>
                <a:schemeClr val="tx1"/>
              </a:solidFill>
            </a:rPr>
            <a:t>‘key dates’ provided on Find Transactions summary should reflect dates of specific transactions and not revised to the last executable date</a:t>
          </a:r>
        </a:p>
        <a:p>
          <a:pPr marL="228600" lvl="2" indent="-114300" algn="just" defTabSz="622300">
            <a:lnSpc>
              <a:spcPct val="100000"/>
            </a:lnSpc>
            <a:spcBef>
              <a:spcPct val="0"/>
            </a:spcBef>
            <a:spcAft>
              <a:spcPts val="0"/>
            </a:spcAft>
            <a:buFont typeface="Wingdings" panose="05000000000000000000" pitchFamily="2" charset="2"/>
            <a:buChar char="ü"/>
          </a:pPr>
          <a:endParaRPr lang="en-US" sz="1400" b="0" kern="1200" dirty="0">
            <a:solidFill>
              <a:schemeClr val="tx1"/>
            </a:solidFill>
          </a:endParaRPr>
        </a:p>
        <a:p>
          <a:pPr marL="171450" lvl="1" indent="-171450" algn="just" defTabSz="800100">
            <a:lnSpc>
              <a:spcPct val="100000"/>
            </a:lnSpc>
            <a:spcBef>
              <a:spcPct val="0"/>
            </a:spcBef>
            <a:spcAft>
              <a:spcPts val="0"/>
            </a:spcAft>
            <a:buFont typeface="Arial" panose="020B0604020202020204" pitchFamily="34" charset="0"/>
            <a:buChar char="•"/>
          </a:pPr>
          <a:r>
            <a:rPr lang="en-US" sz="1800" b="1" u="sng" kern="1200" dirty="0">
              <a:solidFill>
                <a:schemeClr val="tx1"/>
              </a:solidFill>
            </a:rPr>
            <a:t>NAESB Project </a:t>
          </a:r>
          <a:r>
            <a:rPr lang="en-US" sz="1800" b="0" kern="1200" dirty="0">
              <a:solidFill>
                <a:schemeClr val="tx1"/>
              </a:solidFill>
            </a:rPr>
            <a:t>– expected for late 2025 and ERCOT will reach out to trading partners</a:t>
          </a:r>
        </a:p>
        <a:p>
          <a:pPr marL="171450" lvl="1" indent="-171450" algn="just" defTabSz="800100">
            <a:lnSpc>
              <a:spcPct val="100000"/>
            </a:lnSpc>
            <a:spcBef>
              <a:spcPct val="0"/>
            </a:spcBef>
            <a:spcAft>
              <a:spcPts val="0"/>
            </a:spcAft>
            <a:buFont typeface="Arial" panose="020B0604020202020204" pitchFamily="34" charset="0"/>
            <a:buChar char="•"/>
          </a:pPr>
          <a:endParaRPr lang="en-US" sz="1800" b="0" kern="1200" dirty="0">
            <a:solidFill>
              <a:schemeClr val="tx1"/>
            </a:solidFill>
          </a:endParaRPr>
        </a:p>
        <a:p>
          <a:pPr marL="171450" lvl="1" indent="-171450" algn="just" defTabSz="800100">
            <a:lnSpc>
              <a:spcPct val="100000"/>
            </a:lnSpc>
            <a:spcBef>
              <a:spcPct val="0"/>
            </a:spcBef>
            <a:spcAft>
              <a:spcPts val="0"/>
            </a:spcAft>
            <a:buFont typeface="Arial" panose="020B0604020202020204" pitchFamily="34" charset="0"/>
            <a:buChar char="•"/>
          </a:pPr>
          <a:r>
            <a:rPr lang="en-US" sz="1800" b="1" u="sng" kern="1200" dirty="0">
              <a:solidFill>
                <a:schemeClr val="tx1"/>
              </a:solidFill>
            </a:rPr>
            <a:t>API Upgrade </a:t>
          </a:r>
          <a:r>
            <a:rPr lang="en-US" sz="1800" b="0" kern="1200" dirty="0">
              <a:solidFill>
                <a:schemeClr val="tx1"/>
              </a:solidFill>
            </a:rPr>
            <a:t>– project will run parallel for MT API switchover and a roadmap will be provided for SOAP technology decommissioning.  Listing of impacted reports will be provided.</a:t>
          </a:r>
        </a:p>
        <a:p>
          <a:pPr marL="171450" lvl="1" indent="-171450" algn="just" defTabSz="800100">
            <a:lnSpc>
              <a:spcPct val="100000"/>
            </a:lnSpc>
            <a:spcBef>
              <a:spcPct val="0"/>
            </a:spcBef>
            <a:spcAft>
              <a:spcPts val="0"/>
            </a:spcAft>
            <a:buFont typeface="Arial" panose="020B0604020202020204" pitchFamily="34" charset="0"/>
            <a:buChar char="•"/>
          </a:pPr>
          <a:endParaRPr lang="en-US" sz="1800" b="0" kern="1200" dirty="0">
            <a:solidFill>
              <a:schemeClr val="tx1"/>
            </a:solidFill>
          </a:endParaRPr>
        </a:p>
        <a:p>
          <a:pPr marL="171450" lvl="1" indent="-171450" algn="just" defTabSz="800100">
            <a:lnSpc>
              <a:spcPct val="100000"/>
            </a:lnSpc>
            <a:spcBef>
              <a:spcPct val="0"/>
            </a:spcBef>
            <a:spcAft>
              <a:spcPts val="0"/>
            </a:spcAft>
            <a:buFont typeface="Arial" panose="020B0604020202020204" pitchFamily="34" charset="0"/>
            <a:buChar char="•"/>
          </a:pPr>
          <a:r>
            <a:rPr lang="en-US" sz="1800" b="1" u="sng" kern="1200" dirty="0">
              <a:solidFill>
                <a:schemeClr val="tx1"/>
              </a:solidFill>
            </a:rPr>
            <a:t>SMT Upgrade</a:t>
          </a:r>
          <a:r>
            <a:rPr lang="en-US" sz="1800" b="1" u="none" kern="1200" dirty="0">
              <a:solidFill>
                <a:schemeClr val="tx1"/>
              </a:solidFill>
            </a:rPr>
            <a:t> –</a:t>
          </a:r>
          <a:r>
            <a:rPr lang="en-US" sz="1800" b="0" u="none" kern="1200" dirty="0">
              <a:solidFill>
                <a:schemeClr val="tx1"/>
              </a:solidFill>
            </a:rPr>
            <a:t> SMT upgrading from FTP to SFTP with decommissioning of FTP tentatively on 8/22</a:t>
          </a:r>
          <a:endParaRPr lang="en-US" sz="1800" b="1" u="sng" kern="1200" dirty="0">
            <a:solidFill>
              <a:schemeClr val="tx1"/>
            </a:solidFill>
          </a:endParaRPr>
        </a:p>
        <a:p>
          <a:pPr marL="171450" lvl="1" indent="-171450" algn="just" defTabSz="711200">
            <a:lnSpc>
              <a:spcPct val="100000"/>
            </a:lnSpc>
            <a:spcBef>
              <a:spcPct val="0"/>
            </a:spcBef>
            <a:spcAft>
              <a:spcPts val="0"/>
            </a:spcAft>
            <a:buChar char="•"/>
          </a:pPr>
          <a:endParaRPr lang="en-US" sz="1600" b="0" kern="1200" dirty="0">
            <a:solidFill>
              <a:schemeClr val="tx1"/>
            </a:solidFill>
          </a:endParaRPr>
        </a:p>
        <a:p>
          <a:pPr marL="342900" lvl="2" indent="-171450" algn="just" defTabSz="711200">
            <a:lnSpc>
              <a:spcPct val="100000"/>
            </a:lnSpc>
            <a:spcBef>
              <a:spcPct val="0"/>
            </a:spcBef>
            <a:spcAft>
              <a:spcPts val="0"/>
            </a:spcAft>
            <a:buChar char="•"/>
          </a:pPr>
          <a:endParaRPr lang="en-US" sz="1600" b="0" kern="1200" dirty="0">
            <a:solidFill>
              <a:schemeClr val="tx1"/>
            </a:solidFill>
          </a:endParaRPr>
        </a:p>
        <a:p>
          <a:pPr marL="342900" lvl="2" indent="-171450" algn="just" defTabSz="800100">
            <a:lnSpc>
              <a:spcPct val="100000"/>
            </a:lnSpc>
            <a:spcBef>
              <a:spcPct val="0"/>
            </a:spcBef>
            <a:spcAft>
              <a:spcPts val="1200"/>
            </a:spcAft>
            <a:buChar char="•"/>
          </a:pPr>
          <a:endParaRPr lang="en-US" sz="1800" b="0" kern="1200" dirty="0">
            <a:solidFill>
              <a:schemeClr val="tx1"/>
            </a:solidFill>
          </a:endParaRPr>
        </a:p>
        <a:p>
          <a:pPr marL="342900" lvl="2" indent="-171450" algn="just" defTabSz="800100">
            <a:lnSpc>
              <a:spcPct val="100000"/>
            </a:lnSpc>
            <a:spcBef>
              <a:spcPct val="0"/>
            </a:spcBef>
            <a:spcAft>
              <a:spcPts val="1200"/>
            </a:spcAft>
            <a:buChar char="•"/>
          </a:pPr>
          <a:endParaRPr lang="en-US" sz="1800" b="0" kern="1200" dirty="0">
            <a:solidFill>
              <a:schemeClr val="tx1"/>
            </a:solidFill>
          </a:endParaRPr>
        </a:p>
        <a:p>
          <a:pPr marL="342900" lvl="2" indent="-171450" algn="just" defTabSz="800100">
            <a:lnSpc>
              <a:spcPct val="100000"/>
            </a:lnSpc>
            <a:spcBef>
              <a:spcPct val="0"/>
            </a:spcBef>
            <a:spcAft>
              <a:spcPts val="1200"/>
            </a:spcAft>
            <a:buChar char="•"/>
          </a:pPr>
          <a:endParaRPr lang="en-US" sz="1800" b="0" kern="1200" dirty="0">
            <a:solidFill>
              <a:schemeClr val="tx1"/>
            </a:solidFill>
          </a:endParaRPr>
        </a:p>
        <a:p>
          <a:pPr marL="228600" lvl="1" indent="-228600" algn="just" defTabSz="889000">
            <a:lnSpc>
              <a:spcPct val="100000"/>
            </a:lnSpc>
            <a:spcBef>
              <a:spcPct val="0"/>
            </a:spcBef>
            <a:spcAft>
              <a:spcPts val="0"/>
            </a:spcAft>
            <a:buChar char="•"/>
          </a:pPr>
          <a:endParaRPr lang="en-US" sz="2000" b="0"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1066800">
            <a:lnSpc>
              <a:spcPct val="90000"/>
            </a:lnSpc>
            <a:spcBef>
              <a:spcPct val="0"/>
            </a:spcBef>
            <a:spcAft>
              <a:spcPct val="15000"/>
            </a:spcAft>
            <a:buChar char="•"/>
          </a:pPr>
          <a:endParaRPr lang="en-US" sz="2400" b="1" kern="1200" dirty="0">
            <a:solidFill>
              <a:srgbClr val="FF0000"/>
            </a:solidFill>
          </a:endParaRPr>
        </a:p>
        <a:p>
          <a:pPr marL="57150" lvl="1"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16287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ERCOT Projects</a:t>
          </a:r>
        </a:p>
      </dsp:txBody>
      <dsp:txXfrm>
        <a:off x="0" y="0"/>
        <a:ext cx="11094707" cy="5928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30189"/>
          <a:ext cx="11606947" cy="515298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45796"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30189"/>
        <a:ext cx="11606947" cy="5152987"/>
      </dsp:txXfrm>
    </dsp:sp>
    <dsp:sp modelId="{4FC84B32-D1CC-469D-BDF0-F53E02EEAA9C}">
      <dsp:nvSpPr>
        <dsp:cNvPr id="0" name=""/>
        <dsp:cNvSpPr/>
      </dsp:nvSpPr>
      <dsp:spPr>
        <a:xfrm>
          <a:off x="0" y="0"/>
          <a:ext cx="11094707" cy="634329"/>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latin typeface="Arial Rounded MT Bold" panose="020F0704030504030204" pitchFamily="34" charset="0"/>
            </a:rPr>
            <a:t>IAL Reporting </a:t>
          </a:r>
        </a:p>
      </dsp:txBody>
      <dsp:txXfrm>
        <a:off x="0" y="0"/>
        <a:ext cx="11094707" cy="6343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30189"/>
          <a:ext cx="11606947" cy="515298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45796"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30189"/>
        <a:ext cx="11606947" cy="5152987"/>
      </dsp:txXfrm>
    </dsp:sp>
    <dsp:sp modelId="{4FC84B32-D1CC-469D-BDF0-F53E02EEAA9C}">
      <dsp:nvSpPr>
        <dsp:cNvPr id="0" name=""/>
        <dsp:cNvSpPr/>
      </dsp:nvSpPr>
      <dsp:spPr>
        <a:xfrm>
          <a:off x="0" y="0"/>
          <a:ext cx="11094707" cy="634329"/>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latin typeface="Arial Rounded MT Bold" panose="020F0704030504030204" pitchFamily="34" charset="0"/>
            </a:rPr>
            <a:t>IAL Reporting – cont. </a:t>
          </a:r>
        </a:p>
      </dsp:txBody>
      <dsp:txXfrm>
        <a:off x="0" y="0"/>
        <a:ext cx="11094707" cy="63432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44241"/>
          <a:ext cx="11606947" cy="513667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208280"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171450" lvl="1" indent="-171450" algn="l" defTabSz="711200">
            <a:lnSpc>
              <a:spcPct val="90000"/>
            </a:lnSpc>
            <a:spcBef>
              <a:spcPct val="0"/>
            </a:spcBef>
            <a:spcAft>
              <a:spcPts val="600"/>
            </a:spcAft>
            <a:buFont typeface="+mj-lt"/>
            <a:buAutoNum type="arabicPeriod"/>
          </a:pPr>
          <a:endParaRPr lang="en-US" sz="1600" b="0" kern="1200" dirty="0">
            <a:solidFill>
              <a:schemeClr val="tx1"/>
            </a:solidFill>
            <a:latin typeface="+mn-lt"/>
          </a:endParaRPr>
        </a:p>
        <a:p>
          <a:pPr marL="171450" lvl="1" indent="-171450" algn="l" defTabSz="711200">
            <a:lnSpc>
              <a:spcPct val="90000"/>
            </a:lnSpc>
            <a:spcBef>
              <a:spcPct val="0"/>
            </a:spcBef>
            <a:spcAft>
              <a:spcPts val="600"/>
            </a:spcAft>
            <a:buFont typeface="+mj-lt"/>
            <a:buAutoNum type="arabicPeriod"/>
          </a:pPr>
          <a:endParaRPr lang="en-US" sz="1600" b="0" kern="1200" dirty="0">
            <a:solidFill>
              <a:schemeClr val="tx1"/>
            </a:solidFill>
            <a:latin typeface="+mn-lt"/>
          </a:endParaRPr>
        </a:p>
        <a:p>
          <a:pPr marL="171450" lvl="1" indent="-171450" algn="l" defTabSz="711200">
            <a:lnSpc>
              <a:spcPct val="90000"/>
            </a:lnSpc>
            <a:spcBef>
              <a:spcPct val="0"/>
            </a:spcBef>
            <a:spcAft>
              <a:spcPts val="600"/>
            </a:spcAft>
            <a:buFont typeface="+mj-lt"/>
            <a:buAutoNum type="arabicPeriod"/>
          </a:pPr>
          <a:endParaRPr lang="en-US" sz="1600" b="0" kern="1200" dirty="0">
            <a:solidFill>
              <a:schemeClr val="tx1"/>
            </a:solidFill>
            <a:latin typeface="+mn-lt"/>
          </a:endParaRPr>
        </a:p>
        <a:p>
          <a:pPr marL="171450" lvl="1" indent="-171450" algn="l" defTabSz="711200">
            <a:lnSpc>
              <a:spcPct val="90000"/>
            </a:lnSpc>
            <a:spcBef>
              <a:spcPct val="0"/>
            </a:spcBef>
            <a:spcAft>
              <a:spcPts val="600"/>
            </a:spcAft>
            <a:buFont typeface="+mj-lt"/>
            <a:buAutoNum type="arabicPeriod"/>
          </a:pPr>
          <a:endParaRPr lang="en-US" sz="1600" b="0" kern="1200" dirty="0">
            <a:solidFill>
              <a:schemeClr val="tx1"/>
            </a:solidFill>
            <a:latin typeface="+mn-lt"/>
          </a:endParaRPr>
        </a:p>
        <a:p>
          <a:pPr marL="171450" lvl="1" indent="-171450" algn="l" defTabSz="711200">
            <a:lnSpc>
              <a:spcPct val="90000"/>
            </a:lnSpc>
            <a:spcBef>
              <a:spcPct val="0"/>
            </a:spcBef>
            <a:spcAft>
              <a:spcPts val="600"/>
            </a:spcAft>
            <a:buFont typeface="+mj-lt"/>
            <a:buAutoNum type="arabicPeriod"/>
          </a:pPr>
          <a:endParaRPr lang="en-US" sz="1600" b="0" kern="1200" dirty="0">
            <a:solidFill>
              <a:schemeClr val="tx1"/>
            </a:solidFill>
            <a:latin typeface="+mn-lt"/>
          </a:endParaRPr>
        </a:p>
        <a:p>
          <a:pPr marL="171450" lvl="1" indent="-171450" algn="l" defTabSz="711200">
            <a:lnSpc>
              <a:spcPct val="90000"/>
            </a:lnSpc>
            <a:spcBef>
              <a:spcPct val="0"/>
            </a:spcBef>
            <a:spcAft>
              <a:spcPts val="600"/>
            </a:spcAft>
            <a:buFont typeface="+mj-lt"/>
            <a:buAutoNum type="arabicPeriod"/>
          </a:pPr>
          <a:endParaRPr lang="en-US" sz="1600" b="0" kern="1200" dirty="0">
            <a:solidFill>
              <a:schemeClr val="tx1"/>
            </a:solidFill>
            <a:latin typeface="+mn-lt"/>
          </a:endParaRPr>
        </a:p>
        <a:p>
          <a:pPr marL="171450" lvl="1" indent="-171450" algn="l" defTabSz="711200">
            <a:lnSpc>
              <a:spcPct val="90000"/>
            </a:lnSpc>
            <a:spcBef>
              <a:spcPct val="0"/>
            </a:spcBef>
            <a:spcAft>
              <a:spcPts val="600"/>
            </a:spcAft>
            <a:buFont typeface="+mj-lt"/>
            <a:buAutoNum type="arabicPeriod"/>
          </a:pPr>
          <a:endParaRPr lang="en-US" sz="1600" b="0" kern="1200" dirty="0">
            <a:solidFill>
              <a:schemeClr val="tx1"/>
            </a:solidFill>
            <a:latin typeface="+mn-lt"/>
          </a:endParaRPr>
        </a:p>
        <a:p>
          <a:pPr marL="171450" lvl="1" indent="-171450" algn="l" defTabSz="711200">
            <a:lnSpc>
              <a:spcPct val="90000"/>
            </a:lnSpc>
            <a:spcBef>
              <a:spcPct val="0"/>
            </a:spcBef>
            <a:spcAft>
              <a:spcPts val="600"/>
            </a:spcAft>
            <a:buFont typeface="+mj-lt"/>
            <a:buAutoNum type="arabicPeriod"/>
          </a:pPr>
          <a:endParaRPr lang="en-US" sz="1600" b="0" kern="1200" dirty="0">
            <a:solidFill>
              <a:schemeClr val="tx1"/>
            </a:solidFill>
            <a:latin typeface="+mn-lt"/>
          </a:endParaRPr>
        </a:p>
        <a:p>
          <a:pPr marL="171450" lvl="1" indent="-171450" algn="l" defTabSz="711200">
            <a:lnSpc>
              <a:spcPct val="90000"/>
            </a:lnSpc>
            <a:spcBef>
              <a:spcPct val="0"/>
            </a:spcBef>
            <a:spcAft>
              <a:spcPts val="600"/>
            </a:spcAft>
            <a:buFont typeface="+mj-lt"/>
            <a:buAutoNum type="arabicPeriod"/>
          </a:pPr>
          <a:endParaRPr lang="en-US" sz="1600" b="0" kern="1200" dirty="0">
            <a:solidFill>
              <a:schemeClr val="tx1"/>
            </a:solidFill>
            <a:latin typeface="+mn-lt"/>
          </a:endParaRPr>
        </a:p>
        <a:p>
          <a:pPr marL="171450" lvl="1" indent="-171450" algn="l" defTabSz="711200">
            <a:lnSpc>
              <a:spcPct val="90000"/>
            </a:lnSpc>
            <a:spcBef>
              <a:spcPct val="0"/>
            </a:spcBef>
            <a:spcAft>
              <a:spcPct val="15000"/>
            </a:spcAft>
            <a:buFont typeface="+mj-lt"/>
            <a:buAutoNum type="arabicPeriod"/>
          </a:pPr>
          <a:endParaRPr lang="en-US" sz="1600" b="0" kern="1200" dirty="0">
            <a:solidFill>
              <a:schemeClr val="tx1"/>
            </a:solidFill>
            <a:latin typeface="+mn-lt"/>
          </a:endParaRPr>
        </a:p>
        <a:p>
          <a:pPr marL="171450" lvl="1" indent="-171450" algn="l" defTabSz="711200">
            <a:lnSpc>
              <a:spcPct val="90000"/>
            </a:lnSpc>
            <a:spcBef>
              <a:spcPct val="0"/>
            </a:spcBef>
            <a:spcAft>
              <a:spcPct val="15000"/>
            </a:spcAft>
            <a:buFont typeface="+mj-lt"/>
            <a:buAutoNum type="arabicPeriod"/>
          </a:pPr>
          <a:endParaRPr lang="en-US" sz="1600" b="0" kern="1200" dirty="0">
            <a:solidFill>
              <a:schemeClr val="tx1"/>
            </a:solidFill>
            <a:latin typeface="+mn-lt"/>
          </a:endParaRPr>
        </a:p>
        <a:p>
          <a:pPr marL="114300" lvl="2" indent="-57150" algn="l" defTabSz="355600">
            <a:lnSpc>
              <a:spcPct val="90000"/>
            </a:lnSpc>
            <a:spcBef>
              <a:spcPct val="0"/>
            </a:spcBef>
            <a:spcAft>
              <a:spcPct val="15000"/>
            </a:spcAft>
            <a:buFont typeface="+mj-lt"/>
            <a:buAutoNum type="arabicPeriod"/>
          </a:pPr>
          <a:endParaRPr lang="en-US" sz="800" kern="1200" dirty="0">
            <a:latin typeface="+mn-lt"/>
          </a:endParaRP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None/>
          </a:pPr>
          <a:endParaRPr lang="en-US" sz="2000" b="0" kern="1200" dirty="0">
            <a:solidFill>
              <a:schemeClr val="tx1"/>
            </a:solidFill>
          </a:endParaRPr>
        </a:p>
      </dsp:txBody>
      <dsp:txXfrm>
        <a:off x="0" y="44241"/>
        <a:ext cx="11606947" cy="5136678"/>
      </dsp:txXfrm>
    </dsp:sp>
    <dsp:sp modelId="{4FC84B32-D1CC-469D-BDF0-F53E02EEAA9C}">
      <dsp:nvSpPr>
        <dsp:cNvPr id="0" name=""/>
        <dsp:cNvSpPr/>
      </dsp:nvSpPr>
      <dsp:spPr>
        <a:xfrm>
          <a:off x="0" y="1"/>
          <a:ext cx="11094707" cy="647744"/>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latin typeface="Arial Rounded MT Bold" panose="020F0704030504030204" pitchFamily="34" charset="0"/>
            </a:rPr>
            <a:t>IAL Reporting – cont.</a:t>
          </a:r>
        </a:p>
      </dsp:txBody>
      <dsp:txXfrm>
        <a:off x="0" y="1"/>
        <a:ext cx="11094707" cy="6477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44241"/>
          <a:ext cx="11606947" cy="513667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04140"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None/>
          </a:pPr>
          <a:endParaRPr lang="en-US" sz="2000" b="1" kern="1200" dirty="0">
            <a:solidFill>
              <a:schemeClr val="tx1"/>
            </a:solidFill>
          </a:endParaRPr>
        </a:p>
      </dsp:txBody>
      <dsp:txXfrm>
        <a:off x="0" y="44241"/>
        <a:ext cx="11606947" cy="5136678"/>
      </dsp:txXfrm>
    </dsp:sp>
    <dsp:sp modelId="{4FC84B32-D1CC-469D-BDF0-F53E02EEAA9C}">
      <dsp:nvSpPr>
        <dsp:cNvPr id="0" name=""/>
        <dsp:cNvSpPr/>
      </dsp:nvSpPr>
      <dsp:spPr>
        <a:xfrm>
          <a:off x="0" y="0"/>
          <a:ext cx="11094707" cy="647744"/>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latin typeface="Arial Rounded MT Bold" panose="020F0704030504030204" pitchFamily="34" charset="0"/>
            </a:rPr>
            <a:t>IAL Reporting</a:t>
          </a:r>
        </a:p>
      </dsp:txBody>
      <dsp:txXfrm>
        <a:off x="0" y="0"/>
        <a:ext cx="11094707" cy="6477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228600" lvl="1" indent="-228600" algn="l" defTabSz="889000">
            <a:lnSpc>
              <a:spcPct val="90000"/>
            </a:lnSpc>
            <a:spcBef>
              <a:spcPct val="0"/>
            </a:spcBef>
            <a:spcAft>
              <a:spcPct val="15000"/>
            </a:spcAft>
            <a:buFont typeface="Wingdings" panose="05000000000000000000" pitchFamily="2" charset="2"/>
            <a:buChar char="ü"/>
          </a:pPr>
          <a:endParaRPr lang="en-US" sz="2000" b="0"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r>
            <a:rPr lang="en-US" sz="2000" b="0" i="0" u="none" kern="1200" dirty="0">
              <a:solidFill>
                <a:schemeClr val="tx1"/>
              </a:solidFill>
            </a:rPr>
            <a:t>The WG reviewed ERCOT’s January 2025 IAG reporting with the following observations:</a:t>
          </a:r>
        </a:p>
        <a:p>
          <a:pPr marL="457200" lvl="2" indent="-228600" algn="l" defTabSz="889000">
            <a:lnSpc>
              <a:spcPct val="90000"/>
            </a:lnSpc>
            <a:spcBef>
              <a:spcPct val="0"/>
            </a:spcBef>
            <a:spcAft>
              <a:spcPct val="15000"/>
            </a:spcAft>
            <a:buFont typeface="Courier New" panose="02070309020205020404" pitchFamily="49" charset="0"/>
            <a:buChar char="o"/>
          </a:pPr>
          <a:r>
            <a:rPr lang="en-US" sz="2000" kern="1200" dirty="0"/>
            <a:t>Volume of IAGs from REPs with &gt; 1% of enrollments resulting in IAGs has grown significantly higher over the years from those REPs with &lt; 1% indicating same REPs continue to contribute to the overall volumes</a:t>
          </a:r>
          <a:r>
            <a:rPr lang="en-US" sz="2000" b="0" i="0" u="none" kern="1200" dirty="0">
              <a:solidFill>
                <a:schemeClr val="tx1"/>
              </a:solidFill>
            </a:rPr>
            <a:t> </a:t>
          </a:r>
        </a:p>
        <a:p>
          <a:pPr marL="457200" lvl="2" indent="-228600" algn="l" defTabSz="889000">
            <a:lnSpc>
              <a:spcPct val="90000"/>
            </a:lnSpc>
            <a:spcBef>
              <a:spcPct val="0"/>
            </a:spcBef>
            <a:spcAft>
              <a:spcPct val="15000"/>
            </a:spcAft>
            <a:buFont typeface="Symbol" panose="05050102010706020507" pitchFamily="18" charset="2"/>
            <a:buChar char=""/>
          </a:pPr>
          <a:r>
            <a:rPr lang="en-US" sz="2000" kern="1200" dirty="0"/>
            <a:t>Improvement in January on the ‘days to resolution’ moving from double digit # of days to single digits supporting the IAG process improvements of TXSET v5.0 and SCR817.  The efficiencies gained were:</a:t>
          </a:r>
          <a:endParaRPr lang="en-US" sz="2000" b="0" i="0" u="none" kern="1200" dirty="0">
            <a:solidFill>
              <a:schemeClr val="tx1"/>
            </a:solidFill>
          </a:endParaRPr>
        </a:p>
        <a:p>
          <a:pPr marL="685800" lvl="3" indent="-228600" algn="l" defTabSz="889000">
            <a:lnSpc>
              <a:spcPct val="90000"/>
            </a:lnSpc>
            <a:spcBef>
              <a:spcPct val="0"/>
            </a:spcBef>
            <a:spcAft>
              <a:spcPct val="15000"/>
            </a:spcAft>
            <a:buFont typeface="Courier New" panose="02070309020205020404" pitchFamily="49" charset="0"/>
            <a:buChar char="o"/>
          </a:pPr>
          <a:r>
            <a:rPr lang="en-US" sz="2000" kern="1200" dirty="0"/>
            <a:t>No “stopping point” for agents once agreement between CRs is reached</a:t>
          </a:r>
          <a:endParaRPr lang="en-US" sz="2000" b="0" i="0" u="none" kern="1200" dirty="0">
            <a:solidFill>
              <a:schemeClr val="tx1"/>
            </a:solidFill>
          </a:endParaRPr>
        </a:p>
        <a:p>
          <a:pPr marL="685800" lvl="3" indent="-228600" algn="l" defTabSz="889000">
            <a:lnSpc>
              <a:spcPct val="90000"/>
            </a:lnSpc>
            <a:spcBef>
              <a:spcPct val="0"/>
            </a:spcBef>
            <a:spcAft>
              <a:spcPct val="15000"/>
            </a:spcAft>
            <a:buFont typeface="Courier New" panose="02070309020205020404" pitchFamily="49" charset="0"/>
            <a:buChar char="o"/>
          </a:pPr>
          <a:r>
            <a:rPr lang="en-US" sz="2000" kern="1200" dirty="0"/>
            <a:t>No longer preparation of TDSP systems to accept a BDMVI</a:t>
          </a: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457200" lvl="2" indent="-228600" algn="l" defTabSz="889000">
            <a:lnSpc>
              <a:spcPct val="90000"/>
            </a:lnSpc>
            <a:spcBef>
              <a:spcPct val="0"/>
            </a:spcBef>
            <a:spcAft>
              <a:spcPct val="15000"/>
            </a:spcAft>
            <a:buFont typeface="Wingdings" panose="05000000000000000000" pitchFamily="2" charset="2"/>
            <a:buChar char="§"/>
          </a:pPr>
          <a:endParaRPr lang="en-US" sz="2000" b="0" i="0" u="none" kern="1200" dirty="0">
            <a:solidFill>
              <a:schemeClr val="tx1"/>
            </a:solidFill>
          </a:endParaRPr>
        </a:p>
        <a:p>
          <a:pPr marL="228600" lvl="1" indent="-228600" algn="l" defTabSz="889000">
            <a:lnSpc>
              <a:spcPct val="90000"/>
            </a:lnSpc>
            <a:spcBef>
              <a:spcPct val="0"/>
            </a:spcBef>
            <a:spcAft>
              <a:spcPct val="15000"/>
            </a:spcAft>
            <a:buFont typeface="Wingdings" panose="05000000000000000000" pitchFamily="2" charset="2"/>
            <a:buNone/>
          </a:pPr>
          <a:endParaRPr lang="en-US" sz="2000" b="1" kern="1200" dirty="0">
            <a:solidFill>
              <a:schemeClr val="tx1"/>
            </a:solidFill>
          </a:endParaRPr>
        </a:p>
      </dsp:txBody>
      <dsp:txXfrm>
        <a:off x="0" y="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bg1"/>
              </a:solidFill>
              <a:latin typeface="Arial Rounded MT Bold" panose="020F0704030504030204" pitchFamily="34" charset="0"/>
            </a:rPr>
            <a:t>IAG/IAL Monthly Reporting Review</a:t>
          </a:r>
        </a:p>
      </dsp:txBody>
      <dsp:txXfrm>
        <a:off x="0" y="0"/>
        <a:ext cx="11094707" cy="59286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4668F-81DD-421E-9924-50274E363CDB}">
      <dsp:nvSpPr>
        <dsp:cNvPr id="0" name=""/>
        <dsp:cNvSpPr/>
      </dsp:nvSpPr>
      <dsp:spPr>
        <a:xfrm>
          <a:off x="0" y="339002"/>
          <a:ext cx="11329646" cy="520560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470138" rIns="879306" bIns="184912" numCol="1" spcCol="1270" anchor="ctr" anchorCtr="0">
          <a:noAutofit/>
        </a:bodyPr>
        <a:lstStyle/>
        <a:p>
          <a:pPr marL="228600" lvl="1" indent="-228600" algn="just" defTabSz="1155700">
            <a:lnSpc>
              <a:spcPct val="90000"/>
            </a:lnSpc>
            <a:spcBef>
              <a:spcPct val="0"/>
            </a:spcBef>
            <a:spcAft>
              <a:spcPts val="600"/>
            </a:spcAft>
            <a:buFontTx/>
            <a:buNone/>
          </a:pPr>
          <a:r>
            <a:rPr lang="en-US" sz="2600" b="1" kern="1200" dirty="0"/>
            <a:t>Tuesday, May 13</a:t>
          </a:r>
          <a:r>
            <a:rPr lang="en-US" sz="2600" b="1" kern="1200" baseline="30000" dirty="0"/>
            <a:t>th</a:t>
          </a:r>
          <a:r>
            <a:rPr lang="en-US" sz="2600" b="1" kern="1200" dirty="0"/>
            <a:t> @ 1:00 PM In person &amp; </a:t>
          </a:r>
          <a:r>
            <a:rPr lang="en-US" sz="2600" b="1" kern="1200" dirty="0" err="1"/>
            <a:t>WebEx</a:t>
          </a:r>
          <a:endParaRPr lang="en-US" sz="2600" kern="1200" dirty="0">
            <a:latin typeface="Tenorite" panose="00000500000000000000" pitchFamily="2" charset="0"/>
          </a:endParaRPr>
        </a:p>
        <a:p>
          <a:pPr marL="228600" lvl="1" indent="-228600" algn="just" defTabSz="1066800">
            <a:lnSpc>
              <a:spcPct val="90000"/>
            </a:lnSpc>
            <a:spcBef>
              <a:spcPct val="0"/>
            </a:spcBef>
            <a:spcAft>
              <a:spcPts val="600"/>
            </a:spcAft>
            <a:buNone/>
          </a:pPr>
          <a:r>
            <a:rPr lang="en-US" sz="2400" b="1" kern="1200" dirty="0">
              <a:latin typeface="Tenorite" panose="00000500000000000000" pitchFamily="2" charset="0"/>
              <a:cs typeface="Calibri" panose="020F0502020204030204" pitchFamily="34" charset="0"/>
            </a:rPr>
            <a:t>DRAFT Agenda</a:t>
          </a:r>
          <a:r>
            <a:rPr lang="en-US" sz="2400" kern="1200" dirty="0">
              <a:latin typeface="Tenorite" panose="00000500000000000000" pitchFamily="2" charset="0"/>
              <a:cs typeface="Calibri" panose="020F0502020204030204" pitchFamily="34" charset="0"/>
            </a:rPr>
            <a:t>:</a:t>
          </a:r>
        </a:p>
        <a:p>
          <a:pPr marL="342900" lvl="2" indent="-171450" algn="just" defTabSz="800100">
            <a:lnSpc>
              <a:spcPct val="90000"/>
            </a:lnSpc>
            <a:spcBef>
              <a:spcPct val="0"/>
            </a:spcBef>
            <a:spcAft>
              <a:spcPts val="600"/>
            </a:spcAft>
            <a:buFont typeface="Wingdings" panose="05000000000000000000" pitchFamily="2" charset="2"/>
            <a:buChar char="q"/>
          </a:pPr>
          <a:endParaRPr lang="en-US" sz="1800" kern="1200" dirty="0">
            <a:latin typeface="Tenorite" panose="00000500000000000000" pitchFamily="2" charset="0"/>
            <a:cs typeface="Calibri" panose="020F0502020204030204" pitchFamily="34" charset="0"/>
          </a:endParaRP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Follow up on Action Items</a:t>
          </a:r>
        </a:p>
        <a:p>
          <a:pPr marL="514350" lvl="3" indent="-171450" algn="just" defTabSz="800100">
            <a:lnSpc>
              <a:spcPct val="90000"/>
            </a:lnSpc>
            <a:spcBef>
              <a:spcPct val="0"/>
            </a:spcBef>
            <a:spcAft>
              <a:spcPts val="6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Posting of MT analysis data on main TDTMS page – IAG, IAL</a:t>
          </a:r>
        </a:p>
        <a:p>
          <a:pPr marL="342900" lvl="2" indent="-171450" algn="just" defTabSz="800100">
            <a:lnSpc>
              <a:spcPct val="90000"/>
            </a:lnSpc>
            <a:spcBef>
              <a:spcPct val="0"/>
            </a:spcBef>
            <a:spcAft>
              <a:spcPts val="6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ERCOT Reports</a:t>
          </a:r>
        </a:p>
        <a:p>
          <a:pPr marL="514350" lvl="3" indent="-171450" algn="just" defTabSz="800100">
            <a:lnSpc>
              <a:spcPct val="90000"/>
            </a:lnSpc>
            <a:spcBef>
              <a:spcPct val="0"/>
            </a:spcBef>
            <a:spcAft>
              <a:spcPts val="6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System Instances &amp; MT Performance</a:t>
          </a:r>
        </a:p>
        <a:p>
          <a:pPr marL="514350" lvl="3" indent="-171450" algn="just" defTabSz="800100">
            <a:lnSpc>
              <a:spcPct val="90000"/>
            </a:lnSpc>
            <a:spcBef>
              <a:spcPct val="0"/>
            </a:spcBef>
            <a:spcAft>
              <a:spcPts val="6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Listserv</a:t>
          </a:r>
        </a:p>
        <a:p>
          <a:pPr marL="514350" lvl="3" indent="-171450" algn="just" defTabSz="800100">
            <a:lnSpc>
              <a:spcPct val="90000"/>
            </a:lnSpc>
            <a:spcBef>
              <a:spcPct val="0"/>
            </a:spcBef>
            <a:spcAft>
              <a:spcPts val="6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MIS – Retail API &amp; UI</a:t>
          </a:r>
        </a:p>
        <a:p>
          <a:pPr marL="342900" lvl="2" indent="-171450" algn="just" defTabSz="800100">
            <a:lnSpc>
              <a:spcPct val="90000"/>
            </a:lnSpc>
            <a:spcBef>
              <a:spcPct val="0"/>
            </a:spcBef>
            <a:spcAft>
              <a:spcPts val="600"/>
            </a:spcAft>
            <a:buFont typeface="Wingdings" panose="05000000000000000000" pitchFamily="2" charset="2"/>
            <a:buChar char="q"/>
          </a:pPr>
          <a:r>
            <a:rPr lang="en-US" sz="1800" i="0" kern="1200" dirty="0">
              <a:latin typeface="Tenorite" panose="00000500000000000000" pitchFamily="2" charset="0"/>
              <a:cs typeface="Calibri" panose="020F0502020204030204" pitchFamily="34" charset="0"/>
            </a:rPr>
            <a:t>MarkeTrak Subtypes Overall Volume Analysis – results 2024(2)</a:t>
          </a:r>
        </a:p>
        <a:p>
          <a:pPr marL="342900" lvl="2" indent="-171450" algn="just" defTabSz="800100">
            <a:lnSpc>
              <a:spcPct val="90000"/>
            </a:lnSpc>
            <a:spcBef>
              <a:spcPct val="0"/>
            </a:spcBef>
            <a:spcAft>
              <a:spcPts val="600"/>
            </a:spcAft>
            <a:buFont typeface="Wingdings" panose="05000000000000000000" pitchFamily="2" charset="2"/>
            <a:buChar char="q"/>
          </a:pPr>
          <a:r>
            <a:rPr lang="en-US" sz="1800" i="0" kern="1200" dirty="0">
              <a:latin typeface="Tenorite" panose="00000500000000000000" pitchFamily="2" charset="0"/>
              <a:cs typeface="Calibri" panose="020F0502020204030204" pitchFamily="34" charset="0"/>
            </a:rPr>
            <a:t>MarkeTrak Information Page</a:t>
          </a:r>
        </a:p>
        <a:p>
          <a:pPr marL="514350" lvl="3" indent="-171450" algn="just" defTabSz="711200">
            <a:lnSpc>
              <a:spcPct val="90000"/>
            </a:lnSpc>
            <a:spcBef>
              <a:spcPct val="0"/>
            </a:spcBef>
            <a:spcAft>
              <a:spcPts val="600"/>
            </a:spcAft>
            <a:buFont typeface="Arial" panose="020B0604020202020204" pitchFamily="34" charset="0"/>
            <a:buChar char="•"/>
          </a:pPr>
          <a:endParaRPr lang="en-US" sz="1600" i="0" kern="1200" dirty="0">
            <a:latin typeface="Tenorite" panose="00000500000000000000" pitchFamily="2" charset="0"/>
            <a:cs typeface="Calibri" panose="020F0502020204030204" pitchFamily="34" charset="0"/>
          </a:endParaRPr>
        </a:p>
        <a:p>
          <a:pPr marL="228600" lvl="1" indent="-228600" algn="l" defTabSz="889000">
            <a:lnSpc>
              <a:spcPct val="90000"/>
            </a:lnSpc>
            <a:spcBef>
              <a:spcPct val="0"/>
            </a:spcBef>
            <a:spcAft>
              <a:spcPct val="15000"/>
            </a:spcAft>
            <a:buFont typeface="Wingdings" panose="05000000000000000000" pitchFamily="2" charset="2"/>
            <a:buChar char="q"/>
          </a:pPr>
          <a:endParaRPr lang="en-US" sz="2000" kern="1200" dirty="0">
            <a:latin typeface="Arial Rounded MT Bold" panose="020F0704030504030204" pitchFamily="34" charset="0"/>
          </a:endParaRPr>
        </a:p>
      </dsp:txBody>
      <dsp:txXfrm>
        <a:off x="0" y="339002"/>
        <a:ext cx="11329646" cy="5205608"/>
      </dsp:txXfrm>
    </dsp:sp>
    <dsp:sp modelId="{4AA5C7B7-5B64-4F71-AB37-E39564456FAC}">
      <dsp:nvSpPr>
        <dsp:cNvPr id="0" name=""/>
        <dsp:cNvSpPr/>
      </dsp:nvSpPr>
      <dsp:spPr>
        <a:xfrm>
          <a:off x="0" y="0"/>
          <a:ext cx="10801436" cy="406303"/>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Next Meeting – </a:t>
          </a:r>
          <a:r>
            <a:rPr lang="en-US" sz="2600" b="1" kern="1200" dirty="0"/>
            <a:t>Tuesday, May 13th</a:t>
          </a:r>
          <a:endParaRPr lang="en-US" sz="2600" kern="1200" dirty="0">
            <a:latin typeface="Arial Rounded MT Bold" panose="020F0704030504030204" pitchFamily="34" charset="0"/>
          </a:endParaRPr>
        </a:p>
      </dsp:txBody>
      <dsp:txXfrm>
        <a:off x="0" y="0"/>
        <a:ext cx="10801436" cy="406303"/>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47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93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205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161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41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6120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5/6/2025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99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5/6/2025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01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4E7D1B-D673-4CF6-8672-009D42ABD2A0}" type="datetimeFigureOut">
              <a:rPr lang="en-US" smtClean="0"/>
              <a:t>5/6/2025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59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16AA21-1863-4931-97CB-99D0A168701B}" type="datetimeFigureOut">
              <a:rPr lang="en-US" smtClean="0"/>
              <a:t>5/6/2025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127974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643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664C608-40B1-4030-A28D-5B74BC98ADCE}" type="datetimeFigureOut">
              <a:rPr lang="en-US" smtClean="0"/>
              <a:t>5/6/2025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09659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6.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EBA14DF-46DF-4C9F-A2D6-694FDD7C825E}"/>
              </a:ext>
            </a:extLst>
          </p:cNvPr>
          <p:cNvGrpSpPr/>
          <p:nvPr/>
        </p:nvGrpSpPr>
        <p:grpSpPr>
          <a:xfrm>
            <a:off x="669901" y="2917848"/>
            <a:ext cx="1360440" cy="1261913"/>
            <a:chOff x="10330781" y="3933704"/>
            <a:chExt cx="824899" cy="782815"/>
          </a:xfrm>
        </p:grpSpPr>
        <p:pic>
          <p:nvPicPr>
            <p:cNvPr id="5" name="Picture 4">
              <a:extLst>
                <a:ext uri="{FF2B5EF4-FFF2-40B4-BE49-F238E27FC236}">
                  <a16:creationId xmlns:a16="http://schemas.microsoft.com/office/drawing/2014/main" id="{74F32FD5-3AB1-42A0-A665-022830B6CEFA}"/>
                </a:ext>
              </a:extLst>
            </p:cNvPr>
            <p:cNvPicPr>
              <a:picLocks noChangeAspect="1"/>
            </p:cNvPicPr>
            <p:nvPr/>
          </p:nvPicPr>
          <p:blipFill>
            <a:blip r:embed="rId2"/>
            <a:stretch>
              <a:fillRect/>
            </a:stretch>
          </p:blipFill>
          <p:spPr>
            <a:xfrm>
              <a:off x="10330781" y="3933704"/>
              <a:ext cx="824899" cy="782815"/>
            </a:xfrm>
            <a:prstGeom prst="rect">
              <a:avLst/>
            </a:prstGeom>
            <a:solidFill>
              <a:schemeClr val="bg1">
                <a:lumMod val="95000"/>
              </a:schemeClr>
            </a:solidFill>
            <a:ln>
              <a:noFill/>
            </a:ln>
          </p:spPr>
        </p:pic>
        <p:sp>
          <p:nvSpPr>
            <p:cNvPr id="6" name="Star: 5 Points 5">
              <a:extLst>
                <a:ext uri="{FF2B5EF4-FFF2-40B4-BE49-F238E27FC236}">
                  <a16:creationId xmlns:a16="http://schemas.microsoft.com/office/drawing/2014/main" id="{CF9D75A8-DE69-4D14-845D-7CEBA92C0341}"/>
                </a:ext>
              </a:extLst>
            </p:cNvPr>
            <p:cNvSpPr/>
            <p:nvPr/>
          </p:nvSpPr>
          <p:spPr>
            <a:xfrm>
              <a:off x="10521696" y="3980359"/>
              <a:ext cx="608023" cy="642461"/>
            </a:xfrm>
            <a:prstGeom prst="star5">
              <a:avLst/>
            </a:prstGeom>
            <a:solidFill>
              <a:schemeClr val="bg1"/>
            </a:solidFill>
            <a:ln>
              <a:solidFill>
                <a:schemeClr val="accen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551B1756-3518-45E2-962E-8486736A324D}"/>
              </a:ext>
            </a:extLst>
          </p:cNvPr>
          <p:cNvSpPr>
            <a:spLocks noGrp="1"/>
          </p:cNvSpPr>
          <p:nvPr>
            <p:ph type="ctrTitle"/>
          </p:nvPr>
        </p:nvSpPr>
        <p:spPr/>
        <p:txBody>
          <a:bodyPr/>
          <a:lstStyle/>
          <a:p>
            <a:r>
              <a:rPr lang="en-US" dirty="0">
                <a:latin typeface="Arial Rounded MT Bold" panose="020F0704030504030204" pitchFamily="34" charset="0"/>
              </a:rPr>
              <a:t>TDTMS Update</a:t>
            </a:r>
          </a:p>
        </p:txBody>
      </p:sp>
      <p:sp>
        <p:nvSpPr>
          <p:cNvPr id="3" name="Subtitle 2">
            <a:extLst>
              <a:ext uri="{FF2B5EF4-FFF2-40B4-BE49-F238E27FC236}">
                <a16:creationId xmlns:a16="http://schemas.microsoft.com/office/drawing/2014/main" id="{94E146BA-B599-4F02-AA3D-D15519B78F07}"/>
              </a:ext>
            </a:extLst>
          </p:cNvPr>
          <p:cNvSpPr>
            <a:spLocks noGrp="1"/>
          </p:cNvSpPr>
          <p:nvPr>
            <p:ph type="subTitle" idx="1"/>
          </p:nvPr>
        </p:nvSpPr>
        <p:spPr/>
        <p:txBody>
          <a:bodyPr>
            <a:normAutofit/>
          </a:bodyPr>
          <a:lstStyle/>
          <a:p>
            <a:r>
              <a:rPr lang="en-US" sz="2800" dirty="0">
                <a:solidFill>
                  <a:schemeClr val="tx1"/>
                </a:solidFill>
                <a:latin typeface="Arial Rounded MT Bold" panose="020F0704030504030204" pitchFamily="34" charset="0"/>
                <a:ea typeface="+mj-ea"/>
                <a:cs typeface="+mj-cs"/>
              </a:rPr>
              <a:t>RMS</a:t>
            </a:r>
          </a:p>
          <a:p>
            <a:r>
              <a:rPr lang="en-US" sz="2800" dirty="0">
                <a:solidFill>
                  <a:schemeClr val="tx1"/>
                </a:solidFill>
                <a:latin typeface="Arial Rounded MT Bold" panose="020F0704030504030204" pitchFamily="34" charset="0"/>
                <a:ea typeface="+mj-ea"/>
                <a:cs typeface="+mj-cs"/>
              </a:rPr>
              <a:t>May 13th, 2025</a:t>
            </a:r>
          </a:p>
        </p:txBody>
      </p:sp>
      <p:sp>
        <p:nvSpPr>
          <p:cNvPr id="7" name="TextBox 6">
            <a:extLst>
              <a:ext uri="{FF2B5EF4-FFF2-40B4-BE49-F238E27FC236}">
                <a16:creationId xmlns:a16="http://schemas.microsoft.com/office/drawing/2014/main" id="{BC2D042A-5D60-104E-9114-EA96D7589A0F}"/>
              </a:ext>
            </a:extLst>
          </p:cNvPr>
          <p:cNvSpPr txBox="1"/>
          <p:nvPr/>
        </p:nvSpPr>
        <p:spPr>
          <a:xfrm>
            <a:off x="7126357" y="427382"/>
            <a:ext cx="4709882" cy="1569660"/>
          </a:xfrm>
          <a:prstGeom prst="rect">
            <a:avLst/>
          </a:prstGeom>
          <a:noFill/>
        </p:spPr>
        <p:txBody>
          <a:bodyPr wrap="square" rtlCol="0">
            <a:spAutoFit/>
          </a:bodyPr>
          <a:lstStyle/>
          <a:p>
            <a:pPr algn="ctr"/>
            <a:r>
              <a:rPr lang="en-US" sz="2400" b="1" u="sng" dirty="0"/>
              <a:t>Leadership 2025:</a:t>
            </a:r>
          </a:p>
          <a:p>
            <a:pPr algn="ctr"/>
            <a:r>
              <a:rPr lang="en-US" sz="2400" b="1" dirty="0"/>
              <a:t> Chair - Sheri Wiegand, </a:t>
            </a:r>
            <a:r>
              <a:rPr lang="en-US" sz="2400" b="1" dirty="0" err="1"/>
              <a:t>Vistra</a:t>
            </a:r>
            <a:endParaRPr lang="en-US" sz="2400" b="1" dirty="0"/>
          </a:p>
          <a:p>
            <a:pPr algn="ctr"/>
            <a:r>
              <a:rPr lang="en-US" sz="2400" b="1" dirty="0"/>
              <a:t>Vice Co-Chairs – Monica Jones, CNP</a:t>
            </a:r>
          </a:p>
          <a:p>
            <a:pPr algn="ctr"/>
            <a:r>
              <a:rPr lang="en-US" sz="2400" b="1" dirty="0"/>
              <a:t>Sam Pak, Oncor</a:t>
            </a:r>
          </a:p>
        </p:txBody>
      </p:sp>
    </p:spTree>
    <p:extLst>
      <p:ext uri="{BB962C8B-B14F-4D97-AF65-F5344CB8AC3E}">
        <p14:creationId xmlns:p14="http://schemas.microsoft.com/office/powerpoint/2010/main" val="17740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3530008379"/>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F4ED98B5-D05A-B0D4-9CE0-92AA62166E06}"/>
              </a:ext>
            </a:extLst>
          </p:cNvPr>
          <p:cNvPicPr>
            <a:picLocks noChangeAspect="1"/>
          </p:cNvPicPr>
          <p:nvPr/>
        </p:nvPicPr>
        <p:blipFill>
          <a:blip r:embed="rId8"/>
          <a:stretch>
            <a:fillRect/>
          </a:stretch>
        </p:blipFill>
        <p:spPr>
          <a:xfrm>
            <a:off x="2059446" y="4016523"/>
            <a:ext cx="8073107" cy="1162528"/>
          </a:xfrm>
          <a:prstGeom prst="rect">
            <a:avLst/>
          </a:prstGeom>
        </p:spPr>
      </p:pic>
    </p:spTree>
    <p:extLst>
      <p:ext uri="{BB962C8B-B14F-4D97-AF65-F5344CB8AC3E}">
        <p14:creationId xmlns:p14="http://schemas.microsoft.com/office/powerpoint/2010/main" val="151085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03901E-6AA3-D1BA-4706-354CF5B86B99}"/>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531B694B-4D7F-C216-9B6B-F60F2A23C2E6}"/>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6E59DDAA-C231-3A53-F610-27EA77C6AA38}"/>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0115472-990D-B33B-CD86-19A6BA612B2E}"/>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5ED7D19D-CCAC-15CA-DB6E-7830D0517461}"/>
              </a:ext>
            </a:extLst>
          </p:cNvPr>
          <p:cNvGraphicFramePr>
            <a:graphicFrameLocks/>
          </p:cNvGraphicFramePr>
          <p:nvPr>
            <p:extLst>
              <p:ext uri="{D42A27DB-BD31-4B8C-83A1-F6EECF244321}">
                <p14:modId xmlns:p14="http://schemas.microsoft.com/office/powerpoint/2010/main" val="1752665322"/>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61779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D059FE-0FA6-5081-C70D-09C0DB747A9B}"/>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FBBC5D66-5F0C-42F0-51EA-0639955911BF}"/>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F2372C1B-2302-A456-DFFE-FDBEF2E684CE}"/>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962FE6-761F-2545-A1DD-2516FA241826}"/>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84B56B0C-12FC-F3C0-13CE-C0A0AF4F6E79}"/>
              </a:ext>
            </a:extLst>
          </p:cNvPr>
          <p:cNvGraphicFramePr>
            <a:graphicFrameLocks/>
          </p:cNvGraphicFramePr>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8EA412FC-F76D-D01F-C2F8-597AECB7EFCA}"/>
              </a:ext>
            </a:extLst>
          </p:cNvPr>
          <p:cNvSpPr txBox="1"/>
          <p:nvPr/>
        </p:nvSpPr>
        <p:spPr>
          <a:xfrm>
            <a:off x="1279368" y="4922761"/>
            <a:ext cx="9417190" cy="830997"/>
          </a:xfrm>
          <a:prstGeom prst="rect">
            <a:avLst/>
          </a:prstGeom>
          <a:solidFill>
            <a:schemeClr val="bg1">
              <a:lumMod val="75000"/>
            </a:schemeClr>
          </a:solidFill>
        </p:spPr>
        <p:txBody>
          <a:bodyPr wrap="square" rtlCol="0">
            <a:spAutoFit/>
          </a:bodyPr>
          <a:lstStyle/>
          <a:p>
            <a:pPr algn="ctr"/>
            <a:r>
              <a:rPr lang="en-US" sz="1200" b="1" dirty="0"/>
              <a:t>Volume of IALs is ~42% higher than IAGs.  </a:t>
            </a:r>
          </a:p>
          <a:p>
            <a:pPr algn="ctr"/>
            <a:r>
              <a:rPr lang="en-US" sz="1200" b="1" dirty="0"/>
              <a:t>Higher % of IALs are unexecuted (12%) vs IAGs unexecuted (2.7%).</a:t>
            </a:r>
          </a:p>
          <a:p>
            <a:pPr algn="ctr"/>
            <a:r>
              <a:rPr lang="en-US" sz="1200" b="1" dirty="0"/>
              <a:t>Top Drivers for ‘</a:t>
            </a:r>
            <a:r>
              <a:rPr lang="en-US" sz="1200" b="1" dirty="0" err="1"/>
              <a:t>unexecutable</a:t>
            </a:r>
            <a:r>
              <a:rPr lang="en-US" sz="1200" b="1" dirty="0"/>
              <a:t>’ IALs:  Authorized Enrollment Confirmed (70%) and New Transaction Completed (36%).</a:t>
            </a:r>
          </a:p>
          <a:p>
            <a:pPr algn="ctr"/>
            <a:r>
              <a:rPr lang="en-US" sz="1200" b="1" dirty="0"/>
              <a:t>Most IAL MTs are submitted within 7 days of enrollment.</a:t>
            </a:r>
          </a:p>
        </p:txBody>
      </p:sp>
      <p:pic>
        <p:nvPicPr>
          <p:cNvPr id="4" name="Picture 3">
            <a:extLst>
              <a:ext uri="{FF2B5EF4-FFF2-40B4-BE49-F238E27FC236}">
                <a16:creationId xmlns:a16="http://schemas.microsoft.com/office/drawing/2014/main" id="{929C121A-D1EF-51F8-C5EF-42EE793190E9}"/>
              </a:ext>
            </a:extLst>
          </p:cNvPr>
          <p:cNvPicPr>
            <a:picLocks noChangeAspect="1"/>
          </p:cNvPicPr>
          <p:nvPr/>
        </p:nvPicPr>
        <p:blipFill>
          <a:blip r:embed="rId8"/>
          <a:stretch>
            <a:fillRect/>
          </a:stretch>
        </p:blipFill>
        <p:spPr>
          <a:xfrm>
            <a:off x="478556" y="2000223"/>
            <a:ext cx="11606946" cy="2476149"/>
          </a:xfrm>
          <a:prstGeom prst="rect">
            <a:avLst/>
          </a:prstGeom>
        </p:spPr>
      </p:pic>
    </p:spTree>
    <p:extLst>
      <p:ext uri="{BB962C8B-B14F-4D97-AF65-F5344CB8AC3E}">
        <p14:creationId xmlns:p14="http://schemas.microsoft.com/office/powerpoint/2010/main" val="299518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1420054941"/>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1F5F9788-599C-8BFE-73E8-EFC4E4DB08AA}"/>
              </a:ext>
            </a:extLst>
          </p:cNvPr>
          <p:cNvPicPr>
            <a:picLocks noChangeAspect="1"/>
          </p:cNvPicPr>
          <p:nvPr/>
        </p:nvPicPr>
        <p:blipFill>
          <a:blip r:embed="rId8"/>
          <a:stretch>
            <a:fillRect/>
          </a:stretch>
        </p:blipFill>
        <p:spPr>
          <a:xfrm>
            <a:off x="478555" y="2159974"/>
            <a:ext cx="11606946" cy="2538052"/>
          </a:xfrm>
          <a:prstGeom prst="rect">
            <a:avLst/>
          </a:prstGeom>
        </p:spPr>
      </p:pic>
      <p:sp>
        <p:nvSpPr>
          <p:cNvPr id="5" name="TextBox 4">
            <a:extLst>
              <a:ext uri="{FF2B5EF4-FFF2-40B4-BE49-F238E27FC236}">
                <a16:creationId xmlns:a16="http://schemas.microsoft.com/office/drawing/2014/main" id="{9EAFC781-BA88-DADF-5149-A013D33E9346}"/>
              </a:ext>
            </a:extLst>
          </p:cNvPr>
          <p:cNvSpPr txBox="1"/>
          <p:nvPr/>
        </p:nvSpPr>
        <p:spPr>
          <a:xfrm>
            <a:off x="1262277" y="5375790"/>
            <a:ext cx="9417190" cy="461665"/>
          </a:xfrm>
          <a:prstGeom prst="rect">
            <a:avLst/>
          </a:prstGeom>
          <a:solidFill>
            <a:schemeClr val="bg1">
              <a:lumMod val="75000"/>
            </a:schemeClr>
          </a:solidFill>
        </p:spPr>
        <p:txBody>
          <a:bodyPr wrap="square" rtlCol="0">
            <a:spAutoFit/>
          </a:bodyPr>
          <a:lstStyle/>
          <a:p>
            <a:pPr algn="ctr"/>
            <a:r>
              <a:rPr lang="en-US" sz="1200" b="1" dirty="0"/>
              <a:t>Nearly all REPs are responding to IAL MTs within 7 days.</a:t>
            </a:r>
          </a:p>
          <a:p>
            <a:pPr algn="ctr"/>
            <a:r>
              <a:rPr lang="en-US" sz="1200" b="1" dirty="0"/>
              <a:t>Most REPs are “front loading” review, yet some REPs have a “sweet spot” from 7 – 14 days to “agree” once MT is acknowledged.</a:t>
            </a:r>
          </a:p>
        </p:txBody>
      </p:sp>
    </p:spTree>
    <p:extLst>
      <p:ext uri="{BB962C8B-B14F-4D97-AF65-F5344CB8AC3E}">
        <p14:creationId xmlns:p14="http://schemas.microsoft.com/office/powerpoint/2010/main" val="1574172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34FBD2-7F47-0F40-8D6B-B58A249383FC}"/>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566C4379-5F56-C4A5-A684-0703CB13BD00}"/>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D8F73005-D7EA-F6BF-96B4-354DA5160B4A}"/>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0639664-3160-9507-3B0D-A5161640DA09}"/>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09C3D617-3315-AFE2-B0F8-DF73E960C3B3}"/>
              </a:ext>
            </a:extLst>
          </p:cNvPr>
          <p:cNvGraphicFramePr>
            <a:graphicFrameLocks/>
          </p:cNvGraphicFramePr>
          <p:nvPr>
            <p:extLst>
              <p:ext uri="{D42A27DB-BD31-4B8C-83A1-F6EECF244321}">
                <p14:modId xmlns:p14="http://schemas.microsoft.com/office/powerpoint/2010/main" val="339922322"/>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072DC77C-8654-B312-E10B-727E5C3A6017}"/>
              </a:ext>
            </a:extLst>
          </p:cNvPr>
          <p:cNvPicPr>
            <a:picLocks noChangeAspect="1"/>
          </p:cNvPicPr>
          <p:nvPr/>
        </p:nvPicPr>
        <p:blipFill>
          <a:blip r:embed="rId8"/>
          <a:stretch>
            <a:fillRect/>
          </a:stretch>
        </p:blipFill>
        <p:spPr>
          <a:xfrm>
            <a:off x="478554" y="3498516"/>
            <a:ext cx="11606947" cy="2042823"/>
          </a:xfrm>
          <a:prstGeom prst="rect">
            <a:avLst/>
          </a:prstGeom>
        </p:spPr>
      </p:pic>
      <p:pic>
        <p:nvPicPr>
          <p:cNvPr id="4" name="Picture 3">
            <a:extLst>
              <a:ext uri="{FF2B5EF4-FFF2-40B4-BE49-F238E27FC236}">
                <a16:creationId xmlns:a16="http://schemas.microsoft.com/office/drawing/2014/main" id="{CF106E7E-335A-3225-A3B4-BF4A42E123B5}"/>
              </a:ext>
            </a:extLst>
          </p:cNvPr>
          <p:cNvPicPr>
            <a:picLocks noChangeAspect="1"/>
          </p:cNvPicPr>
          <p:nvPr/>
        </p:nvPicPr>
        <p:blipFill>
          <a:blip r:embed="rId9"/>
          <a:stretch>
            <a:fillRect/>
          </a:stretch>
        </p:blipFill>
        <p:spPr>
          <a:xfrm>
            <a:off x="478555" y="2012827"/>
            <a:ext cx="11606947" cy="1485689"/>
          </a:xfrm>
          <a:prstGeom prst="rect">
            <a:avLst/>
          </a:prstGeom>
        </p:spPr>
      </p:pic>
      <p:sp>
        <p:nvSpPr>
          <p:cNvPr id="5" name="TextBox 4">
            <a:extLst>
              <a:ext uri="{FF2B5EF4-FFF2-40B4-BE49-F238E27FC236}">
                <a16:creationId xmlns:a16="http://schemas.microsoft.com/office/drawing/2014/main" id="{58EA00F7-A303-608A-756D-F6D12D2F3954}"/>
              </a:ext>
            </a:extLst>
          </p:cNvPr>
          <p:cNvSpPr txBox="1"/>
          <p:nvPr/>
        </p:nvSpPr>
        <p:spPr>
          <a:xfrm>
            <a:off x="1387405" y="5743562"/>
            <a:ext cx="9417190" cy="461665"/>
          </a:xfrm>
          <a:prstGeom prst="rect">
            <a:avLst/>
          </a:prstGeom>
          <a:solidFill>
            <a:schemeClr val="bg1">
              <a:lumMod val="75000"/>
            </a:schemeClr>
          </a:solidFill>
        </p:spPr>
        <p:txBody>
          <a:bodyPr wrap="square" rtlCol="0">
            <a:spAutoFit/>
          </a:bodyPr>
          <a:lstStyle/>
          <a:p>
            <a:pPr algn="ctr"/>
            <a:r>
              <a:rPr lang="en-US" sz="1200" b="1" dirty="0"/>
              <a:t>Agreement between CRs primarily occurs within 7 days.</a:t>
            </a:r>
          </a:p>
          <a:p>
            <a:pPr algn="ctr"/>
            <a:r>
              <a:rPr lang="en-US" sz="1200" b="1" dirty="0"/>
              <a:t>Most REPs are sending BDMVIs within 7 days.  With new TXSET v5.0 &amp; SCR817 changes, the goal is to shorten the submission of the BDMVIs.</a:t>
            </a:r>
          </a:p>
        </p:txBody>
      </p:sp>
    </p:spTree>
    <p:extLst>
      <p:ext uri="{BB962C8B-B14F-4D97-AF65-F5344CB8AC3E}">
        <p14:creationId xmlns:p14="http://schemas.microsoft.com/office/powerpoint/2010/main" val="1173899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F41F53-2077-C65F-8D09-10E8D8CAC74E}"/>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C97B08E2-AA15-BDC9-FC89-8B028D6FDBB7}"/>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82BBA645-BCD3-CD0F-67A1-1BC419365001}"/>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D311CB-3D23-8374-AA78-7E7F0D7B4416}"/>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A1074B27-7AA4-70AA-67E4-52206FEBB652}"/>
              </a:ext>
            </a:extLst>
          </p:cNvPr>
          <p:cNvGraphicFramePr>
            <a:graphicFrameLocks/>
          </p:cNvGraphicFramePr>
          <p:nvPr>
            <p:extLst>
              <p:ext uri="{D42A27DB-BD31-4B8C-83A1-F6EECF244321}">
                <p14:modId xmlns:p14="http://schemas.microsoft.com/office/powerpoint/2010/main" val="3738014078"/>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EA4A2957-B6D3-F5C7-2C12-02495B18CA9B}"/>
              </a:ext>
            </a:extLst>
          </p:cNvPr>
          <p:cNvPicPr>
            <a:picLocks noChangeAspect="1"/>
          </p:cNvPicPr>
          <p:nvPr/>
        </p:nvPicPr>
        <p:blipFill>
          <a:blip r:embed="rId8"/>
          <a:stretch>
            <a:fillRect/>
          </a:stretch>
        </p:blipFill>
        <p:spPr>
          <a:xfrm>
            <a:off x="549689" y="1823945"/>
            <a:ext cx="11464677" cy="3412198"/>
          </a:xfrm>
          <a:prstGeom prst="rect">
            <a:avLst/>
          </a:prstGeom>
        </p:spPr>
      </p:pic>
      <p:sp>
        <p:nvSpPr>
          <p:cNvPr id="4" name="TextBox 3">
            <a:extLst>
              <a:ext uri="{FF2B5EF4-FFF2-40B4-BE49-F238E27FC236}">
                <a16:creationId xmlns:a16="http://schemas.microsoft.com/office/drawing/2014/main" id="{7ACB4A33-F9FF-80AF-D8A2-8C35CB696579}"/>
              </a:ext>
            </a:extLst>
          </p:cNvPr>
          <p:cNvSpPr txBox="1"/>
          <p:nvPr/>
        </p:nvSpPr>
        <p:spPr>
          <a:xfrm>
            <a:off x="2346918" y="5393212"/>
            <a:ext cx="6766290" cy="646331"/>
          </a:xfrm>
          <a:prstGeom prst="rect">
            <a:avLst/>
          </a:prstGeom>
          <a:solidFill>
            <a:schemeClr val="bg1">
              <a:lumMod val="75000"/>
            </a:schemeClr>
          </a:solidFill>
        </p:spPr>
        <p:txBody>
          <a:bodyPr wrap="square" rtlCol="0">
            <a:spAutoFit/>
          </a:bodyPr>
          <a:lstStyle/>
          <a:p>
            <a:pPr algn="ctr"/>
            <a:r>
              <a:rPr lang="en-US" sz="1200" b="1" dirty="0"/>
              <a:t>Most REPs are submitting BDVMIs within 7days once the TDU has transitioned to “Ready to Receive”.  </a:t>
            </a:r>
          </a:p>
          <a:p>
            <a:pPr algn="ctr"/>
            <a:r>
              <a:rPr lang="en-US" sz="1200" b="1" dirty="0"/>
              <a:t>IALs are resolved 85% to 93% within 21 days.  </a:t>
            </a:r>
          </a:p>
          <a:p>
            <a:pPr algn="ctr"/>
            <a:r>
              <a:rPr lang="en-US" sz="1200" b="1" dirty="0"/>
              <a:t>Sweet spot for resolution of IALs is 7 days.  </a:t>
            </a:r>
          </a:p>
        </p:txBody>
      </p:sp>
    </p:spTree>
    <p:extLst>
      <p:ext uri="{BB962C8B-B14F-4D97-AF65-F5344CB8AC3E}">
        <p14:creationId xmlns:p14="http://schemas.microsoft.com/office/powerpoint/2010/main" val="2729648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825FCD-0774-8F53-54A2-D05A91032458}"/>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0187226D-2885-DA85-1F00-4103A9EBD38A}"/>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48EF99E9-68D0-DEF3-0E4B-9E833530B522}"/>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8CB3978-A8CC-B34C-95B7-BBE615AE9FF1}"/>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84A1F0D7-951A-E162-3FED-2BBEEDDBF639}"/>
              </a:ext>
            </a:extLst>
          </p:cNvPr>
          <p:cNvGraphicFramePr>
            <a:graphicFrameLocks/>
          </p:cNvGraphicFramePr>
          <p:nvPr>
            <p:extLst>
              <p:ext uri="{D42A27DB-BD31-4B8C-83A1-F6EECF244321}">
                <p14:modId xmlns:p14="http://schemas.microsoft.com/office/powerpoint/2010/main" val="2192216841"/>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1" name="Picture 10">
            <a:extLst>
              <a:ext uri="{FF2B5EF4-FFF2-40B4-BE49-F238E27FC236}">
                <a16:creationId xmlns:a16="http://schemas.microsoft.com/office/drawing/2014/main" id="{911F2563-5411-9829-4A3E-BDD19159A282}"/>
              </a:ext>
            </a:extLst>
          </p:cNvPr>
          <p:cNvPicPr>
            <a:picLocks noChangeAspect="1"/>
          </p:cNvPicPr>
          <p:nvPr/>
        </p:nvPicPr>
        <p:blipFill>
          <a:blip r:embed="rId8"/>
          <a:stretch>
            <a:fillRect/>
          </a:stretch>
        </p:blipFill>
        <p:spPr>
          <a:xfrm>
            <a:off x="1653626" y="5373258"/>
            <a:ext cx="8002684" cy="1197854"/>
          </a:xfrm>
          <a:prstGeom prst="rect">
            <a:avLst/>
          </a:prstGeom>
        </p:spPr>
      </p:pic>
      <p:pic>
        <p:nvPicPr>
          <p:cNvPr id="6" name="Picture 5">
            <a:extLst>
              <a:ext uri="{FF2B5EF4-FFF2-40B4-BE49-F238E27FC236}">
                <a16:creationId xmlns:a16="http://schemas.microsoft.com/office/drawing/2014/main" id="{9136C3CF-5C17-EEEC-0802-42205496C747}"/>
              </a:ext>
            </a:extLst>
          </p:cNvPr>
          <p:cNvPicPr>
            <a:picLocks noChangeAspect="1"/>
          </p:cNvPicPr>
          <p:nvPr/>
        </p:nvPicPr>
        <p:blipFill>
          <a:blip r:embed="rId9"/>
          <a:stretch>
            <a:fillRect/>
          </a:stretch>
        </p:blipFill>
        <p:spPr>
          <a:xfrm>
            <a:off x="1661736" y="4616287"/>
            <a:ext cx="7986465" cy="756971"/>
          </a:xfrm>
          <a:prstGeom prst="rect">
            <a:avLst/>
          </a:prstGeom>
        </p:spPr>
      </p:pic>
      <p:cxnSp>
        <p:nvCxnSpPr>
          <p:cNvPr id="13" name="Straight Arrow Connector 12">
            <a:extLst>
              <a:ext uri="{FF2B5EF4-FFF2-40B4-BE49-F238E27FC236}">
                <a16:creationId xmlns:a16="http://schemas.microsoft.com/office/drawing/2014/main" id="{EFF2A9C1-E402-D614-C3AD-655B0A35BB90}"/>
              </a:ext>
            </a:extLst>
          </p:cNvPr>
          <p:cNvCxnSpPr/>
          <p:nvPr/>
        </p:nvCxnSpPr>
        <p:spPr>
          <a:xfrm flipH="1">
            <a:off x="9346131" y="3975234"/>
            <a:ext cx="1337911" cy="76039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4674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6" name="Content Placeholder 5">
            <a:extLst>
              <a:ext uri="{FF2B5EF4-FFF2-40B4-BE49-F238E27FC236}">
                <a16:creationId xmlns:a16="http://schemas.microsoft.com/office/drawing/2014/main" id="{CCF579CB-2974-4D90-91E7-1E4EA6903F35}"/>
              </a:ext>
            </a:extLst>
          </p:cNvPr>
          <p:cNvGraphicFramePr>
            <a:graphicFrameLocks noGrp="1"/>
          </p:cNvGraphicFramePr>
          <p:nvPr>
            <p:ph idx="1"/>
            <p:extLst>
              <p:ext uri="{D42A27DB-BD31-4B8C-83A1-F6EECF244321}">
                <p14:modId xmlns:p14="http://schemas.microsoft.com/office/powerpoint/2010/main" val="3173875874"/>
              </p:ext>
            </p:extLst>
          </p:nvPr>
        </p:nvGraphicFramePr>
        <p:xfrm>
          <a:off x="478555" y="1165299"/>
          <a:ext cx="11329646" cy="55446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762047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12408</TotalTime>
  <Words>676</Words>
  <Application>Microsoft Office PowerPoint</Application>
  <PresentationFormat>Widescreen</PresentationFormat>
  <Paragraphs>64</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Arial Rounded MT Bold</vt:lpstr>
      <vt:lpstr>Calibri</vt:lpstr>
      <vt:lpstr>Calibri Light</vt:lpstr>
      <vt:lpstr>Courier New</vt:lpstr>
      <vt:lpstr>Symbol</vt:lpstr>
      <vt:lpstr>Tenorite</vt:lpstr>
      <vt:lpstr>Wingdings</vt:lpstr>
      <vt:lpstr>Retrospect</vt:lpstr>
      <vt:lpstr>TDTMS Update</vt:lpstr>
      <vt:lpstr>TDTMS</vt:lpstr>
      <vt:lpstr>TDTMS</vt:lpstr>
      <vt:lpstr>TDTMS</vt:lpstr>
      <vt:lpstr>TDTMS</vt:lpstr>
      <vt:lpstr>TDTMS</vt:lpstr>
      <vt:lpstr>TDTMS</vt:lpstr>
      <vt:lpstr>TDTMS</vt:lpstr>
      <vt:lpstr>TDTMS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TDTMS Upate</dc:title>
  <dc:creator>Patrick, Kyle</dc:creator>
  <cp:lastModifiedBy>Wiegand, Sheri</cp:lastModifiedBy>
  <cp:revision>391</cp:revision>
  <dcterms:created xsi:type="dcterms:W3CDTF">2019-02-27T15:25:50Z</dcterms:created>
  <dcterms:modified xsi:type="dcterms:W3CDTF">2025-05-07T03:17:22Z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3ac3a1a-de19-428b-b395-6d250d7743fb_Enabled">
    <vt:lpwstr>true</vt:lpwstr>
  </property>
  <property fmtid="{D5CDD505-2E9C-101B-9397-08002B2CF9AE}" pid="3" name="MSIP_Label_e3ac3a1a-de19-428b-b395-6d250d7743fb_SetDate">
    <vt:lpwstr>2024-03-29T21:01:04Z</vt:lpwstr>
  </property>
  <property fmtid="{D5CDD505-2E9C-101B-9397-08002B2CF9AE}" pid="4" name="MSIP_Label_e3ac3a1a-de19-428b-b395-6d250d7743fb_Method">
    <vt:lpwstr>Standard</vt:lpwstr>
  </property>
  <property fmtid="{D5CDD505-2E9C-101B-9397-08002B2CF9AE}" pid="5" name="MSIP_Label_e3ac3a1a-de19-428b-b395-6d250d7743fb_Name">
    <vt:lpwstr>Internal Use Only</vt:lpwstr>
  </property>
  <property fmtid="{D5CDD505-2E9C-101B-9397-08002B2CF9AE}" pid="6" name="MSIP_Label_e3ac3a1a-de19-428b-b395-6d250d7743fb_SiteId">
    <vt:lpwstr>88cc5fd7-fd78-44b6-ad75-b6915088974f</vt:lpwstr>
  </property>
  <property fmtid="{D5CDD505-2E9C-101B-9397-08002B2CF9AE}" pid="7" name="MSIP_Label_e3ac3a1a-de19-428b-b395-6d250d7743fb_ActionId">
    <vt:lpwstr>b2a58588-84ce-4cb5-af2c-d0f5eb5aa7d3</vt:lpwstr>
  </property>
  <property fmtid="{D5CDD505-2E9C-101B-9397-08002B2CF9AE}" pid="8" name="MSIP_Label_e3ac3a1a-de19-428b-b395-6d250d7743fb_ContentBits">
    <vt:lpwstr>0</vt:lpwstr>
  </property>
  <property fmtid="{D5CDD505-2E9C-101B-9397-08002B2CF9AE}" pid="9" name="MSIP_Label_7084cbda-52b8-46fb-a7b7-cb5bd465ed85_Enabled">
    <vt:lpwstr>true</vt:lpwstr>
  </property>
  <property fmtid="{D5CDD505-2E9C-101B-9397-08002B2CF9AE}" pid="10" name="MSIP_Label_7084cbda-52b8-46fb-a7b7-cb5bd465ed85_SetDate">
    <vt:lpwstr>2024-08-05T13:42:42Z</vt:lpwstr>
  </property>
  <property fmtid="{D5CDD505-2E9C-101B-9397-08002B2CF9AE}" pid="11" name="MSIP_Label_7084cbda-52b8-46fb-a7b7-cb5bd465ed85_Method">
    <vt:lpwstr>Standard</vt:lpwstr>
  </property>
  <property fmtid="{D5CDD505-2E9C-101B-9397-08002B2CF9AE}" pid="12" name="MSIP_Label_7084cbda-52b8-46fb-a7b7-cb5bd465ed85_Name">
    <vt:lpwstr>Internal</vt:lpwstr>
  </property>
  <property fmtid="{D5CDD505-2E9C-101B-9397-08002B2CF9AE}" pid="13" name="MSIP_Label_7084cbda-52b8-46fb-a7b7-cb5bd465ed85_SiteId">
    <vt:lpwstr>0afb747d-bff7-4596-a9fc-950ef9e0ec45</vt:lpwstr>
  </property>
  <property fmtid="{D5CDD505-2E9C-101B-9397-08002B2CF9AE}" pid="14" name="MSIP_Label_7084cbda-52b8-46fb-a7b7-cb5bd465ed85_ActionId">
    <vt:lpwstr>8e471e68-1c84-4705-bd16-705128988bf8</vt:lpwstr>
  </property>
  <property fmtid="{D5CDD505-2E9C-101B-9397-08002B2CF9AE}" pid="15" name="MSIP_Label_7084cbda-52b8-46fb-a7b7-cb5bd465ed85_ContentBits">
    <vt:lpwstr>0</vt:lpwstr>
  </property>
</Properties>
</file>