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48" autoAdjust="0"/>
  </p:normalViewPr>
  <p:slideViewPr>
    <p:cSldViewPr snapToGrid="0">
      <p:cViewPr varScale="1">
        <p:scale>
          <a:sx n="69" d="100"/>
          <a:sy n="69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9721-F543-4A6C-BF9D-65D7CC540427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0168E-626C-4E60-93C0-A00D256094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2326A-4C88-4AFB-AA5B-5919D81DFF5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3AB32-59DF-41F1-9618-EDFBF50496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3AB32-59DF-41F1-9618-EDFBF50496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2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Digital Connections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CEBFF"/>
                </a:solidFill>
              </a:rPr>
              <a:t>Retail Market Subcommittee – May 13</a:t>
            </a:r>
            <a:r>
              <a:rPr lang="en-US" baseline="30000" dirty="0">
                <a:solidFill>
                  <a:srgbClr val="7CEBFF"/>
                </a:solidFill>
              </a:rPr>
              <a:t>th</a:t>
            </a:r>
            <a:r>
              <a:rPr lang="en-US" dirty="0">
                <a:solidFill>
                  <a:srgbClr val="7CEBFF"/>
                </a:solidFill>
              </a:rPr>
              <a:t> 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253B77-3C68-1542-3137-5D0B9583A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66" y="692573"/>
            <a:ext cx="539115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33EB-7DCB-4DDC-80AF-C885A3EE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B9FCF-8492-42F1-8F2B-B451C01E7A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Flight 0225 Updates</a:t>
            </a:r>
          </a:p>
          <a:p>
            <a:r>
              <a:rPr lang="en-US" dirty="0"/>
              <a:t>Confirmed Texas SET test script book updates will be ready for the upcoming 0625 Flight. Day 1 transactions set to begin on 06/09/25 and Flight 0625 is scheduled to conclude on 06/20/25</a:t>
            </a:r>
          </a:p>
          <a:p>
            <a:r>
              <a:rPr lang="en-US" dirty="0"/>
              <a:t>Reviewed 2025 RMS Objectives from TAC</a:t>
            </a:r>
          </a:p>
          <a:p>
            <a:r>
              <a:rPr lang="en-US" dirty="0"/>
              <a:t>Began the TMTP review process to review and recommend edits to the Texas Market Test Plan document to be more consistent with today’s testing requirements and </a:t>
            </a:r>
            <a:r>
              <a:rPr lang="en-US" dirty="0" err="1"/>
              <a:t>FlighTrak</a:t>
            </a:r>
            <a:r>
              <a:rPr lang="en-US" dirty="0"/>
              <a:t> verifications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5C0A6FB-8CA6-52A8-D9DE-85195CEE09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88075" y="2766830"/>
            <a:ext cx="5422900" cy="2554652"/>
          </a:xfrm>
        </p:spPr>
      </p:pic>
    </p:spTree>
    <p:extLst>
      <p:ext uri="{BB962C8B-B14F-4D97-AF65-F5344CB8AC3E}">
        <p14:creationId xmlns:p14="http://schemas.microsoft.com/office/powerpoint/2010/main" val="4976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Next meeting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DEBF25-BFC0-7541-52DE-B664428FB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03" y="1374735"/>
            <a:ext cx="11029615" cy="3678303"/>
          </a:xfrm>
        </p:spPr>
        <p:txBody>
          <a:bodyPr/>
          <a:lstStyle/>
          <a:p>
            <a:r>
              <a:rPr lang="en-US" dirty="0"/>
              <a:t>May 20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  <a:p>
            <a:r>
              <a:rPr lang="en-US" dirty="0"/>
              <a:t>In-Person Meeting with optional Webex for remote participation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6BD3CA-B766-26A6-28DB-9C85106E4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672" y="1400217"/>
            <a:ext cx="46958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390039_win32_fixed.potx" id="{08D75CB0-AD9B-4834-8559-901094BB0ABE}" vid="{3B3EDB20-B381-4B6C-99AC-7C5CDA2B4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42D3C2F-55A5-48C0-9D5A-95C7FF0389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2209EB-3212-4116-B574-D1F56C7C4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91575F-4C21-47C4-8D13-EB9BE66B536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design</Template>
  <TotalTime>40</TotalTime>
  <Words>99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Gill Sans MT</vt:lpstr>
      <vt:lpstr>Wingdings 2</vt:lpstr>
      <vt:lpstr>Custom</vt:lpstr>
      <vt:lpstr>Texas SET update</vt:lpstr>
      <vt:lpstr>April update</vt:lpstr>
      <vt:lpstr>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Wilson, Stephen</dc:creator>
  <cp:lastModifiedBy>Wilson, Stephen</cp:lastModifiedBy>
  <cp:revision>2</cp:revision>
  <dcterms:created xsi:type="dcterms:W3CDTF">2025-05-05T14:55:46Z</dcterms:created>
  <dcterms:modified xsi:type="dcterms:W3CDTF">2025-05-05T21:56:23Z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2025-05-05T21:46:28Z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9c1cd162-15cb-4ff7-a97a-d5d0346ea83d</vt:lpwstr>
  </property>
  <property fmtid="{D5CDD505-2E9C-101B-9397-08002B2CF9AE}" pid="9" name="MSIP_Label_e3ac3a1a-de19-428b-b395-6d250d7743fb_ContentBits">
    <vt:lpwstr>0</vt:lpwstr>
  </property>
</Properties>
</file>