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9" r:id="rId3"/>
    <p:sldId id="257" r:id="rId4"/>
    <p:sldId id="258" r:id="rId5"/>
    <p:sldId id="263" r:id="rId6"/>
    <p:sldId id="264" r:id="rId7"/>
    <p:sldId id="265" r:id="rId8"/>
    <p:sldId id="260" r:id="rId9"/>
    <p:sldId id="261" r:id="rId10"/>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7" d="100"/>
          <a:sy n="77" d="100"/>
        </p:scale>
        <p:origin x="91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6BED260E-FBAC-4D09-AAF3-6A29CD46624A}" type="datetimeFigureOut">
              <a:rPr lang="en-US" smtClean="0"/>
              <a:t>5/5/2025</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AC359BEE-C5F7-4083-A0E6-DB24882CE90A}" type="slidenum">
              <a:rPr lang="en-US" smtClean="0"/>
              <a:t>‹#›</a:t>
            </a:fld>
            <a:endParaRPr lang="en-US"/>
          </a:p>
        </p:txBody>
      </p:sp>
    </p:spTree>
    <p:extLst>
      <p:ext uri="{BB962C8B-B14F-4D97-AF65-F5344CB8AC3E}">
        <p14:creationId xmlns:p14="http://schemas.microsoft.com/office/powerpoint/2010/main" val="13846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6403B-A197-5877-A4EC-16B3031371E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B43AB1-F835-9999-4CD2-05C7BC7FA9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FE52172-9EE7-AA66-7634-B56D4FC195F2}"/>
              </a:ext>
            </a:extLst>
          </p:cNvPr>
          <p:cNvSpPr>
            <a:spLocks noGrp="1"/>
          </p:cNvSpPr>
          <p:nvPr>
            <p:ph type="dt" sz="half" idx="10"/>
          </p:nvPr>
        </p:nvSpPr>
        <p:spPr/>
        <p:txBody>
          <a:bodyPr/>
          <a:lstStyle/>
          <a:p>
            <a:fld id="{EF6CF079-6A50-466B-B11E-C65EB7D3796D}" type="datetime1">
              <a:rPr lang="en-US" smtClean="0"/>
              <a:t>5/5/2025</a:t>
            </a:fld>
            <a:endParaRPr lang="en-US"/>
          </a:p>
        </p:txBody>
      </p:sp>
      <p:sp>
        <p:nvSpPr>
          <p:cNvPr id="5" name="Footer Placeholder 4">
            <a:extLst>
              <a:ext uri="{FF2B5EF4-FFF2-40B4-BE49-F238E27FC236}">
                <a16:creationId xmlns:a16="http://schemas.microsoft.com/office/drawing/2014/main" id="{F11E95DE-7D57-33FB-CBB8-0A45AB7819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69C9F2-44BD-D143-962A-E89F19BCBB5F}"/>
              </a:ext>
            </a:extLst>
          </p:cNvPr>
          <p:cNvSpPr>
            <a:spLocks noGrp="1"/>
          </p:cNvSpPr>
          <p:nvPr>
            <p:ph type="sldNum" sz="quarter" idx="12"/>
          </p:nvPr>
        </p:nvSpPr>
        <p:spPr/>
        <p:txBody>
          <a:bodyPr/>
          <a:lstStyle/>
          <a:p>
            <a:fld id="{9C19EC66-01E6-4C55-A3E8-17AED2800447}" type="slidenum">
              <a:rPr lang="en-US" smtClean="0"/>
              <a:t>‹#›</a:t>
            </a:fld>
            <a:endParaRPr lang="en-US"/>
          </a:p>
        </p:txBody>
      </p:sp>
    </p:spTree>
    <p:extLst>
      <p:ext uri="{BB962C8B-B14F-4D97-AF65-F5344CB8AC3E}">
        <p14:creationId xmlns:p14="http://schemas.microsoft.com/office/powerpoint/2010/main" val="2156157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C9E36-A81B-BFF7-6C66-137B6EF341E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C5E91C7-F138-61D9-A4A0-48A40F6D82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0831CC-1954-A6A8-3C47-4C0E13C63598}"/>
              </a:ext>
            </a:extLst>
          </p:cNvPr>
          <p:cNvSpPr>
            <a:spLocks noGrp="1"/>
          </p:cNvSpPr>
          <p:nvPr>
            <p:ph type="dt" sz="half" idx="10"/>
          </p:nvPr>
        </p:nvSpPr>
        <p:spPr/>
        <p:txBody>
          <a:bodyPr/>
          <a:lstStyle/>
          <a:p>
            <a:fld id="{E796EC5F-5675-4E8D-879B-F900BEE56F38}" type="datetime1">
              <a:rPr lang="en-US" smtClean="0"/>
              <a:t>5/5/2025</a:t>
            </a:fld>
            <a:endParaRPr lang="en-US"/>
          </a:p>
        </p:txBody>
      </p:sp>
      <p:sp>
        <p:nvSpPr>
          <p:cNvPr id="5" name="Footer Placeholder 4">
            <a:extLst>
              <a:ext uri="{FF2B5EF4-FFF2-40B4-BE49-F238E27FC236}">
                <a16:creationId xmlns:a16="http://schemas.microsoft.com/office/drawing/2014/main" id="{28D3E8D4-1BDD-B9E8-9B90-6C09BF9F8B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30EAFE-84F0-441E-27D0-BD66763EE13E}"/>
              </a:ext>
            </a:extLst>
          </p:cNvPr>
          <p:cNvSpPr>
            <a:spLocks noGrp="1"/>
          </p:cNvSpPr>
          <p:nvPr>
            <p:ph type="sldNum" sz="quarter" idx="12"/>
          </p:nvPr>
        </p:nvSpPr>
        <p:spPr/>
        <p:txBody>
          <a:bodyPr/>
          <a:lstStyle/>
          <a:p>
            <a:fld id="{9C19EC66-01E6-4C55-A3E8-17AED2800447}" type="slidenum">
              <a:rPr lang="en-US" smtClean="0"/>
              <a:t>‹#›</a:t>
            </a:fld>
            <a:endParaRPr lang="en-US"/>
          </a:p>
        </p:txBody>
      </p:sp>
    </p:spTree>
    <p:extLst>
      <p:ext uri="{BB962C8B-B14F-4D97-AF65-F5344CB8AC3E}">
        <p14:creationId xmlns:p14="http://schemas.microsoft.com/office/powerpoint/2010/main" val="665179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7540BD-1D27-4153-45E5-63A4B0AC3F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8A3A9E8-0094-44A5-E5B4-C52803ECA8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72480B-DC18-E0BB-2B51-3FD992B3894C}"/>
              </a:ext>
            </a:extLst>
          </p:cNvPr>
          <p:cNvSpPr>
            <a:spLocks noGrp="1"/>
          </p:cNvSpPr>
          <p:nvPr>
            <p:ph type="dt" sz="half" idx="10"/>
          </p:nvPr>
        </p:nvSpPr>
        <p:spPr/>
        <p:txBody>
          <a:bodyPr/>
          <a:lstStyle/>
          <a:p>
            <a:fld id="{1473FA70-4FC5-4671-BB2C-3BDAA26D6D86}" type="datetime1">
              <a:rPr lang="en-US" smtClean="0"/>
              <a:t>5/5/2025</a:t>
            </a:fld>
            <a:endParaRPr lang="en-US"/>
          </a:p>
        </p:txBody>
      </p:sp>
      <p:sp>
        <p:nvSpPr>
          <p:cNvPr id="5" name="Footer Placeholder 4">
            <a:extLst>
              <a:ext uri="{FF2B5EF4-FFF2-40B4-BE49-F238E27FC236}">
                <a16:creationId xmlns:a16="http://schemas.microsoft.com/office/drawing/2014/main" id="{56A0E737-365F-FF59-4AFF-98457ABE86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5C6D9A-C3A7-4D8F-7897-55B38B5F0A2F}"/>
              </a:ext>
            </a:extLst>
          </p:cNvPr>
          <p:cNvSpPr>
            <a:spLocks noGrp="1"/>
          </p:cNvSpPr>
          <p:nvPr>
            <p:ph type="sldNum" sz="quarter" idx="12"/>
          </p:nvPr>
        </p:nvSpPr>
        <p:spPr/>
        <p:txBody>
          <a:bodyPr/>
          <a:lstStyle/>
          <a:p>
            <a:fld id="{9C19EC66-01E6-4C55-A3E8-17AED2800447}" type="slidenum">
              <a:rPr lang="en-US" smtClean="0"/>
              <a:t>‹#›</a:t>
            </a:fld>
            <a:endParaRPr lang="en-US"/>
          </a:p>
        </p:txBody>
      </p:sp>
    </p:spTree>
    <p:extLst>
      <p:ext uri="{BB962C8B-B14F-4D97-AF65-F5344CB8AC3E}">
        <p14:creationId xmlns:p14="http://schemas.microsoft.com/office/powerpoint/2010/main" val="31721215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7" name="Picture Placeholder 85">
            <a:extLst>
              <a:ext uri="{FF2B5EF4-FFF2-40B4-BE49-F238E27FC236}">
                <a16:creationId xmlns:a16="http://schemas.microsoft.com/office/drawing/2014/main" id="{27C8F013-58D5-4ABD-B2CB-0431FD14933E}"/>
              </a:ext>
            </a:extLst>
          </p:cNvPr>
          <p:cNvSpPr>
            <a:spLocks noGrp="1"/>
          </p:cNvSpPr>
          <p:nvPr userDrawn="1">
            <p:ph type="pic" sz="quarter" idx="29"/>
          </p:nvPr>
        </p:nvSpPr>
        <p:spPr>
          <a:xfrm>
            <a:off x="884309" y="918636"/>
            <a:ext cx="950400" cy="687600"/>
          </a:xfrm>
        </p:spPr>
        <p:txBody>
          <a:bodyPr anchor="ctr" anchorCtr="0">
            <a:normAutofit/>
          </a:bodyPr>
          <a:lstStyle>
            <a:lvl1pPr marL="0" indent="0" algn="ctr">
              <a:buNone/>
              <a:defRPr sz="1200"/>
            </a:lvl1pPr>
          </a:lstStyle>
          <a:p>
            <a:r>
              <a:rPr lang="en-US"/>
              <a:t>Click icon to add picture</a:t>
            </a:r>
            <a:endParaRPr lang="ru-RU" dirty="0"/>
          </a:p>
        </p:txBody>
      </p:sp>
      <p:sp>
        <p:nvSpPr>
          <p:cNvPr id="2" name="Title 1">
            <a:extLst>
              <a:ext uri="{FF2B5EF4-FFF2-40B4-BE49-F238E27FC236}">
                <a16:creationId xmlns:a16="http://schemas.microsoft.com/office/drawing/2014/main" id="{B75257CB-11D8-4D35-A676-05EDEFAA2116}"/>
              </a:ext>
            </a:extLst>
          </p:cNvPr>
          <p:cNvSpPr>
            <a:spLocks noGrp="1"/>
          </p:cNvSpPr>
          <p:nvPr>
            <p:ph type="ctrTitle"/>
          </p:nvPr>
        </p:nvSpPr>
        <p:spPr>
          <a:xfrm>
            <a:off x="2387973" y="-27215"/>
            <a:ext cx="8617176" cy="793932"/>
          </a:xfrm>
        </p:spPr>
        <p:txBody>
          <a:bodyPr anchor="b">
            <a:normAutofit/>
          </a:bodyPr>
          <a:lstStyle>
            <a:lvl1pPr algn="r">
              <a:defRPr sz="4400" b="1">
                <a:solidFill>
                  <a:schemeClr val="accent1"/>
                </a:solidFill>
              </a:defRPr>
            </a:lvl1pPr>
          </a:lstStyle>
          <a:p>
            <a:r>
              <a:rPr lang="en-US"/>
              <a:t>Click to edit Master title style</a:t>
            </a:r>
            <a:endParaRPr lang="ru-RU" dirty="0"/>
          </a:p>
        </p:txBody>
      </p:sp>
      <p:sp>
        <p:nvSpPr>
          <p:cNvPr id="3" name="Subtitle 2">
            <a:extLst>
              <a:ext uri="{FF2B5EF4-FFF2-40B4-BE49-F238E27FC236}">
                <a16:creationId xmlns:a16="http://schemas.microsoft.com/office/drawing/2014/main" id="{FDA622EE-EB76-4F63-BF73-21A4E7D3C73B}"/>
              </a:ext>
            </a:extLst>
          </p:cNvPr>
          <p:cNvSpPr>
            <a:spLocks noGrp="1"/>
          </p:cNvSpPr>
          <p:nvPr>
            <p:ph type="subTitle" idx="1"/>
          </p:nvPr>
        </p:nvSpPr>
        <p:spPr>
          <a:xfrm>
            <a:off x="2373532" y="806751"/>
            <a:ext cx="8617176" cy="481916"/>
          </a:xfrm>
        </p:spPr>
        <p:txBody>
          <a:bodyPr>
            <a:noAutofit/>
          </a:bodyPr>
          <a:lstStyle>
            <a:lvl1pPr marL="0" indent="0" algn="r">
              <a:buNone/>
              <a:defRPr sz="2800" i="1">
                <a:solidFill>
                  <a:schemeClr val="accent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a:p>
        </p:txBody>
      </p:sp>
      <p:sp>
        <p:nvSpPr>
          <p:cNvPr id="19" name="Rectangle 18">
            <a:extLst>
              <a:ext uri="{FF2B5EF4-FFF2-40B4-BE49-F238E27FC236}">
                <a16:creationId xmlns:a16="http://schemas.microsoft.com/office/drawing/2014/main" id="{50D56C11-4279-4A7A-8ED5-B3CC4B49EBCE}"/>
              </a:ext>
            </a:extLst>
          </p:cNvPr>
          <p:cNvSpPr/>
          <p:nvPr userDrawn="1"/>
        </p:nvSpPr>
        <p:spPr>
          <a:xfrm>
            <a:off x="970189" y="1399671"/>
            <a:ext cx="10986581" cy="630936"/>
          </a:xfrm>
          <a:prstGeom prst="rect">
            <a:avLst/>
          </a:prstGeom>
          <a:solidFill>
            <a:srgbClr val="DEE6E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68" name="Text Placeholder 67">
            <a:extLst>
              <a:ext uri="{FF2B5EF4-FFF2-40B4-BE49-F238E27FC236}">
                <a16:creationId xmlns:a16="http://schemas.microsoft.com/office/drawing/2014/main" id="{1448BB1C-FCE0-4368-9454-1C343179F825}"/>
              </a:ext>
            </a:extLst>
          </p:cNvPr>
          <p:cNvSpPr>
            <a:spLocks noGrp="1"/>
          </p:cNvSpPr>
          <p:nvPr userDrawn="1">
            <p:ph type="body" sz="quarter" idx="14" hasCustomPrompt="1"/>
          </p:nvPr>
        </p:nvSpPr>
        <p:spPr>
          <a:xfrm>
            <a:off x="999868" y="1445659"/>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5" name="Text Placeholder 67">
            <a:extLst>
              <a:ext uri="{FF2B5EF4-FFF2-40B4-BE49-F238E27FC236}">
                <a16:creationId xmlns:a16="http://schemas.microsoft.com/office/drawing/2014/main" id="{0F809E17-A64D-4926-86F9-F23BA9D43374}"/>
              </a:ext>
            </a:extLst>
          </p:cNvPr>
          <p:cNvSpPr>
            <a:spLocks noGrp="1"/>
          </p:cNvSpPr>
          <p:nvPr userDrawn="1">
            <p:ph type="body" sz="quarter" idx="19" hasCustomPrompt="1"/>
          </p:nvPr>
        </p:nvSpPr>
        <p:spPr>
          <a:xfrm>
            <a:off x="1002003" y="2132509"/>
            <a:ext cx="1697037" cy="368946"/>
          </a:xfrm>
        </p:spPr>
        <p:txBody>
          <a:bodyPr>
            <a:noAutofit/>
          </a:bodyPr>
          <a:lstStyle>
            <a:lvl1pPr marL="0" indent="0">
              <a:buNone/>
              <a:defRPr sz="1800" b="1">
                <a:solidFill>
                  <a:schemeClr val="accent3"/>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Step 1</a:t>
            </a:r>
            <a:endParaRPr lang="ru-RU" dirty="0"/>
          </a:p>
        </p:txBody>
      </p:sp>
      <p:sp>
        <p:nvSpPr>
          <p:cNvPr id="80" name="Text Placeholder 67">
            <a:extLst>
              <a:ext uri="{FF2B5EF4-FFF2-40B4-BE49-F238E27FC236}">
                <a16:creationId xmlns:a16="http://schemas.microsoft.com/office/drawing/2014/main" id="{CEAEBD1B-4DD3-4194-BDB3-E70AEE2E0CDB}"/>
              </a:ext>
            </a:extLst>
          </p:cNvPr>
          <p:cNvSpPr>
            <a:spLocks noGrp="1"/>
          </p:cNvSpPr>
          <p:nvPr userDrawn="1">
            <p:ph type="body" sz="quarter" idx="24"/>
          </p:nvPr>
        </p:nvSpPr>
        <p:spPr>
          <a:xfrm>
            <a:off x="999868" y="2537066"/>
            <a:ext cx="1697037" cy="1414919"/>
          </a:xfrm>
        </p:spPr>
        <p:txBody>
          <a:bodyPr>
            <a:noAutofit/>
          </a:bodyPr>
          <a:lstStyle>
            <a:lvl1pPr marL="0" indent="0">
              <a:buNone/>
              <a:defRPr sz="1500" b="0" i="1">
                <a:solidFill>
                  <a:schemeClr val="accent3"/>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a:t>Click to edit Master text styles</a:t>
            </a:r>
          </a:p>
        </p:txBody>
      </p:sp>
      <p:sp>
        <p:nvSpPr>
          <p:cNvPr id="69" name="Text Placeholder 67">
            <a:extLst>
              <a:ext uri="{FF2B5EF4-FFF2-40B4-BE49-F238E27FC236}">
                <a16:creationId xmlns:a16="http://schemas.microsoft.com/office/drawing/2014/main" id="{D78D23EB-5D9F-4540-94A3-08DBF7B8B91F}"/>
              </a:ext>
            </a:extLst>
          </p:cNvPr>
          <p:cNvSpPr>
            <a:spLocks noGrp="1"/>
          </p:cNvSpPr>
          <p:nvPr userDrawn="1">
            <p:ph type="body" sz="quarter" idx="15" hasCustomPrompt="1"/>
          </p:nvPr>
        </p:nvSpPr>
        <p:spPr>
          <a:xfrm>
            <a:off x="3076929" y="1445659"/>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6" name="Text Placeholder 67">
            <a:extLst>
              <a:ext uri="{FF2B5EF4-FFF2-40B4-BE49-F238E27FC236}">
                <a16:creationId xmlns:a16="http://schemas.microsoft.com/office/drawing/2014/main" id="{52C8DAAC-AC34-4ADE-B88F-1C9288A5AEAB}"/>
              </a:ext>
            </a:extLst>
          </p:cNvPr>
          <p:cNvSpPr>
            <a:spLocks noGrp="1"/>
          </p:cNvSpPr>
          <p:nvPr userDrawn="1">
            <p:ph type="body" sz="quarter" idx="20" hasCustomPrompt="1"/>
          </p:nvPr>
        </p:nvSpPr>
        <p:spPr>
          <a:xfrm>
            <a:off x="3079064" y="2132509"/>
            <a:ext cx="1697037" cy="368946"/>
          </a:xfrm>
        </p:spPr>
        <p:txBody>
          <a:bodyPr>
            <a:noAutofit/>
          </a:bodyPr>
          <a:lstStyle>
            <a:lvl1pPr marL="0" indent="0">
              <a:buNone/>
              <a:defRPr sz="1800" b="1">
                <a:solidFill>
                  <a:schemeClr val="accent3"/>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Step 2</a:t>
            </a:r>
            <a:endParaRPr lang="ru-RU" dirty="0"/>
          </a:p>
        </p:txBody>
      </p:sp>
      <p:sp>
        <p:nvSpPr>
          <p:cNvPr id="81" name="Text Placeholder 67">
            <a:extLst>
              <a:ext uri="{FF2B5EF4-FFF2-40B4-BE49-F238E27FC236}">
                <a16:creationId xmlns:a16="http://schemas.microsoft.com/office/drawing/2014/main" id="{11C83BFB-0EB8-4D80-943B-BA7A252D4DFE}"/>
              </a:ext>
            </a:extLst>
          </p:cNvPr>
          <p:cNvSpPr>
            <a:spLocks noGrp="1"/>
          </p:cNvSpPr>
          <p:nvPr userDrawn="1">
            <p:ph type="body" sz="quarter" idx="25"/>
          </p:nvPr>
        </p:nvSpPr>
        <p:spPr>
          <a:xfrm>
            <a:off x="3076929" y="2537066"/>
            <a:ext cx="1697037" cy="1414919"/>
          </a:xfrm>
        </p:spPr>
        <p:txBody>
          <a:bodyPr>
            <a:noAutofit/>
          </a:bodyPr>
          <a:lstStyle>
            <a:lvl1pPr marL="0" indent="0">
              <a:buNone/>
              <a:defRPr sz="1500" b="0" i="1">
                <a:solidFill>
                  <a:schemeClr val="accent3"/>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a:t>Click to edit Master text styles</a:t>
            </a:r>
          </a:p>
        </p:txBody>
      </p:sp>
      <p:sp>
        <p:nvSpPr>
          <p:cNvPr id="70" name="Text Placeholder 67">
            <a:extLst>
              <a:ext uri="{FF2B5EF4-FFF2-40B4-BE49-F238E27FC236}">
                <a16:creationId xmlns:a16="http://schemas.microsoft.com/office/drawing/2014/main" id="{4ED1DE17-B2BC-417B-BFB0-D3CDF7209734}"/>
              </a:ext>
            </a:extLst>
          </p:cNvPr>
          <p:cNvSpPr>
            <a:spLocks noGrp="1"/>
          </p:cNvSpPr>
          <p:nvPr userDrawn="1">
            <p:ph type="body" sz="quarter" idx="16" hasCustomPrompt="1"/>
          </p:nvPr>
        </p:nvSpPr>
        <p:spPr>
          <a:xfrm>
            <a:off x="5153990" y="1445659"/>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7" name="Text Placeholder 67">
            <a:extLst>
              <a:ext uri="{FF2B5EF4-FFF2-40B4-BE49-F238E27FC236}">
                <a16:creationId xmlns:a16="http://schemas.microsoft.com/office/drawing/2014/main" id="{2406C601-7B6F-4E9D-A973-B2CC92C0DDA5}"/>
              </a:ext>
            </a:extLst>
          </p:cNvPr>
          <p:cNvSpPr>
            <a:spLocks noGrp="1"/>
          </p:cNvSpPr>
          <p:nvPr userDrawn="1">
            <p:ph type="body" sz="quarter" idx="21" hasCustomPrompt="1"/>
          </p:nvPr>
        </p:nvSpPr>
        <p:spPr>
          <a:xfrm>
            <a:off x="5156125" y="2132509"/>
            <a:ext cx="1697037" cy="368946"/>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a:solidFill>
                  <a:schemeClr val="accent3"/>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Step 3</a:t>
            </a:r>
            <a:endParaRPr lang="ru-RU" dirty="0"/>
          </a:p>
        </p:txBody>
      </p:sp>
      <p:sp>
        <p:nvSpPr>
          <p:cNvPr id="82" name="Text Placeholder 67">
            <a:extLst>
              <a:ext uri="{FF2B5EF4-FFF2-40B4-BE49-F238E27FC236}">
                <a16:creationId xmlns:a16="http://schemas.microsoft.com/office/drawing/2014/main" id="{1863E5AC-A2CE-4EFB-9433-5F599B2B061F}"/>
              </a:ext>
            </a:extLst>
          </p:cNvPr>
          <p:cNvSpPr>
            <a:spLocks noGrp="1"/>
          </p:cNvSpPr>
          <p:nvPr userDrawn="1">
            <p:ph type="body" sz="quarter" idx="26"/>
          </p:nvPr>
        </p:nvSpPr>
        <p:spPr>
          <a:xfrm>
            <a:off x="5153990" y="2537066"/>
            <a:ext cx="1697037" cy="1414919"/>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500" b="0" i="1">
                <a:solidFill>
                  <a:schemeClr val="accent3"/>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to edit Master text styles</a:t>
            </a:r>
          </a:p>
        </p:txBody>
      </p:sp>
      <p:sp>
        <p:nvSpPr>
          <p:cNvPr id="71" name="Text Placeholder 67">
            <a:extLst>
              <a:ext uri="{FF2B5EF4-FFF2-40B4-BE49-F238E27FC236}">
                <a16:creationId xmlns:a16="http://schemas.microsoft.com/office/drawing/2014/main" id="{166A426C-5268-45E2-8D57-A0DC553E0187}"/>
              </a:ext>
            </a:extLst>
          </p:cNvPr>
          <p:cNvSpPr>
            <a:spLocks noGrp="1"/>
          </p:cNvSpPr>
          <p:nvPr userDrawn="1">
            <p:ph type="body" sz="quarter" idx="17" hasCustomPrompt="1"/>
          </p:nvPr>
        </p:nvSpPr>
        <p:spPr>
          <a:xfrm>
            <a:off x="7231051" y="1445659"/>
            <a:ext cx="1697037"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8" name="Text Placeholder 67">
            <a:extLst>
              <a:ext uri="{FF2B5EF4-FFF2-40B4-BE49-F238E27FC236}">
                <a16:creationId xmlns:a16="http://schemas.microsoft.com/office/drawing/2014/main" id="{84AA07B3-267A-4EF3-884B-C7811E2A82E2}"/>
              </a:ext>
            </a:extLst>
          </p:cNvPr>
          <p:cNvSpPr>
            <a:spLocks noGrp="1"/>
          </p:cNvSpPr>
          <p:nvPr userDrawn="1">
            <p:ph type="body" sz="quarter" idx="22" hasCustomPrompt="1"/>
          </p:nvPr>
        </p:nvSpPr>
        <p:spPr>
          <a:xfrm>
            <a:off x="7233186" y="2132509"/>
            <a:ext cx="1697037" cy="368946"/>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a:solidFill>
                  <a:schemeClr val="accent3"/>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Step 4</a:t>
            </a:r>
            <a:endParaRPr lang="ru-RU" dirty="0"/>
          </a:p>
        </p:txBody>
      </p:sp>
      <p:sp>
        <p:nvSpPr>
          <p:cNvPr id="83" name="Text Placeholder 67">
            <a:extLst>
              <a:ext uri="{FF2B5EF4-FFF2-40B4-BE49-F238E27FC236}">
                <a16:creationId xmlns:a16="http://schemas.microsoft.com/office/drawing/2014/main" id="{8200DF41-88E6-45EF-AE9D-B56233AD17E6}"/>
              </a:ext>
            </a:extLst>
          </p:cNvPr>
          <p:cNvSpPr>
            <a:spLocks noGrp="1"/>
          </p:cNvSpPr>
          <p:nvPr userDrawn="1">
            <p:ph type="body" sz="quarter" idx="27"/>
          </p:nvPr>
        </p:nvSpPr>
        <p:spPr>
          <a:xfrm>
            <a:off x="7231051" y="2537066"/>
            <a:ext cx="1697037" cy="1414919"/>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500" b="0" i="1">
                <a:solidFill>
                  <a:schemeClr val="accent3"/>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to edit Master text styles</a:t>
            </a:r>
          </a:p>
        </p:txBody>
      </p:sp>
      <p:sp>
        <p:nvSpPr>
          <p:cNvPr id="72" name="Text Placeholder 67">
            <a:extLst>
              <a:ext uri="{FF2B5EF4-FFF2-40B4-BE49-F238E27FC236}">
                <a16:creationId xmlns:a16="http://schemas.microsoft.com/office/drawing/2014/main" id="{27F6FCF2-4954-4E07-BD4A-54040E169886}"/>
              </a:ext>
            </a:extLst>
          </p:cNvPr>
          <p:cNvSpPr>
            <a:spLocks noGrp="1"/>
          </p:cNvSpPr>
          <p:nvPr userDrawn="1">
            <p:ph type="body" sz="quarter" idx="18" hasCustomPrompt="1"/>
          </p:nvPr>
        </p:nvSpPr>
        <p:spPr>
          <a:xfrm>
            <a:off x="9564420" y="1445659"/>
            <a:ext cx="1657391" cy="450850"/>
          </a:xfrm>
        </p:spPr>
        <p:txBody>
          <a:bodyPr>
            <a:noAutofit/>
          </a:bodyPr>
          <a:lstStyle>
            <a:lvl1pPr marL="0" indent="0">
              <a:buNone/>
              <a:defRPr sz="2800" b="1">
                <a:solidFill>
                  <a:schemeClr val="accent1"/>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lvl="0"/>
            <a:r>
              <a:rPr lang="en-US" dirty="0"/>
              <a:t>20XX</a:t>
            </a:r>
            <a:endParaRPr lang="ru-RU" dirty="0"/>
          </a:p>
        </p:txBody>
      </p:sp>
      <p:sp>
        <p:nvSpPr>
          <p:cNvPr id="79" name="Text Placeholder 67">
            <a:extLst>
              <a:ext uri="{FF2B5EF4-FFF2-40B4-BE49-F238E27FC236}">
                <a16:creationId xmlns:a16="http://schemas.microsoft.com/office/drawing/2014/main" id="{9752F311-54E4-4A2F-A676-CE541AC3AF22}"/>
              </a:ext>
            </a:extLst>
          </p:cNvPr>
          <p:cNvSpPr>
            <a:spLocks noGrp="1"/>
          </p:cNvSpPr>
          <p:nvPr userDrawn="1">
            <p:ph type="body" sz="quarter" idx="23" hasCustomPrompt="1"/>
          </p:nvPr>
        </p:nvSpPr>
        <p:spPr>
          <a:xfrm>
            <a:off x="9595409" y="2117047"/>
            <a:ext cx="1697037" cy="368946"/>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a:solidFill>
                  <a:schemeClr val="accent3"/>
                </a:solidFill>
                <a:latin typeface="+mj-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Step 5</a:t>
            </a:r>
            <a:endParaRPr lang="ru-RU" dirty="0"/>
          </a:p>
        </p:txBody>
      </p:sp>
      <p:sp>
        <p:nvSpPr>
          <p:cNvPr id="84" name="Text Placeholder 67">
            <a:extLst>
              <a:ext uri="{FF2B5EF4-FFF2-40B4-BE49-F238E27FC236}">
                <a16:creationId xmlns:a16="http://schemas.microsoft.com/office/drawing/2014/main" id="{293395E1-4412-462F-9A23-3BEF7CCC2498}"/>
              </a:ext>
            </a:extLst>
          </p:cNvPr>
          <p:cNvSpPr>
            <a:spLocks noGrp="1"/>
          </p:cNvSpPr>
          <p:nvPr userDrawn="1">
            <p:ph type="body" sz="quarter" idx="28"/>
          </p:nvPr>
        </p:nvSpPr>
        <p:spPr>
          <a:xfrm>
            <a:off x="9595410" y="2554852"/>
            <a:ext cx="1697037" cy="1414919"/>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500" b="0" i="1">
                <a:solidFill>
                  <a:schemeClr val="accent3"/>
                </a:solidFill>
                <a:latin typeface="+mn-lt"/>
              </a:defRPr>
            </a:lvl1pPr>
            <a:lvl2pPr>
              <a:defRPr sz="2800" b="1">
                <a:solidFill>
                  <a:srgbClr val="B4001B"/>
                </a:solidFill>
                <a:latin typeface="+mj-lt"/>
              </a:defRPr>
            </a:lvl2pPr>
            <a:lvl3pPr>
              <a:defRPr sz="2800" b="1">
                <a:solidFill>
                  <a:srgbClr val="B4001B"/>
                </a:solidFill>
                <a:latin typeface="+mj-lt"/>
              </a:defRPr>
            </a:lvl3pPr>
            <a:lvl4pPr>
              <a:defRPr sz="2800" b="1">
                <a:solidFill>
                  <a:srgbClr val="B4001B"/>
                </a:solidFill>
                <a:latin typeface="+mj-lt"/>
              </a:defRPr>
            </a:lvl4pPr>
            <a:lvl5pPr>
              <a:defRPr sz="2800" b="1">
                <a:solidFill>
                  <a:srgbClr val="B4001B"/>
                </a:solidFill>
                <a:latin typeface="+mj-lt"/>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Click to edit Master text styles</a:t>
            </a:r>
          </a:p>
        </p:txBody>
      </p:sp>
      <p:cxnSp>
        <p:nvCxnSpPr>
          <p:cNvPr id="43" name="Straight Connector 42">
            <a:extLst>
              <a:ext uri="{FF2B5EF4-FFF2-40B4-BE49-F238E27FC236}">
                <a16:creationId xmlns:a16="http://schemas.microsoft.com/office/drawing/2014/main" id="{DA423E63-093D-4A99-8C31-28E180F8111E}"/>
              </a:ext>
            </a:extLst>
          </p:cNvPr>
          <p:cNvCxnSpPr>
            <a:cxnSpLocks/>
          </p:cNvCxnSpPr>
          <p:nvPr userDrawn="1"/>
        </p:nvCxnSpPr>
        <p:spPr>
          <a:xfrm flipV="1">
            <a:off x="999868" y="1404156"/>
            <a:ext cx="10988650" cy="29089"/>
          </a:xfrm>
          <a:prstGeom prst="line">
            <a:avLst/>
          </a:prstGeom>
          <a:ln w="19050">
            <a:solidFill>
              <a:srgbClr val="9399A1"/>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41F79A9D-F468-4B5C-9092-EE37C9E345F1}"/>
              </a:ext>
            </a:extLst>
          </p:cNvPr>
          <p:cNvSpPr>
            <a:spLocks noGrp="1"/>
          </p:cNvSpPr>
          <p:nvPr>
            <p:ph type="dt" sz="half" idx="10"/>
          </p:nvPr>
        </p:nvSpPr>
        <p:spPr>
          <a:xfrm>
            <a:off x="5953132" y="6287685"/>
            <a:ext cx="2743200" cy="252000"/>
          </a:xfrm>
        </p:spPr>
        <p:txBody>
          <a:bodyPr/>
          <a:lstStyle>
            <a:lvl1pPr>
              <a:defRPr>
                <a:solidFill>
                  <a:schemeClr val="accent3"/>
                </a:solidFill>
              </a:defRPr>
            </a:lvl1pPr>
          </a:lstStyle>
          <a:p>
            <a:fld id="{513CFEE6-155F-4C22-BFC9-BDED101F64A3}" type="datetimeFigureOut">
              <a:rPr lang="ru-RU" smtClean="0"/>
              <a:pPr/>
              <a:t>05.05.2025</a:t>
            </a:fld>
            <a:endParaRPr lang="ru-RU"/>
          </a:p>
        </p:txBody>
      </p:sp>
      <p:sp>
        <p:nvSpPr>
          <p:cNvPr id="5" name="Footer Placeholder 4">
            <a:extLst>
              <a:ext uri="{FF2B5EF4-FFF2-40B4-BE49-F238E27FC236}">
                <a16:creationId xmlns:a16="http://schemas.microsoft.com/office/drawing/2014/main" id="{48650B2E-E157-4C0C-94EB-9A67DEC033FC}"/>
              </a:ext>
            </a:extLst>
          </p:cNvPr>
          <p:cNvSpPr>
            <a:spLocks noGrp="1"/>
          </p:cNvSpPr>
          <p:nvPr>
            <p:ph type="ftr" sz="quarter" idx="11"/>
          </p:nvPr>
        </p:nvSpPr>
        <p:spPr>
          <a:xfrm>
            <a:off x="8403156" y="6325794"/>
            <a:ext cx="2743200" cy="252698"/>
          </a:xfrm>
        </p:spPr>
        <p:txBody>
          <a:bodyPr/>
          <a:lstStyle>
            <a:lvl1pPr>
              <a:defRPr>
                <a:solidFill>
                  <a:schemeClr val="accent1"/>
                </a:solidFill>
              </a:defRPr>
            </a:lvl1pPr>
          </a:lstStyle>
          <a:p>
            <a:endParaRPr lang="ru-RU" dirty="0"/>
          </a:p>
        </p:txBody>
      </p:sp>
      <p:cxnSp>
        <p:nvCxnSpPr>
          <p:cNvPr id="39" name="Straight Connector 38">
            <a:extLst>
              <a:ext uri="{FF2B5EF4-FFF2-40B4-BE49-F238E27FC236}">
                <a16:creationId xmlns:a16="http://schemas.microsoft.com/office/drawing/2014/main" id="{EE9FF919-D5B6-40BE-8340-99395C67A80B}"/>
              </a:ext>
            </a:extLst>
          </p:cNvPr>
          <p:cNvCxnSpPr/>
          <p:nvPr userDrawn="1"/>
        </p:nvCxnSpPr>
        <p:spPr>
          <a:xfrm>
            <a:off x="9478539" y="1367753"/>
            <a:ext cx="0" cy="44513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FCC36F7E-FD23-48F3-A09A-9CC43031B561}"/>
              </a:ext>
            </a:extLst>
          </p:cNvPr>
          <p:cNvCxnSpPr>
            <a:cxnSpLocks/>
          </p:cNvCxnSpPr>
          <p:nvPr userDrawn="1"/>
        </p:nvCxnSpPr>
        <p:spPr>
          <a:xfrm>
            <a:off x="882570" y="2056205"/>
            <a:ext cx="11074200" cy="0"/>
          </a:xfrm>
          <a:prstGeom prst="line">
            <a:avLst/>
          </a:prstGeom>
          <a:ln w="7239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735FDD3-D29F-4144-B941-C78FD2EDEC8F}"/>
              </a:ext>
            </a:extLst>
          </p:cNvPr>
          <p:cNvCxnSpPr/>
          <p:nvPr userDrawn="1"/>
        </p:nvCxnSpPr>
        <p:spPr>
          <a:xfrm>
            <a:off x="985093" y="1433245"/>
            <a:ext cx="0" cy="4411366"/>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49" name="Group 48">
            <a:extLst>
              <a:ext uri="{FF2B5EF4-FFF2-40B4-BE49-F238E27FC236}">
                <a16:creationId xmlns:a16="http://schemas.microsoft.com/office/drawing/2014/main" id="{063908B3-7B94-471C-A3B6-4DD1BAD057EC}"/>
              </a:ext>
            </a:extLst>
          </p:cNvPr>
          <p:cNvGrpSpPr/>
          <p:nvPr userDrawn="1"/>
        </p:nvGrpSpPr>
        <p:grpSpPr>
          <a:xfrm>
            <a:off x="881670" y="1896509"/>
            <a:ext cx="265176" cy="265176"/>
            <a:chOff x="818907" y="3062958"/>
            <a:chExt cx="265176" cy="265176"/>
          </a:xfrm>
        </p:grpSpPr>
        <p:sp>
          <p:nvSpPr>
            <p:cNvPr id="47" name="Oval 46">
              <a:extLst>
                <a:ext uri="{FF2B5EF4-FFF2-40B4-BE49-F238E27FC236}">
                  <a16:creationId xmlns:a16="http://schemas.microsoft.com/office/drawing/2014/main" id="{4EBB9D0A-1778-4373-AD41-62E890959DCF}"/>
                </a:ext>
              </a:extLst>
            </p:cNvPr>
            <p:cNvSpPr/>
            <p:nvPr userDrawn="1"/>
          </p:nvSpPr>
          <p:spPr>
            <a:xfrm>
              <a:off x="818907" y="3062958"/>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48" name="Oval 47">
              <a:extLst>
                <a:ext uri="{FF2B5EF4-FFF2-40B4-BE49-F238E27FC236}">
                  <a16:creationId xmlns:a16="http://schemas.microsoft.com/office/drawing/2014/main" id="{5C3271EA-E74D-4A74-B991-5C50166C37A5}"/>
                </a:ext>
              </a:extLst>
            </p:cNvPr>
            <p:cNvSpPr/>
            <p:nvPr userDrawn="1"/>
          </p:nvSpPr>
          <p:spPr>
            <a:xfrm>
              <a:off x="882915" y="3126966"/>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cxnSp>
        <p:nvCxnSpPr>
          <p:cNvPr id="27" name="Straight Connector 26">
            <a:extLst>
              <a:ext uri="{FF2B5EF4-FFF2-40B4-BE49-F238E27FC236}">
                <a16:creationId xmlns:a16="http://schemas.microsoft.com/office/drawing/2014/main" id="{9E7874F7-CC98-4D64-8517-87F53501C42F}"/>
              </a:ext>
            </a:extLst>
          </p:cNvPr>
          <p:cNvCxnSpPr/>
          <p:nvPr userDrawn="1"/>
        </p:nvCxnSpPr>
        <p:spPr>
          <a:xfrm>
            <a:off x="2998399" y="1393234"/>
            <a:ext cx="0" cy="44513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50" name="Group 49">
            <a:extLst>
              <a:ext uri="{FF2B5EF4-FFF2-40B4-BE49-F238E27FC236}">
                <a16:creationId xmlns:a16="http://schemas.microsoft.com/office/drawing/2014/main" id="{787AB91B-1402-478A-9277-84A12987C1FE}"/>
              </a:ext>
            </a:extLst>
          </p:cNvPr>
          <p:cNvGrpSpPr/>
          <p:nvPr userDrawn="1"/>
        </p:nvGrpSpPr>
        <p:grpSpPr>
          <a:xfrm>
            <a:off x="2847246" y="1855037"/>
            <a:ext cx="265176" cy="265176"/>
            <a:chOff x="818907" y="3062958"/>
            <a:chExt cx="265176" cy="265176"/>
          </a:xfrm>
        </p:grpSpPr>
        <p:sp>
          <p:nvSpPr>
            <p:cNvPr id="51" name="Oval 50">
              <a:extLst>
                <a:ext uri="{FF2B5EF4-FFF2-40B4-BE49-F238E27FC236}">
                  <a16:creationId xmlns:a16="http://schemas.microsoft.com/office/drawing/2014/main" id="{BEFCF036-CEA4-48A8-A00F-9F64AE548ED0}"/>
                </a:ext>
              </a:extLst>
            </p:cNvPr>
            <p:cNvSpPr/>
            <p:nvPr userDrawn="1"/>
          </p:nvSpPr>
          <p:spPr>
            <a:xfrm>
              <a:off x="818907" y="3062958"/>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52" name="Oval 51">
              <a:extLst>
                <a:ext uri="{FF2B5EF4-FFF2-40B4-BE49-F238E27FC236}">
                  <a16:creationId xmlns:a16="http://schemas.microsoft.com/office/drawing/2014/main" id="{5EE24256-9159-4D60-B60A-3498FC98CD09}"/>
                </a:ext>
              </a:extLst>
            </p:cNvPr>
            <p:cNvSpPr/>
            <p:nvPr userDrawn="1"/>
          </p:nvSpPr>
          <p:spPr>
            <a:xfrm>
              <a:off x="882915" y="3126966"/>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grpSp>
        <p:nvGrpSpPr>
          <p:cNvPr id="53" name="Group 52">
            <a:extLst>
              <a:ext uri="{FF2B5EF4-FFF2-40B4-BE49-F238E27FC236}">
                <a16:creationId xmlns:a16="http://schemas.microsoft.com/office/drawing/2014/main" id="{FA8C6DB1-44F7-483A-950F-B873D1D5B8D3}"/>
              </a:ext>
            </a:extLst>
          </p:cNvPr>
          <p:cNvGrpSpPr/>
          <p:nvPr userDrawn="1"/>
        </p:nvGrpSpPr>
        <p:grpSpPr>
          <a:xfrm>
            <a:off x="9363768" y="1923909"/>
            <a:ext cx="265176" cy="265176"/>
            <a:chOff x="818907" y="3062958"/>
            <a:chExt cx="265176" cy="265176"/>
          </a:xfrm>
        </p:grpSpPr>
        <p:sp>
          <p:nvSpPr>
            <p:cNvPr id="54" name="Oval 53">
              <a:extLst>
                <a:ext uri="{FF2B5EF4-FFF2-40B4-BE49-F238E27FC236}">
                  <a16:creationId xmlns:a16="http://schemas.microsoft.com/office/drawing/2014/main" id="{E71AB570-1EDA-457E-B564-1F63367035D0}"/>
                </a:ext>
              </a:extLst>
            </p:cNvPr>
            <p:cNvSpPr/>
            <p:nvPr userDrawn="1"/>
          </p:nvSpPr>
          <p:spPr>
            <a:xfrm>
              <a:off x="818907" y="3062958"/>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55" name="Oval 54">
              <a:extLst>
                <a:ext uri="{FF2B5EF4-FFF2-40B4-BE49-F238E27FC236}">
                  <a16:creationId xmlns:a16="http://schemas.microsoft.com/office/drawing/2014/main" id="{01CF7F51-5306-450B-9581-297B7DA95359}"/>
                </a:ext>
              </a:extLst>
            </p:cNvPr>
            <p:cNvSpPr/>
            <p:nvPr userDrawn="1"/>
          </p:nvSpPr>
          <p:spPr>
            <a:xfrm>
              <a:off x="882915" y="3126966"/>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cxnSp>
        <p:nvCxnSpPr>
          <p:cNvPr id="31" name="Straight Connector 30">
            <a:extLst>
              <a:ext uri="{FF2B5EF4-FFF2-40B4-BE49-F238E27FC236}">
                <a16:creationId xmlns:a16="http://schemas.microsoft.com/office/drawing/2014/main" id="{979342DA-D3C1-4717-B6CC-2654C333D29D}"/>
              </a:ext>
            </a:extLst>
          </p:cNvPr>
          <p:cNvCxnSpPr/>
          <p:nvPr userDrawn="1"/>
        </p:nvCxnSpPr>
        <p:spPr>
          <a:xfrm>
            <a:off x="5171715" y="1393235"/>
            <a:ext cx="0" cy="4451377"/>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923CFC93-94E9-4366-8810-F0ACAFD54CFD}"/>
              </a:ext>
            </a:extLst>
          </p:cNvPr>
          <p:cNvSpPr/>
          <p:nvPr userDrawn="1"/>
        </p:nvSpPr>
        <p:spPr>
          <a:xfrm>
            <a:off x="5026741" y="1924536"/>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58" name="Oval 57">
            <a:extLst>
              <a:ext uri="{FF2B5EF4-FFF2-40B4-BE49-F238E27FC236}">
                <a16:creationId xmlns:a16="http://schemas.microsoft.com/office/drawing/2014/main" id="{0D6790E5-47B0-4794-ADB1-4FC8402D665C}"/>
              </a:ext>
            </a:extLst>
          </p:cNvPr>
          <p:cNvSpPr/>
          <p:nvPr userDrawn="1"/>
        </p:nvSpPr>
        <p:spPr>
          <a:xfrm>
            <a:off x="5101414" y="1985834"/>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cxnSp>
        <p:nvCxnSpPr>
          <p:cNvPr id="35" name="Straight Connector 34">
            <a:extLst>
              <a:ext uri="{FF2B5EF4-FFF2-40B4-BE49-F238E27FC236}">
                <a16:creationId xmlns:a16="http://schemas.microsoft.com/office/drawing/2014/main" id="{2B1C5BC3-88E2-4319-B05B-55A77D959B8C}"/>
              </a:ext>
            </a:extLst>
          </p:cNvPr>
          <p:cNvCxnSpPr/>
          <p:nvPr userDrawn="1"/>
        </p:nvCxnSpPr>
        <p:spPr>
          <a:xfrm>
            <a:off x="7265468" y="1392108"/>
            <a:ext cx="0" cy="4403743"/>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59" name="Group 58">
            <a:extLst>
              <a:ext uri="{FF2B5EF4-FFF2-40B4-BE49-F238E27FC236}">
                <a16:creationId xmlns:a16="http://schemas.microsoft.com/office/drawing/2014/main" id="{46626098-B638-41DE-A19F-347385124AF0}"/>
              </a:ext>
            </a:extLst>
          </p:cNvPr>
          <p:cNvGrpSpPr/>
          <p:nvPr userDrawn="1"/>
        </p:nvGrpSpPr>
        <p:grpSpPr>
          <a:xfrm>
            <a:off x="7116188" y="1944323"/>
            <a:ext cx="265176" cy="265176"/>
            <a:chOff x="821985" y="3062284"/>
            <a:chExt cx="265176" cy="265176"/>
          </a:xfrm>
        </p:grpSpPr>
        <p:sp>
          <p:nvSpPr>
            <p:cNvPr id="60" name="Oval 59">
              <a:extLst>
                <a:ext uri="{FF2B5EF4-FFF2-40B4-BE49-F238E27FC236}">
                  <a16:creationId xmlns:a16="http://schemas.microsoft.com/office/drawing/2014/main" id="{BFDD77FF-4A87-4A8F-9110-8D6977A8ED44}"/>
                </a:ext>
              </a:extLst>
            </p:cNvPr>
            <p:cNvSpPr/>
            <p:nvPr userDrawn="1"/>
          </p:nvSpPr>
          <p:spPr>
            <a:xfrm>
              <a:off x="821985" y="3062284"/>
              <a:ext cx="265176" cy="26517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sp>
          <p:nvSpPr>
            <p:cNvPr id="61" name="Oval 60">
              <a:extLst>
                <a:ext uri="{FF2B5EF4-FFF2-40B4-BE49-F238E27FC236}">
                  <a16:creationId xmlns:a16="http://schemas.microsoft.com/office/drawing/2014/main" id="{D6ECC322-F330-4C26-AC6A-506672D90A6F}"/>
                </a:ext>
              </a:extLst>
            </p:cNvPr>
            <p:cNvSpPr/>
            <p:nvPr userDrawn="1"/>
          </p:nvSpPr>
          <p:spPr>
            <a:xfrm>
              <a:off x="885993" y="3126292"/>
              <a:ext cx="137160" cy="137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ru-RU"/>
            </a:p>
          </p:txBody>
        </p:sp>
      </p:grpSp>
    </p:spTree>
    <p:extLst>
      <p:ext uri="{BB962C8B-B14F-4D97-AF65-F5344CB8AC3E}">
        <p14:creationId xmlns:p14="http://schemas.microsoft.com/office/powerpoint/2010/main" val="2617196471"/>
      </p:ext>
    </p:extLst>
  </p:cSld>
  <p:clrMapOvr>
    <a:masterClrMapping/>
  </p:clrMapOvr>
  <p:extLst>
    <p:ext uri="{DCECCB84-F9BA-43D5-87BE-67443E8EF086}">
      <p15:sldGuideLst xmlns:p15="http://schemas.microsoft.com/office/powerpoint/2012/main">
        <p15:guide id="1" orient="horz" pos="572">
          <p15:clr>
            <a:srgbClr val="FBAE40"/>
          </p15:clr>
        </p15:guide>
        <p15:guide id="2" pos="551">
          <p15:clr>
            <a:srgbClr val="FBAE40"/>
          </p15:clr>
        </p15:guide>
        <p15:guide id="3" pos="7080">
          <p15:clr>
            <a:srgbClr val="FBAE40"/>
          </p15:clr>
        </p15:guide>
        <p15:guide id="4" orient="horz" pos="374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55BC9-F0E5-51B8-F9A5-1E24C4F188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1A2969-8FC4-609C-075C-7D2D8F2D1EF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AD8D84-4D51-EB79-F016-C838CFB82AFF}"/>
              </a:ext>
            </a:extLst>
          </p:cNvPr>
          <p:cNvSpPr>
            <a:spLocks noGrp="1"/>
          </p:cNvSpPr>
          <p:nvPr>
            <p:ph type="dt" sz="half" idx="10"/>
          </p:nvPr>
        </p:nvSpPr>
        <p:spPr/>
        <p:txBody>
          <a:bodyPr/>
          <a:lstStyle/>
          <a:p>
            <a:fld id="{C55239CB-7067-4267-900B-1E729B0A9893}" type="datetime1">
              <a:rPr lang="en-US" smtClean="0"/>
              <a:t>5/5/2025</a:t>
            </a:fld>
            <a:endParaRPr lang="en-US"/>
          </a:p>
        </p:txBody>
      </p:sp>
      <p:sp>
        <p:nvSpPr>
          <p:cNvPr id="5" name="Footer Placeholder 4">
            <a:extLst>
              <a:ext uri="{FF2B5EF4-FFF2-40B4-BE49-F238E27FC236}">
                <a16:creationId xmlns:a16="http://schemas.microsoft.com/office/drawing/2014/main" id="{3EA5BCA2-6A33-1B72-219A-26BF67B748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FC0899-B816-31D0-FCC8-C3427665BF0B}"/>
              </a:ext>
            </a:extLst>
          </p:cNvPr>
          <p:cNvSpPr>
            <a:spLocks noGrp="1"/>
          </p:cNvSpPr>
          <p:nvPr>
            <p:ph type="sldNum" sz="quarter" idx="12"/>
          </p:nvPr>
        </p:nvSpPr>
        <p:spPr/>
        <p:txBody>
          <a:bodyPr/>
          <a:lstStyle/>
          <a:p>
            <a:fld id="{9C19EC66-01E6-4C55-A3E8-17AED2800447}" type="slidenum">
              <a:rPr lang="en-US" smtClean="0"/>
              <a:t>‹#›</a:t>
            </a:fld>
            <a:endParaRPr lang="en-US"/>
          </a:p>
        </p:txBody>
      </p:sp>
    </p:spTree>
    <p:extLst>
      <p:ext uri="{BB962C8B-B14F-4D97-AF65-F5344CB8AC3E}">
        <p14:creationId xmlns:p14="http://schemas.microsoft.com/office/powerpoint/2010/main" val="2774880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45525-DC34-AA35-45A7-56FDE47B9B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1DF191-6665-1D67-0C65-91FF6B90F8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91D4EFF-1837-CD26-BD28-5C32C468588E}"/>
              </a:ext>
            </a:extLst>
          </p:cNvPr>
          <p:cNvSpPr>
            <a:spLocks noGrp="1"/>
          </p:cNvSpPr>
          <p:nvPr>
            <p:ph type="dt" sz="half" idx="10"/>
          </p:nvPr>
        </p:nvSpPr>
        <p:spPr/>
        <p:txBody>
          <a:bodyPr/>
          <a:lstStyle/>
          <a:p>
            <a:fld id="{47BC9DAD-4F43-4DF1-B6D6-2CB7D9F36FC1}" type="datetime1">
              <a:rPr lang="en-US" smtClean="0"/>
              <a:t>5/5/2025</a:t>
            </a:fld>
            <a:endParaRPr lang="en-US"/>
          </a:p>
        </p:txBody>
      </p:sp>
      <p:sp>
        <p:nvSpPr>
          <p:cNvPr id="5" name="Footer Placeholder 4">
            <a:extLst>
              <a:ext uri="{FF2B5EF4-FFF2-40B4-BE49-F238E27FC236}">
                <a16:creationId xmlns:a16="http://schemas.microsoft.com/office/drawing/2014/main" id="{52563D56-C316-0E92-7649-4C9E49D61B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9C7EE9-7A62-16BF-D244-CD40E1B7776F}"/>
              </a:ext>
            </a:extLst>
          </p:cNvPr>
          <p:cNvSpPr>
            <a:spLocks noGrp="1"/>
          </p:cNvSpPr>
          <p:nvPr>
            <p:ph type="sldNum" sz="quarter" idx="12"/>
          </p:nvPr>
        </p:nvSpPr>
        <p:spPr/>
        <p:txBody>
          <a:bodyPr/>
          <a:lstStyle/>
          <a:p>
            <a:fld id="{9C19EC66-01E6-4C55-A3E8-17AED2800447}" type="slidenum">
              <a:rPr lang="en-US" smtClean="0"/>
              <a:t>‹#›</a:t>
            </a:fld>
            <a:endParaRPr lang="en-US"/>
          </a:p>
        </p:txBody>
      </p:sp>
    </p:spTree>
    <p:extLst>
      <p:ext uri="{BB962C8B-B14F-4D97-AF65-F5344CB8AC3E}">
        <p14:creationId xmlns:p14="http://schemas.microsoft.com/office/powerpoint/2010/main" val="1595786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68E6C-31F8-9608-E3BF-35A111707E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6D7B12-D915-ECAF-FE48-E02776C8C65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07E5E1-AD5B-2F80-A2BC-11B8539F77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0C05574-4F44-0491-B7C1-6B2272DA486C}"/>
              </a:ext>
            </a:extLst>
          </p:cNvPr>
          <p:cNvSpPr>
            <a:spLocks noGrp="1"/>
          </p:cNvSpPr>
          <p:nvPr>
            <p:ph type="dt" sz="half" idx="10"/>
          </p:nvPr>
        </p:nvSpPr>
        <p:spPr/>
        <p:txBody>
          <a:bodyPr/>
          <a:lstStyle/>
          <a:p>
            <a:fld id="{EBF0643C-02AE-4C2C-ADC5-68BADA71BD91}" type="datetime1">
              <a:rPr lang="en-US" smtClean="0"/>
              <a:t>5/5/2025</a:t>
            </a:fld>
            <a:endParaRPr lang="en-US"/>
          </a:p>
        </p:txBody>
      </p:sp>
      <p:sp>
        <p:nvSpPr>
          <p:cNvPr id="6" name="Footer Placeholder 5">
            <a:extLst>
              <a:ext uri="{FF2B5EF4-FFF2-40B4-BE49-F238E27FC236}">
                <a16:creationId xmlns:a16="http://schemas.microsoft.com/office/drawing/2014/main" id="{75C90B6D-811C-393C-4F7F-CF5832364C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B77225-6B7C-F760-654C-05C26EE1EB08}"/>
              </a:ext>
            </a:extLst>
          </p:cNvPr>
          <p:cNvSpPr>
            <a:spLocks noGrp="1"/>
          </p:cNvSpPr>
          <p:nvPr>
            <p:ph type="sldNum" sz="quarter" idx="12"/>
          </p:nvPr>
        </p:nvSpPr>
        <p:spPr/>
        <p:txBody>
          <a:bodyPr/>
          <a:lstStyle/>
          <a:p>
            <a:fld id="{9C19EC66-01E6-4C55-A3E8-17AED2800447}" type="slidenum">
              <a:rPr lang="en-US" smtClean="0"/>
              <a:t>‹#›</a:t>
            </a:fld>
            <a:endParaRPr lang="en-US"/>
          </a:p>
        </p:txBody>
      </p:sp>
    </p:spTree>
    <p:extLst>
      <p:ext uri="{BB962C8B-B14F-4D97-AF65-F5344CB8AC3E}">
        <p14:creationId xmlns:p14="http://schemas.microsoft.com/office/powerpoint/2010/main" val="3561683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156A4-9A2D-D83E-C19A-9A77AC016C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8FC997-FC24-D0AC-A01A-9C5A204DF0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3A18A4F-1726-3D41-1BFB-C944E34B6E0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C77AC39-39AD-5058-CDD8-4C39290AA9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B175468-161A-ACC4-E4C2-78F2667B59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105055B-5B04-396B-F3F0-F97C38CF421F}"/>
              </a:ext>
            </a:extLst>
          </p:cNvPr>
          <p:cNvSpPr>
            <a:spLocks noGrp="1"/>
          </p:cNvSpPr>
          <p:nvPr>
            <p:ph type="dt" sz="half" idx="10"/>
          </p:nvPr>
        </p:nvSpPr>
        <p:spPr/>
        <p:txBody>
          <a:bodyPr/>
          <a:lstStyle/>
          <a:p>
            <a:fld id="{C0CC4BEE-7066-49DF-97E9-163E5E5C6CC4}" type="datetime1">
              <a:rPr lang="en-US" smtClean="0"/>
              <a:t>5/5/2025</a:t>
            </a:fld>
            <a:endParaRPr lang="en-US"/>
          </a:p>
        </p:txBody>
      </p:sp>
      <p:sp>
        <p:nvSpPr>
          <p:cNvPr id="8" name="Footer Placeholder 7">
            <a:extLst>
              <a:ext uri="{FF2B5EF4-FFF2-40B4-BE49-F238E27FC236}">
                <a16:creationId xmlns:a16="http://schemas.microsoft.com/office/drawing/2014/main" id="{FCDDCDBF-150D-19AA-2E80-88B750C2864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DFAD271-404D-505C-195A-F856EF310EE2}"/>
              </a:ext>
            </a:extLst>
          </p:cNvPr>
          <p:cNvSpPr>
            <a:spLocks noGrp="1"/>
          </p:cNvSpPr>
          <p:nvPr>
            <p:ph type="sldNum" sz="quarter" idx="12"/>
          </p:nvPr>
        </p:nvSpPr>
        <p:spPr/>
        <p:txBody>
          <a:bodyPr/>
          <a:lstStyle/>
          <a:p>
            <a:fld id="{9C19EC66-01E6-4C55-A3E8-17AED2800447}" type="slidenum">
              <a:rPr lang="en-US" smtClean="0"/>
              <a:t>‹#›</a:t>
            </a:fld>
            <a:endParaRPr lang="en-US"/>
          </a:p>
        </p:txBody>
      </p:sp>
    </p:spTree>
    <p:extLst>
      <p:ext uri="{BB962C8B-B14F-4D97-AF65-F5344CB8AC3E}">
        <p14:creationId xmlns:p14="http://schemas.microsoft.com/office/powerpoint/2010/main" val="2736970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C7142-4C2C-91C8-0D63-1C68AF2974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2E1F687-89BF-B1C1-A2E2-CC7E25FA911D}"/>
              </a:ext>
            </a:extLst>
          </p:cNvPr>
          <p:cNvSpPr>
            <a:spLocks noGrp="1"/>
          </p:cNvSpPr>
          <p:nvPr>
            <p:ph type="dt" sz="half" idx="10"/>
          </p:nvPr>
        </p:nvSpPr>
        <p:spPr/>
        <p:txBody>
          <a:bodyPr/>
          <a:lstStyle/>
          <a:p>
            <a:fld id="{6A6FFC7E-2F89-463D-BCA2-BB9522DD588C}" type="datetime1">
              <a:rPr lang="en-US" smtClean="0"/>
              <a:t>5/5/2025</a:t>
            </a:fld>
            <a:endParaRPr lang="en-US"/>
          </a:p>
        </p:txBody>
      </p:sp>
      <p:sp>
        <p:nvSpPr>
          <p:cNvPr id="4" name="Footer Placeholder 3">
            <a:extLst>
              <a:ext uri="{FF2B5EF4-FFF2-40B4-BE49-F238E27FC236}">
                <a16:creationId xmlns:a16="http://schemas.microsoft.com/office/drawing/2014/main" id="{01629354-4BF6-3142-80A6-55A3949C259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79DE07-3943-121E-EADC-C4D5DBA2ABBE}"/>
              </a:ext>
            </a:extLst>
          </p:cNvPr>
          <p:cNvSpPr>
            <a:spLocks noGrp="1"/>
          </p:cNvSpPr>
          <p:nvPr>
            <p:ph type="sldNum" sz="quarter" idx="12"/>
          </p:nvPr>
        </p:nvSpPr>
        <p:spPr/>
        <p:txBody>
          <a:bodyPr/>
          <a:lstStyle/>
          <a:p>
            <a:fld id="{9C19EC66-01E6-4C55-A3E8-17AED2800447}" type="slidenum">
              <a:rPr lang="en-US" smtClean="0"/>
              <a:t>‹#›</a:t>
            </a:fld>
            <a:endParaRPr lang="en-US"/>
          </a:p>
        </p:txBody>
      </p:sp>
    </p:spTree>
    <p:extLst>
      <p:ext uri="{BB962C8B-B14F-4D97-AF65-F5344CB8AC3E}">
        <p14:creationId xmlns:p14="http://schemas.microsoft.com/office/powerpoint/2010/main" val="1877990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129C23-6D64-27D5-B9E3-EC7B5669CA70}"/>
              </a:ext>
            </a:extLst>
          </p:cNvPr>
          <p:cNvSpPr>
            <a:spLocks noGrp="1"/>
          </p:cNvSpPr>
          <p:nvPr>
            <p:ph type="dt" sz="half" idx="10"/>
          </p:nvPr>
        </p:nvSpPr>
        <p:spPr/>
        <p:txBody>
          <a:bodyPr/>
          <a:lstStyle/>
          <a:p>
            <a:fld id="{ACE50B3A-C59A-4000-8A1D-368DAEE3D6CA}" type="datetime1">
              <a:rPr lang="en-US" smtClean="0"/>
              <a:t>5/5/2025</a:t>
            </a:fld>
            <a:endParaRPr lang="en-US"/>
          </a:p>
        </p:txBody>
      </p:sp>
      <p:sp>
        <p:nvSpPr>
          <p:cNvPr id="3" name="Footer Placeholder 2">
            <a:extLst>
              <a:ext uri="{FF2B5EF4-FFF2-40B4-BE49-F238E27FC236}">
                <a16:creationId xmlns:a16="http://schemas.microsoft.com/office/drawing/2014/main" id="{EF1D80FB-D978-B034-8A7B-BBFAA2CDF41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EB763F6-8C0D-1E82-A407-0678380C1199}"/>
              </a:ext>
            </a:extLst>
          </p:cNvPr>
          <p:cNvSpPr>
            <a:spLocks noGrp="1"/>
          </p:cNvSpPr>
          <p:nvPr>
            <p:ph type="sldNum" sz="quarter" idx="12"/>
          </p:nvPr>
        </p:nvSpPr>
        <p:spPr/>
        <p:txBody>
          <a:bodyPr/>
          <a:lstStyle/>
          <a:p>
            <a:fld id="{9C19EC66-01E6-4C55-A3E8-17AED2800447}" type="slidenum">
              <a:rPr lang="en-US" smtClean="0"/>
              <a:t>‹#›</a:t>
            </a:fld>
            <a:endParaRPr lang="en-US"/>
          </a:p>
        </p:txBody>
      </p:sp>
    </p:spTree>
    <p:extLst>
      <p:ext uri="{BB962C8B-B14F-4D97-AF65-F5344CB8AC3E}">
        <p14:creationId xmlns:p14="http://schemas.microsoft.com/office/powerpoint/2010/main" val="2506428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ADEE0-1F33-CB5E-3E26-447A8E4057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FC9704-53B3-3D73-4E7E-E2EBF88D86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7BB4B8-4CFB-29F5-CDA2-F5177B758A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9E9C8C-493F-7A59-AC17-E359538C7E60}"/>
              </a:ext>
            </a:extLst>
          </p:cNvPr>
          <p:cNvSpPr>
            <a:spLocks noGrp="1"/>
          </p:cNvSpPr>
          <p:nvPr>
            <p:ph type="dt" sz="half" idx="10"/>
          </p:nvPr>
        </p:nvSpPr>
        <p:spPr/>
        <p:txBody>
          <a:bodyPr/>
          <a:lstStyle/>
          <a:p>
            <a:fld id="{CC411CC7-F851-4339-91AA-55EAECFEFEF7}" type="datetime1">
              <a:rPr lang="en-US" smtClean="0"/>
              <a:t>5/5/2025</a:t>
            </a:fld>
            <a:endParaRPr lang="en-US"/>
          </a:p>
        </p:txBody>
      </p:sp>
      <p:sp>
        <p:nvSpPr>
          <p:cNvPr id="6" name="Footer Placeholder 5">
            <a:extLst>
              <a:ext uri="{FF2B5EF4-FFF2-40B4-BE49-F238E27FC236}">
                <a16:creationId xmlns:a16="http://schemas.microsoft.com/office/drawing/2014/main" id="{468B97B8-7600-8783-4213-AF3818B661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E6CA80-BDF2-2838-AC75-ED68425B2E61}"/>
              </a:ext>
            </a:extLst>
          </p:cNvPr>
          <p:cNvSpPr>
            <a:spLocks noGrp="1"/>
          </p:cNvSpPr>
          <p:nvPr>
            <p:ph type="sldNum" sz="quarter" idx="12"/>
          </p:nvPr>
        </p:nvSpPr>
        <p:spPr/>
        <p:txBody>
          <a:bodyPr/>
          <a:lstStyle/>
          <a:p>
            <a:fld id="{9C19EC66-01E6-4C55-A3E8-17AED2800447}" type="slidenum">
              <a:rPr lang="en-US" smtClean="0"/>
              <a:t>‹#›</a:t>
            </a:fld>
            <a:endParaRPr lang="en-US"/>
          </a:p>
        </p:txBody>
      </p:sp>
    </p:spTree>
    <p:extLst>
      <p:ext uri="{BB962C8B-B14F-4D97-AF65-F5344CB8AC3E}">
        <p14:creationId xmlns:p14="http://schemas.microsoft.com/office/powerpoint/2010/main" val="4138687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2ADFD-9FCC-88AF-D7F1-96A60B1B55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C9D38C7-6E5D-9148-51CB-5570677DB1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07E0BF3-A608-DBDA-7EA5-E2EA7504B1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0FA57D-688B-41E9-72D2-222356916638}"/>
              </a:ext>
            </a:extLst>
          </p:cNvPr>
          <p:cNvSpPr>
            <a:spLocks noGrp="1"/>
          </p:cNvSpPr>
          <p:nvPr>
            <p:ph type="dt" sz="half" idx="10"/>
          </p:nvPr>
        </p:nvSpPr>
        <p:spPr/>
        <p:txBody>
          <a:bodyPr/>
          <a:lstStyle/>
          <a:p>
            <a:fld id="{AECE6ACD-296B-4B6C-9CFA-696E64E63B07}" type="datetime1">
              <a:rPr lang="en-US" smtClean="0"/>
              <a:t>5/5/2025</a:t>
            </a:fld>
            <a:endParaRPr lang="en-US"/>
          </a:p>
        </p:txBody>
      </p:sp>
      <p:sp>
        <p:nvSpPr>
          <p:cNvPr id="6" name="Footer Placeholder 5">
            <a:extLst>
              <a:ext uri="{FF2B5EF4-FFF2-40B4-BE49-F238E27FC236}">
                <a16:creationId xmlns:a16="http://schemas.microsoft.com/office/drawing/2014/main" id="{E6A2EFC2-E1EF-D27D-72D6-33E2D64001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BAD1D1-B10F-A583-9F6D-887F9899E10F}"/>
              </a:ext>
            </a:extLst>
          </p:cNvPr>
          <p:cNvSpPr>
            <a:spLocks noGrp="1"/>
          </p:cNvSpPr>
          <p:nvPr>
            <p:ph type="sldNum" sz="quarter" idx="12"/>
          </p:nvPr>
        </p:nvSpPr>
        <p:spPr/>
        <p:txBody>
          <a:bodyPr/>
          <a:lstStyle/>
          <a:p>
            <a:fld id="{9C19EC66-01E6-4C55-A3E8-17AED2800447}" type="slidenum">
              <a:rPr lang="en-US" smtClean="0"/>
              <a:t>‹#›</a:t>
            </a:fld>
            <a:endParaRPr lang="en-US"/>
          </a:p>
        </p:txBody>
      </p:sp>
    </p:spTree>
    <p:extLst>
      <p:ext uri="{BB962C8B-B14F-4D97-AF65-F5344CB8AC3E}">
        <p14:creationId xmlns:p14="http://schemas.microsoft.com/office/powerpoint/2010/main" val="1846585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0F306D-A95B-3E9D-C006-483D83ACDA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4BA1838-439A-969E-260D-B8F8C41E22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197464-2F48-83BD-7856-EB54294A04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E07512-A95E-4591-9723-3F98259053AA}" type="datetime1">
              <a:rPr lang="en-US" smtClean="0"/>
              <a:t>5/5/2025</a:t>
            </a:fld>
            <a:endParaRPr lang="en-US"/>
          </a:p>
        </p:txBody>
      </p:sp>
      <p:sp>
        <p:nvSpPr>
          <p:cNvPr id="5" name="Footer Placeholder 4">
            <a:extLst>
              <a:ext uri="{FF2B5EF4-FFF2-40B4-BE49-F238E27FC236}">
                <a16:creationId xmlns:a16="http://schemas.microsoft.com/office/drawing/2014/main" id="{4B07FFDD-2A27-453B-9E41-1A2F78A33B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EFECE47-665A-F626-BD27-01DEA36FCF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19EC66-01E6-4C55-A3E8-17AED2800447}" type="slidenum">
              <a:rPr lang="en-US" smtClean="0"/>
              <a:t>‹#›</a:t>
            </a:fld>
            <a:endParaRPr lang="en-US"/>
          </a:p>
        </p:txBody>
      </p:sp>
    </p:spTree>
    <p:extLst>
      <p:ext uri="{BB962C8B-B14F-4D97-AF65-F5344CB8AC3E}">
        <p14:creationId xmlns:p14="http://schemas.microsoft.com/office/powerpoint/2010/main" val="367389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smartmetertexas.com/CAP/public/index.htm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smartmetertexas.com/CAP/public/index.htm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smartmetertexas.com/CAP/public/index.html"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smartmetertexas.com/CAP/public/index.htm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mailto:Support@SmartMeterTexas.com" TargetMode="External"/><Relationship Id="rId2" Type="http://schemas.openxmlformats.org/officeDocument/2006/relationships/hyperlink" Target="https://www.smartmetertexas.com/CAP/public/index.html"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www.smartmetertexas.com/CAP/public/index.html"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www.smartmetertexas.com/CAP/public/index.html"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www.smartmetertexas.com/CAP/public/index.html"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82E5CFB-75D2-56D3-F2B7-7B265466E38A}"/>
              </a:ext>
            </a:extLst>
          </p:cNvPr>
          <p:cNvSpPr txBox="1"/>
          <p:nvPr/>
        </p:nvSpPr>
        <p:spPr>
          <a:xfrm>
            <a:off x="613742" y="2753139"/>
            <a:ext cx="2775502" cy="886205"/>
          </a:xfrm>
          <a:prstGeom prst="rect">
            <a:avLst/>
          </a:prstGeom>
          <a:solidFill>
            <a:srgbClr val="0070C0"/>
          </a:solidFill>
        </p:spPr>
        <p:txBody>
          <a:bodyPr wrap="square">
            <a:spAutoFit/>
          </a:bodyPr>
          <a:lstStyle/>
          <a:p>
            <a:pPr marL="0" marR="0">
              <a:lnSpc>
                <a:spcPct val="115000"/>
              </a:lnSpc>
              <a:spcBef>
                <a:spcPts val="1500"/>
              </a:spcBef>
              <a:buNone/>
            </a:pPr>
            <a:r>
              <a:rPr lang="en-US" sz="1800" dirty="0">
                <a:solidFill>
                  <a:schemeClr val="bg1"/>
                </a:solidFill>
                <a:effectLst/>
              </a:rPr>
              <a:t>      </a:t>
            </a:r>
            <a:r>
              <a:rPr lang="en-US" sz="2800" u="sng" dirty="0">
                <a:solidFill>
                  <a:schemeClr val="bg1"/>
                </a:solidFill>
                <a:effectLst/>
                <a:hlinkClick r:id="rId2">
                  <a:extLst>
                    <a:ext uri="{A12FA001-AC4F-418D-AE19-62706E023703}">
                      <ahyp:hlinkClr xmlns:ahyp="http://schemas.microsoft.com/office/drawing/2018/hyperlinkcolor" val="tx"/>
                    </a:ext>
                  </a:extLst>
                </a:hlinkClick>
              </a:rPr>
              <a:t>SMART METER</a:t>
            </a:r>
            <a:r>
              <a:rPr lang="en-US" sz="1800" u="sng" dirty="0">
                <a:solidFill>
                  <a:schemeClr val="bg1"/>
                </a:solidFill>
                <a:effectLst/>
                <a:hlinkClick r:id="rId2">
                  <a:extLst>
                    <a:ext uri="{A12FA001-AC4F-418D-AE19-62706E023703}">
                      <ahyp:hlinkClr xmlns:ahyp="http://schemas.microsoft.com/office/drawing/2018/hyperlinkcolor" val="tx"/>
                    </a:ext>
                  </a:extLst>
                </a:hlinkClick>
              </a:rPr>
              <a:t> </a:t>
            </a:r>
            <a:br>
              <a:rPr lang="en-US" sz="1800" u="none" strike="noStrike" dirty="0">
                <a:solidFill>
                  <a:schemeClr val="bg1"/>
                </a:solidFill>
                <a:effectLst/>
                <a:hlinkClick r:id="rId2">
                  <a:extLst>
                    <a:ext uri="{A12FA001-AC4F-418D-AE19-62706E023703}">
                      <ahyp:hlinkClr xmlns:ahyp="http://schemas.microsoft.com/office/drawing/2018/hyperlinkcolor" val="tx"/>
                    </a:ext>
                  </a:extLst>
                </a:hlinkClick>
              </a:rPr>
            </a:br>
            <a:r>
              <a:rPr lang="en-US" sz="1800" u="sng" dirty="0">
                <a:solidFill>
                  <a:srgbClr val="0070C0"/>
                </a:solidFill>
                <a:effectLst/>
                <a:hlinkClick r:id="rId2">
                  <a:extLst>
                    <a:ext uri="{A12FA001-AC4F-418D-AE19-62706E023703}">
                      <ahyp:hlinkClr xmlns:ahyp="http://schemas.microsoft.com/office/drawing/2018/hyperlinkcolor" val="tx"/>
                    </a:ext>
                  </a:extLst>
                </a:hlinkClick>
              </a:rPr>
              <a:t>       ¯¯¯¯¯ </a:t>
            </a:r>
            <a:r>
              <a:rPr lang="en-US" sz="1800" u="sng" dirty="0">
                <a:solidFill>
                  <a:schemeClr val="bg1"/>
                </a:solidFill>
                <a:effectLst/>
                <a:hlinkClick r:id="rId2">
                  <a:extLst>
                    <a:ext uri="{A12FA001-AC4F-418D-AE19-62706E023703}">
                      <ahyp:hlinkClr xmlns:ahyp="http://schemas.microsoft.com/office/drawing/2018/hyperlinkcolor" val="tx"/>
                    </a:ext>
                  </a:extLst>
                </a:hlinkClick>
              </a:rPr>
              <a:t>TEXAS™ </a:t>
            </a:r>
            <a:r>
              <a:rPr lang="en-US" sz="1800" u="sng" dirty="0">
                <a:solidFill>
                  <a:srgbClr val="0070C0"/>
                </a:solidFill>
                <a:effectLst/>
                <a:hlinkClick r:id="rId2">
                  <a:extLst>
                    <a:ext uri="{A12FA001-AC4F-418D-AE19-62706E023703}">
                      <ahyp:hlinkClr xmlns:ahyp="http://schemas.microsoft.com/office/drawing/2018/hyperlinkcolor" val="tx"/>
                    </a:ext>
                  </a:extLst>
                </a:hlinkClick>
              </a:rPr>
              <a:t>¯¯¯¯¯ </a:t>
            </a:r>
            <a:endParaRPr lang="en-US" sz="18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210C1802-0AB3-93DB-680C-D55F2E98CE76}"/>
              </a:ext>
            </a:extLst>
          </p:cNvPr>
          <p:cNvSpPr/>
          <p:nvPr/>
        </p:nvSpPr>
        <p:spPr>
          <a:xfrm>
            <a:off x="4184375" y="0"/>
            <a:ext cx="8007626" cy="6858000"/>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0B1A1D4F-F25E-2DCF-1876-2EA47E4BB3B1}"/>
              </a:ext>
            </a:extLst>
          </p:cNvPr>
          <p:cNvSpPr txBox="1"/>
          <p:nvPr/>
        </p:nvSpPr>
        <p:spPr>
          <a:xfrm>
            <a:off x="4248675" y="1690062"/>
            <a:ext cx="7893629" cy="2523768"/>
          </a:xfrm>
          <a:prstGeom prst="rect">
            <a:avLst/>
          </a:prstGeom>
          <a:noFill/>
        </p:spPr>
        <p:txBody>
          <a:bodyPr wrap="square" rtlCol="0">
            <a:spAutoFit/>
          </a:bodyPr>
          <a:lstStyle/>
          <a:p>
            <a:r>
              <a:rPr lang="en-US" sz="2800" kern="0" dirty="0">
                <a:solidFill>
                  <a:srgbClr val="000000"/>
                </a:solidFill>
                <a:latin typeface="Arial Black"/>
                <a:ea typeface="+mj-ea"/>
                <a:cs typeface="+mj-cs"/>
              </a:rPr>
              <a:t>FTPS and API Security Upgrade Project</a:t>
            </a:r>
          </a:p>
          <a:p>
            <a:r>
              <a:rPr lang="en-US" sz="2800" kern="0" dirty="0">
                <a:solidFill>
                  <a:srgbClr val="000000"/>
                </a:solidFill>
                <a:latin typeface="Arial Black"/>
                <a:ea typeface="+mj-ea"/>
                <a:cs typeface="+mj-cs"/>
              </a:rPr>
              <a:t>Announcement</a:t>
            </a:r>
            <a:endParaRPr lang="en-US" dirty="0"/>
          </a:p>
          <a:p>
            <a:pPr lvl="0" fontAlgn="base">
              <a:spcBef>
                <a:spcPct val="20000"/>
              </a:spcBef>
              <a:spcAft>
                <a:spcPct val="0"/>
              </a:spcAft>
            </a:pPr>
            <a:endParaRPr lang="en-US" sz="2000" kern="0" dirty="0">
              <a:solidFill>
                <a:srgbClr val="000000"/>
              </a:solidFill>
              <a:latin typeface="Arial Black" pitchFamily="34" charset="0"/>
            </a:endParaRPr>
          </a:p>
          <a:p>
            <a:pPr lvl="0" fontAlgn="base">
              <a:spcBef>
                <a:spcPct val="20000"/>
              </a:spcBef>
              <a:spcAft>
                <a:spcPct val="0"/>
              </a:spcAft>
            </a:pPr>
            <a:r>
              <a:rPr lang="en-US" sz="2000" kern="0" dirty="0">
                <a:solidFill>
                  <a:srgbClr val="000000"/>
                </a:solidFill>
                <a:latin typeface="Arial Black" pitchFamily="34" charset="0"/>
              </a:rPr>
              <a:t>Esther Kent and Andrea </a:t>
            </a:r>
            <a:r>
              <a:rPr lang="en-US" sz="2000" kern="0" dirty="0" err="1">
                <a:solidFill>
                  <a:srgbClr val="000000"/>
                </a:solidFill>
                <a:latin typeface="Arial Black" pitchFamily="34" charset="0"/>
              </a:rPr>
              <a:t>OFlaherty</a:t>
            </a:r>
            <a:endParaRPr lang="en-US" sz="2000" kern="0" dirty="0">
              <a:solidFill>
                <a:srgbClr val="000000"/>
              </a:solidFill>
              <a:latin typeface="Arial Black" pitchFamily="34" charset="0"/>
            </a:endParaRPr>
          </a:p>
          <a:p>
            <a:endParaRPr lang="en-US" dirty="0"/>
          </a:p>
          <a:p>
            <a:endParaRPr lang="en-US" dirty="0"/>
          </a:p>
          <a:p>
            <a:pPr lvl="0" defTabSz="457200"/>
            <a:r>
              <a:rPr lang="en-US" b="1" dirty="0">
                <a:solidFill>
                  <a:srgbClr val="000000"/>
                </a:solidFill>
                <a:latin typeface="Arial" panose="020B0604020202020204" pitchFamily="34" charset="0"/>
                <a:cs typeface="Arial" panose="020B0604020202020204" pitchFamily="34" charset="0"/>
              </a:rPr>
              <a:t>RMS Meeting May 13, 2025</a:t>
            </a:r>
          </a:p>
        </p:txBody>
      </p:sp>
      <p:sp>
        <p:nvSpPr>
          <p:cNvPr id="11" name="Slide Number Placeholder 10">
            <a:extLst>
              <a:ext uri="{FF2B5EF4-FFF2-40B4-BE49-F238E27FC236}">
                <a16:creationId xmlns:a16="http://schemas.microsoft.com/office/drawing/2014/main" id="{68536447-5673-7ADF-F025-1DE9F37AB0CD}"/>
              </a:ext>
            </a:extLst>
          </p:cNvPr>
          <p:cNvSpPr>
            <a:spLocks noGrp="1"/>
          </p:cNvSpPr>
          <p:nvPr>
            <p:ph type="sldNum" sz="quarter" idx="12"/>
          </p:nvPr>
        </p:nvSpPr>
        <p:spPr/>
        <p:txBody>
          <a:bodyPr/>
          <a:lstStyle/>
          <a:p>
            <a:fld id="{9C19EC66-01E6-4C55-A3E8-17AED2800447}" type="slidenum">
              <a:rPr lang="en-US" smtClean="0"/>
              <a:t>1</a:t>
            </a:fld>
            <a:endParaRPr lang="en-US"/>
          </a:p>
        </p:txBody>
      </p:sp>
    </p:spTree>
    <p:extLst>
      <p:ext uri="{BB962C8B-B14F-4D97-AF65-F5344CB8AC3E}">
        <p14:creationId xmlns:p14="http://schemas.microsoft.com/office/powerpoint/2010/main" val="2728576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4C4925-2210-2EDF-629F-F1ABD32E4F53}"/>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A379713A-76C7-6EA7-73D5-A859A5F30E9C}"/>
              </a:ext>
            </a:extLst>
          </p:cNvPr>
          <p:cNvSpPr txBox="1"/>
          <p:nvPr/>
        </p:nvSpPr>
        <p:spPr>
          <a:xfrm>
            <a:off x="221972" y="6099072"/>
            <a:ext cx="2743199" cy="709233"/>
          </a:xfrm>
          <a:prstGeom prst="rect">
            <a:avLst/>
          </a:prstGeom>
          <a:noFill/>
        </p:spPr>
        <p:txBody>
          <a:bodyPr wrap="square">
            <a:spAutoFit/>
          </a:bodyPr>
          <a:lstStyle/>
          <a:p>
            <a:pPr marL="0" marR="0">
              <a:lnSpc>
                <a:spcPct val="115000"/>
              </a:lnSpc>
              <a:spcBef>
                <a:spcPts val="1500"/>
              </a:spcBef>
              <a:buNone/>
            </a:pPr>
            <a:r>
              <a:rPr lang="en-US" sz="1800" dirty="0">
                <a:solidFill>
                  <a:srgbClr val="0070C0"/>
                </a:solidFill>
                <a:effectLst/>
              </a:rPr>
              <a:t>      </a:t>
            </a:r>
            <a:r>
              <a:rPr lang="en-US" u="sng" dirty="0">
                <a:solidFill>
                  <a:srgbClr val="0070C0"/>
                </a:solidFill>
                <a:effectLst/>
                <a:hlinkClick r:id="rId2">
                  <a:extLst>
                    <a:ext uri="{A12FA001-AC4F-418D-AE19-62706E023703}">
                      <ahyp:hlinkClr xmlns:ahyp="http://schemas.microsoft.com/office/drawing/2018/hyperlinkcolor" val="tx"/>
                    </a:ext>
                  </a:extLst>
                </a:hlinkClick>
              </a:rPr>
              <a:t>SMART METER </a:t>
            </a:r>
            <a:br>
              <a:rPr lang="en-US" sz="1800" u="none" strike="noStrike" dirty="0">
                <a:solidFill>
                  <a:srgbClr val="0070C0"/>
                </a:solidFill>
                <a:effectLst/>
                <a:hlinkClick r:id="rId2">
                  <a:extLst>
                    <a:ext uri="{A12FA001-AC4F-418D-AE19-62706E023703}">
                      <ahyp:hlinkClr xmlns:ahyp="http://schemas.microsoft.com/office/drawing/2018/hyperlinkcolor" val="tx"/>
                    </a:ext>
                  </a:extLst>
                </a:hlinkClick>
              </a:rPr>
            </a:br>
            <a:r>
              <a:rPr lang="en-US" sz="1800" u="sng" dirty="0">
                <a:solidFill>
                  <a:schemeClr val="bg1"/>
                </a:solidFill>
                <a:effectLst/>
                <a:hlinkClick r:id="rId2">
                  <a:extLst>
                    <a:ext uri="{A12FA001-AC4F-418D-AE19-62706E023703}">
                      <ahyp:hlinkClr xmlns:ahyp="http://schemas.microsoft.com/office/drawing/2018/hyperlinkcolor" val="tx"/>
                    </a:ext>
                  </a:extLst>
                </a:hlinkClick>
              </a:rPr>
              <a:t>       </a:t>
            </a:r>
            <a:r>
              <a:rPr lang="en-US" sz="1400" u="sng" dirty="0">
                <a:solidFill>
                  <a:schemeClr val="bg1"/>
                </a:solidFill>
                <a:effectLst/>
                <a:hlinkClick r:id="rId2">
                  <a:extLst>
                    <a:ext uri="{A12FA001-AC4F-418D-AE19-62706E023703}">
                      <ahyp:hlinkClr xmlns:ahyp="http://schemas.microsoft.com/office/drawing/2018/hyperlinkcolor" val="tx"/>
                    </a:ext>
                  </a:extLst>
                </a:hlinkClick>
              </a:rPr>
              <a:t>¯¯¯¯¯ </a:t>
            </a:r>
            <a:r>
              <a:rPr lang="en-US" sz="1400" u="sng" dirty="0">
                <a:solidFill>
                  <a:srgbClr val="0070C0"/>
                </a:solidFill>
                <a:effectLst/>
                <a:hlinkClick r:id="rId2">
                  <a:extLst>
                    <a:ext uri="{A12FA001-AC4F-418D-AE19-62706E023703}">
                      <ahyp:hlinkClr xmlns:ahyp="http://schemas.microsoft.com/office/drawing/2018/hyperlinkcolor" val="tx"/>
                    </a:ext>
                  </a:extLst>
                </a:hlinkClick>
              </a:rPr>
              <a:t>TEXAS™ </a:t>
            </a:r>
            <a:r>
              <a:rPr lang="en-US" sz="1800" u="sng" dirty="0">
                <a:solidFill>
                  <a:schemeClr val="bg1"/>
                </a:solidFill>
                <a:effectLst/>
                <a:hlinkClick r:id="rId2">
                  <a:extLst>
                    <a:ext uri="{A12FA001-AC4F-418D-AE19-62706E023703}">
                      <ahyp:hlinkClr xmlns:ahyp="http://schemas.microsoft.com/office/drawing/2018/hyperlinkcolor" val="tx"/>
                    </a:ext>
                  </a:extLst>
                </a:hlinkClick>
              </a:rPr>
              <a:t>¯¯¯¯¯ </a:t>
            </a:r>
            <a:endPar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5F5072CE-084A-93FE-CA50-D48A24610B71}"/>
              </a:ext>
            </a:extLst>
          </p:cNvPr>
          <p:cNvSpPr>
            <a:spLocks noGrp="1"/>
          </p:cNvSpPr>
          <p:nvPr>
            <p:ph type="sldNum" sz="quarter" idx="12"/>
          </p:nvPr>
        </p:nvSpPr>
        <p:spPr/>
        <p:txBody>
          <a:bodyPr/>
          <a:lstStyle/>
          <a:p>
            <a:fld id="{9C19EC66-01E6-4C55-A3E8-17AED2800447}" type="slidenum">
              <a:rPr lang="en-US" sz="2000" smtClean="0"/>
              <a:t>2</a:t>
            </a:fld>
            <a:endParaRPr lang="en-US" sz="2000" dirty="0"/>
          </a:p>
        </p:txBody>
      </p:sp>
      <p:sp>
        <p:nvSpPr>
          <p:cNvPr id="7" name="TextBox 6">
            <a:extLst>
              <a:ext uri="{FF2B5EF4-FFF2-40B4-BE49-F238E27FC236}">
                <a16:creationId xmlns:a16="http://schemas.microsoft.com/office/drawing/2014/main" id="{145A0DEB-D2EA-B24D-7638-5BD38BA4C1F9}"/>
              </a:ext>
            </a:extLst>
          </p:cNvPr>
          <p:cNvSpPr txBox="1"/>
          <p:nvPr/>
        </p:nvSpPr>
        <p:spPr>
          <a:xfrm>
            <a:off x="347869" y="49695"/>
            <a:ext cx="9939131" cy="461665"/>
          </a:xfrm>
          <a:prstGeom prst="rect">
            <a:avLst/>
          </a:prstGeom>
          <a:noFill/>
        </p:spPr>
        <p:txBody>
          <a:bodyPr wrap="square" rtlCol="0">
            <a:spAutoFit/>
          </a:bodyPr>
          <a:lstStyle/>
          <a:p>
            <a:r>
              <a:rPr lang="en-US" sz="2400" b="1" dirty="0">
                <a:solidFill>
                  <a:srgbClr val="0070C0"/>
                </a:solidFill>
                <a:latin typeface="Arial" panose="020B0604020202020204" pitchFamily="34" charset="0"/>
                <a:cs typeface="Arial" panose="020B0604020202020204" pitchFamily="34" charset="0"/>
              </a:rPr>
              <a:t>Agenda</a:t>
            </a:r>
          </a:p>
        </p:txBody>
      </p:sp>
      <p:sp>
        <p:nvSpPr>
          <p:cNvPr id="8" name="TextBox 7">
            <a:extLst>
              <a:ext uri="{FF2B5EF4-FFF2-40B4-BE49-F238E27FC236}">
                <a16:creationId xmlns:a16="http://schemas.microsoft.com/office/drawing/2014/main" id="{809834D6-35DB-D125-4D96-FCFFA8EF5465}"/>
              </a:ext>
            </a:extLst>
          </p:cNvPr>
          <p:cNvSpPr txBox="1"/>
          <p:nvPr/>
        </p:nvSpPr>
        <p:spPr>
          <a:xfrm>
            <a:off x="378349" y="890410"/>
            <a:ext cx="11549270" cy="4524315"/>
          </a:xfrm>
          <a:prstGeom prst="rect">
            <a:avLst/>
          </a:prstGeom>
          <a:noFill/>
        </p:spPr>
        <p:txBody>
          <a:bodyPr wrap="square" rtlCol="0">
            <a:spAutoFit/>
          </a:bodyPr>
          <a:lstStyle/>
          <a:p>
            <a:pPr marL="342900" indent="-342900">
              <a:buAutoNum type="arabicPeriod"/>
            </a:pPr>
            <a:r>
              <a:rPr lang="en-US" dirty="0">
                <a:latin typeface="Arial" panose="020B0604020202020204" pitchFamily="34" charset="0"/>
                <a:cs typeface="Arial" panose="020B0604020202020204" pitchFamily="34" charset="0"/>
              </a:rPr>
              <a:t>Project Purpose and Benefits</a:t>
            </a:r>
          </a:p>
          <a:p>
            <a:endParaRPr lang="en-US" dirty="0">
              <a:latin typeface="Arial" panose="020B0604020202020204" pitchFamily="34" charset="0"/>
              <a:cs typeface="Arial" panose="020B0604020202020204" pitchFamily="34" charset="0"/>
            </a:endParaRPr>
          </a:p>
          <a:p>
            <a:pPr marL="342900" indent="-342900">
              <a:buFont typeface="+mj-lt"/>
              <a:buAutoNum type="arabicPeriod" startAt="2"/>
            </a:pPr>
            <a:r>
              <a:rPr lang="en-US" dirty="0">
                <a:latin typeface="Arial" panose="020B0604020202020204" pitchFamily="34" charset="0"/>
                <a:cs typeface="Arial" panose="020B0604020202020204" pitchFamily="34" charset="0"/>
              </a:rPr>
              <a:t>Scope and Market Participant Action Required</a:t>
            </a:r>
          </a:p>
          <a:p>
            <a:pPr marL="342900" indent="-342900">
              <a:buAutoNum type="arabicPeriod" startAt="2"/>
            </a:pPr>
            <a:endParaRPr lang="en-US" dirty="0">
              <a:latin typeface="Arial" panose="020B0604020202020204" pitchFamily="34" charset="0"/>
              <a:cs typeface="Arial" panose="020B0604020202020204" pitchFamily="34" charset="0"/>
            </a:endParaRPr>
          </a:p>
          <a:p>
            <a:pPr marL="342900" indent="-342900">
              <a:buAutoNum type="arabicPeriod" startAt="2"/>
            </a:pPr>
            <a:r>
              <a:rPr lang="en-US" dirty="0">
                <a:latin typeface="Arial" panose="020B0604020202020204" pitchFamily="34" charset="0"/>
                <a:cs typeface="Arial" panose="020B0604020202020204" pitchFamily="34" charset="0"/>
              </a:rPr>
              <a:t>Timeline</a:t>
            </a:r>
          </a:p>
          <a:p>
            <a:pPr marL="342900" indent="-342900">
              <a:buAutoNum type="arabicPeriod" startAt="2"/>
            </a:pPr>
            <a:endParaRPr lang="en-US" dirty="0">
              <a:latin typeface="Arial" panose="020B0604020202020204" pitchFamily="34" charset="0"/>
              <a:cs typeface="Arial" panose="020B0604020202020204" pitchFamily="34" charset="0"/>
            </a:endParaRPr>
          </a:p>
          <a:p>
            <a:pPr marL="342900" indent="-342900">
              <a:buAutoNum type="arabicPeriod" startAt="2"/>
            </a:pPr>
            <a:r>
              <a:rPr lang="en-US" dirty="0">
                <a:latin typeface="Arial" panose="020B0604020202020204" pitchFamily="34" charset="0"/>
                <a:cs typeface="Arial" panose="020B0604020202020204" pitchFamily="34" charset="0"/>
              </a:rPr>
              <a:t>Transition Support for </a:t>
            </a:r>
            <a:r>
              <a:rPr lang="en-US" dirty="0" err="1">
                <a:latin typeface="Arial" panose="020B0604020202020204" pitchFamily="34" charset="0"/>
                <a:cs typeface="Arial" panose="020B0604020202020204" pitchFamily="34" charset="0"/>
              </a:rPr>
              <a:t>REPs</a:t>
            </a:r>
            <a:r>
              <a:rPr lang="en-US" dirty="0">
                <a:latin typeface="Arial" panose="020B0604020202020204" pitchFamily="34" charset="0"/>
                <a:cs typeface="Arial" panose="020B0604020202020204" pitchFamily="34" charset="0"/>
              </a:rPr>
              <a:t> and CSPs</a:t>
            </a:r>
          </a:p>
          <a:p>
            <a:pPr marL="342900" indent="-342900">
              <a:buAutoNum type="arabicPeriod" startAt="2"/>
            </a:pPr>
            <a:endParaRPr lang="en-US" dirty="0">
              <a:latin typeface="Arial" panose="020B0604020202020204" pitchFamily="34" charset="0"/>
              <a:cs typeface="Arial" panose="020B0604020202020204" pitchFamily="34" charset="0"/>
            </a:endParaRPr>
          </a:p>
          <a:p>
            <a:pPr marL="342900" indent="-342900">
              <a:buAutoNum type="arabicPeriod" startAt="2"/>
            </a:pPr>
            <a:r>
              <a:rPr lang="en-US" dirty="0">
                <a:latin typeface="Arial" panose="020B0604020202020204" pitchFamily="34" charset="0"/>
                <a:cs typeface="Arial" panose="020B0604020202020204" pitchFamily="34" charset="0"/>
              </a:rPr>
              <a:t>Reference Material</a:t>
            </a:r>
          </a:p>
          <a:p>
            <a:pPr marL="342900" indent="-342900">
              <a:buAutoNum type="arabicPeriod" startAt="2"/>
            </a:pPr>
            <a:endParaRPr lang="en-US" dirty="0">
              <a:latin typeface="Arial" panose="020B0604020202020204" pitchFamily="34" charset="0"/>
              <a:cs typeface="Arial" panose="020B0604020202020204" pitchFamily="34" charset="0"/>
            </a:endParaRPr>
          </a:p>
          <a:p>
            <a:pPr marL="800100" lvl="1" indent="-342900">
              <a:buFont typeface="+mj-lt"/>
              <a:buAutoNum type="alphaUcPeriod"/>
            </a:pPr>
            <a:r>
              <a:rPr lang="en-US" dirty="0">
                <a:latin typeface="Arial" panose="020B0604020202020204" pitchFamily="34" charset="0"/>
                <a:cs typeface="Arial" panose="020B0604020202020204" pitchFamily="34" charset="0"/>
              </a:rPr>
              <a:t>REP and CSP Tasks Required for FTP</a:t>
            </a:r>
          </a:p>
          <a:p>
            <a:pPr marL="800100" lvl="1" indent="-342900">
              <a:buFont typeface="+mj-lt"/>
              <a:buAutoNum type="alphaUcPeriod"/>
            </a:pPr>
            <a:endParaRPr lang="en-US" dirty="0">
              <a:latin typeface="Arial" panose="020B0604020202020204" pitchFamily="34" charset="0"/>
              <a:cs typeface="Arial" panose="020B0604020202020204" pitchFamily="34" charset="0"/>
            </a:endParaRPr>
          </a:p>
          <a:p>
            <a:pPr marL="800100" lvl="1" indent="-342900">
              <a:buFont typeface="+mj-lt"/>
              <a:buAutoNum type="alphaUcPeriod"/>
            </a:pPr>
            <a:r>
              <a:rPr lang="en-US" dirty="0">
                <a:latin typeface="Arial" panose="020B0604020202020204" pitchFamily="34" charset="0"/>
                <a:cs typeface="Arial" panose="020B0604020202020204" pitchFamily="34" charset="0"/>
              </a:rPr>
              <a:t>REP and CSP Tasks Required for API</a:t>
            </a:r>
          </a:p>
          <a:p>
            <a:endParaRPr lang="en-US" dirty="0"/>
          </a:p>
          <a:p>
            <a:endParaRPr lang="en-US" dirty="0"/>
          </a:p>
          <a:p>
            <a:pPr marL="342900" indent="-342900">
              <a:buAutoNum type="arabicPeriod"/>
            </a:pPr>
            <a:endParaRPr lang="en-US" dirty="0"/>
          </a:p>
        </p:txBody>
      </p:sp>
    </p:spTree>
    <p:extLst>
      <p:ext uri="{BB962C8B-B14F-4D97-AF65-F5344CB8AC3E}">
        <p14:creationId xmlns:p14="http://schemas.microsoft.com/office/powerpoint/2010/main" val="2181584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1B1AE7-9AEE-7F06-5C99-86418D32EDE4}"/>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E274D980-D805-9AE3-690D-7DE28A9FB596}"/>
              </a:ext>
            </a:extLst>
          </p:cNvPr>
          <p:cNvSpPr txBox="1"/>
          <p:nvPr/>
        </p:nvSpPr>
        <p:spPr>
          <a:xfrm>
            <a:off x="221972" y="6099072"/>
            <a:ext cx="2743199" cy="709233"/>
          </a:xfrm>
          <a:prstGeom prst="rect">
            <a:avLst/>
          </a:prstGeom>
          <a:noFill/>
        </p:spPr>
        <p:txBody>
          <a:bodyPr wrap="square">
            <a:spAutoFit/>
          </a:bodyPr>
          <a:lstStyle/>
          <a:p>
            <a:pPr marL="0" marR="0">
              <a:lnSpc>
                <a:spcPct val="115000"/>
              </a:lnSpc>
              <a:spcBef>
                <a:spcPts val="1500"/>
              </a:spcBef>
              <a:buNone/>
            </a:pPr>
            <a:r>
              <a:rPr lang="en-US" sz="1800" dirty="0">
                <a:solidFill>
                  <a:srgbClr val="0070C0"/>
                </a:solidFill>
                <a:effectLst/>
              </a:rPr>
              <a:t>      </a:t>
            </a:r>
            <a:r>
              <a:rPr lang="en-US" u="sng" dirty="0">
                <a:solidFill>
                  <a:srgbClr val="0070C0"/>
                </a:solidFill>
                <a:effectLst/>
                <a:hlinkClick r:id="rId2">
                  <a:extLst>
                    <a:ext uri="{A12FA001-AC4F-418D-AE19-62706E023703}">
                      <ahyp:hlinkClr xmlns:ahyp="http://schemas.microsoft.com/office/drawing/2018/hyperlinkcolor" val="tx"/>
                    </a:ext>
                  </a:extLst>
                </a:hlinkClick>
              </a:rPr>
              <a:t>SMART METER </a:t>
            </a:r>
            <a:br>
              <a:rPr lang="en-US" sz="1800" u="none" strike="noStrike" dirty="0">
                <a:solidFill>
                  <a:srgbClr val="0070C0"/>
                </a:solidFill>
                <a:effectLst/>
                <a:hlinkClick r:id="rId2">
                  <a:extLst>
                    <a:ext uri="{A12FA001-AC4F-418D-AE19-62706E023703}">
                      <ahyp:hlinkClr xmlns:ahyp="http://schemas.microsoft.com/office/drawing/2018/hyperlinkcolor" val="tx"/>
                    </a:ext>
                  </a:extLst>
                </a:hlinkClick>
              </a:rPr>
            </a:br>
            <a:r>
              <a:rPr lang="en-US" sz="1800" u="sng" dirty="0">
                <a:solidFill>
                  <a:schemeClr val="bg1"/>
                </a:solidFill>
                <a:effectLst/>
                <a:hlinkClick r:id="rId2">
                  <a:extLst>
                    <a:ext uri="{A12FA001-AC4F-418D-AE19-62706E023703}">
                      <ahyp:hlinkClr xmlns:ahyp="http://schemas.microsoft.com/office/drawing/2018/hyperlinkcolor" val="tx"/>
                    </a:ext>
                  </a:extLst>
                </a:hlinkClick>
              </a:rPr>
              <a:t>       </a:t>
            </a:r>
            <a:r>
              <a:rPr lang="en-US" sz="1400" u="sng" dirty="0">
                <a:solidFill>
                  <a:schemeClr val="bg1"/>
                </a:solidFill>
                <a:effectLst/>
                <a:hlinkClick r:id="rId2">
                  <a:extLst>
                    <a:ext uri="{A12FA001-AC4F-418D-AE19-62706E023703}">
                      <ahyp:hlinkClr xmlns:ahyp="http://schemas.microsoft.com/office/drawing/2018/hyperlinkcolor" val="tx"/>
                    </a:ext>
                  </a:extLst>
                </a:hlinkClick>
              </a:rPr>
              <a:t>¯¯¯¯¯ </a:t>
            </a:r>
            <a:r>
              <a:rPr lang="en-US" sz="1400" u="sng" dirty="0">
                <a:solidFill>
                  <a:srgbClr val="0070C0"/>
                </a:solidFill>
                <a:effectLst/>
                <a:hlinkClick r:id="rId2">
                  <a:extLst>
                    <a:ext uri="{A12FA001-AC4F-418D-AE19-62706E023703}">
                      <ahyp:hlinkClr xmlns:ahyp="http://schemas.microsoft.com/office/drawing/2018/hyperlinkcolor" val="tx"/>
                    </a:ext>
                  </a:extLst>
                </a:hlinkClick>
              </a:rPr>
              <a:t>TEXAS™ </a:t>
            </a:r>
            <a:r>
              <a:rPr lang="en-US" sz="1800" u="sng" dirty="0">
                <a:solidFill>
                  <a:schemeClr val="bg1"/>
                </a:solidFill>
                <a:effectLst/>
                <a:hlinkClick r:id="rId2">
                  <a:extLst>
                    <a:ext uri="{A12FA001-AC4F-418D-AE19-62706E023703}">
                      <ahyp:hlinkClr xmlns:ahyp="http://schemas.microsoft.com/office/drawing/2018/hyperlinkcolor" val="tx"/>
                    </a:ext>
                  </a:extLst>
                </a:hlinkClick>
              </a:rPr>
              <a:t>¯¯¯¯¯ </a:t>
            </a:r>
            <a:endPar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4C49B0A9-5118-6685-75DD-6352F65AA804}"/>
              </a:ext>
            </a:extLst>
          </p:cNvPr>
          <p:cNvSpPr>
            <a:spLocks noGrp="1"/>
          </p:cNvSpPr>
          <p:nvPr>
            <p:ph type="sldNum" sz="quarter" idx="12"/>
          </p:nvPr>
        </p:nvSpPr>
        <p:spPr/>
        <p:txBody>
          <a:bodyPr/>
          <a:lstStyle/>
          <a:p>
            <a:fld id="{9C19EC66-01E6-4C55-A3E8-17AED2800447}" type="slidenum">
              <a:rPr lang="en-US" sz="2000" smtClean="0"/>
              <a:t>3</a:t>
            </a:fld>
            <a:endParaRPr lang="en-US" sz="2000" dirty="0"/>
          </a:p>
        </p:txBody>
      </p:sp>
      <p:sp>
        <p:nvSpPr>
          <p:cNvPr id="7" name="TextBox 6">
            <a:extLst>
              <a:ext uri="{FF2B5EF4-FFF2-40B4-BE49-F238E27FC236}">
                <a16:creationId xmlns:a16="http://schemas.microsoft.com/office/drawing/2014/main" id="{E9765F56-17CC-9947-C40B-9C8B1E8E2037}"/>
              </a:ext>
            </a:extLst>
          </p:cNvPr>
          <p:cNvSpPr txBox="1"/>
          <p:nvPr/>
        </p:nvSpPr>
        <p:spPr>
          <a:xfrm>
            <a:off x="347869" y="49695"/>
            <a:ext cx="9939131" cy="461665"/>
          </a:xfrm>
          <a:prstGeom prst="rect">
            <a:avLst/>
          </a:prstGeom>
          <a:noFill/>
        </p:spPr>
        <p:txBody>
          <a:bodyPr wrap="square" rtlCol="0">
            <a:spAutoFit/>
          </a:bodyPr>
          <a:lstStyle/>
          <a:p>
            <a:r>
              <a:rPr lang="en-US" sz="2400" b="1" dirty="0">
                <a:solidFill>
                  <a:srgbClr val="0070C0"/>
                </a:solidFill>
                <a:latin typeface="Arial" panose="020B0604020202020204" pitchFamily="34" charset="0"/>
                <a:cs typeface="Arial" panose="020B0604020202020204" pitchFamily="34" charset="0"/>
              </a:rPr>
              <a:t>Project Purpose and Benefits</a:t>
            </a:r>
          </a:p>
        </p:txBody>
      </p:sp>
      <p:sp>
        <p:nvSpPr>
          <p:cNvPr id="8" name="TextBox 7">
            <a:extLst>
              <a:ext uri="{FF2B5EF4-FFF2-40B4-BE49-F238E27FC236}">
                <a16:creationId xmlns:a16="http://schemas.microsoft.com/office/drawing/2014/main" id="{4039E935-3EE4-549A-A212-1AB01E54C3D2}"/>
              </a:ext>
            </a:extLst>
          </p:cNvPr>
          <p:cNvSpPr txBox="1"/>
          <p:nvPr/>
        </p:nvSpPr>
        <p:spPr>
          <a:xfrm>
            <a:off x="367747" y="900570"/>
            <a:ext cx="11549270" cy="4524315"/>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Purpose</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Upgrade the following security protocols for the data delivery integration points at SMT: </a:t>
            </a:r>
          </a:p>
          <a:p>
            <a:pPr marL="342900" indent="-342900">
              <a:buAutoNum type="arabicPeriod"/>
            </a:pPr>
            <a:r>
              <a:rPr lang="en-US" dirty="0">
                <a:latin typeface="Arial" panose="020B0604020202020204" pitchFamily="34" charset="0"/>
                <a:cs typeface="Arial" panose="020B0604020202020204" pitchFamily="34" charset="0"/>
              </a:rPr>
              <a:t>Move from File Transfer Protocol Secure (“FTPS”) to SSH File Transfer Protocol “SFTP” for</a:t>
            </a:r>
            <a:r>
              <a:rPr lang="en-US" sz="1800" dirty="0">
                <a:effectLst/>
                <a:latin typeface="Arial" panose="020B0604020202020204" pitchFamily="34" charset="0"/>
                <a:ea typeface="Calibri" panose="020F0502020204030204" pitchFamily="34" charset="0"/>
                <a:cs typeface="Arial" panose="020B0604020202020204" pitchFamily="34" charset="0"/>
              </a:rPr>
              <a:t> Retail Electric Provider (REP) and Competitive Service Provider </a:t>
            </a:r>
            <a:r>
              <a:rPr lang="en-US" dirty="0">
                <a:latin typeface="Arial" panose="020B0604020202020204" pitchFamily="34" charset="0"/>
                <a:ea typeface="Calibri" panose="020F0502020204030204" pitchFamily="34" charset="0"/>
                <a:cs typeface="Arial" panose="020B0604020202020204" pitchFamily="34" charset="0"/>
              </a:rPr>
              <a:t>(CSP) </a:t>
            </a:r>
            <a:r>
              <a:rPr lang="en-US" sz="1800" dirty="0">
                <a:effectLst/>
                <a:latin typeface="Arial" panose="020B0604020202020204" pitchFamily="34" charset="0"/>
                <a:ea typeface="Calibri" panose="020F0502020204030204" pitchFamily="34" charset="0"/>
                <a:cs typeface="Arial" panose="020B0604020202020204" pitchFamily="34" charset="0"/>
              </a:rPr>
              <a:t>LSE file downloads, enrollment reporting downloads, and subscription reporting downloads. </a:t>
            </a:r>
            <a:endParaRPr lang="en-US" dirty="0">
              <a:latin typeface="Arial" panose="020B0604020202020204" pitchFamily="34" charset="0"/>
              <a:cs typeface="Arial" panose="020B0604020202020204" pitchFamily="34" charset="0"/>
            </a:endParaRPr>
          </a:p>
          <a:p>
            <a:pPr marL="342900" indent="-342900">
              <a:buAutoNum type="arabicPeriod"/>
            </a:pPr>
            <a:r>
              <a:rPr lang="en-US" dirty="0">
                <a:latin typeface="Arial" panose="020B0604020202020204" pitchFamily="34" charset="0"/>
                <a:cs typeface="Arial" panose="020B0604020202020204" pitchFamily="34" charset="0"/>
              </a:rPr>
              <a:t>Add JSON Web Tokens (“JWT”) tokens to the APIs for ad hoc reporting data retrieval. </a:t>
            </a:r>
          </a:p>
          <a:p>
            <a:pPr marL="342900" indent="-342900">
              <a:buAutoNum type="arabicPeriod"/>
            </a:pPr>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Benefits</a:t>
            </a:r>
          </a:p>
          <a:p>
            <a:endParaRPr lang="en-US" b="1" dirty="0">
              <a:latin typeface="Arial" panose="020B0604020202020204" pitchFamily="34" charset="0"/>
              <a:cs typeface="Arial" panose="020B0604020202020204" pitchFamily="34" charset="0"/>
            </a:endParaRPr>
          </a:p>
          <a:p>
            <a:pPr marL="342900" indent="-342900">
              <a:buFontTx/>
              <a:buAutoNum type="arabicPeriod"/>
            </a:pPr>
            <a:r>
              <a:rPr lang="en-US" dirty="0">
                <a:latin typeface="Arial" panose="020B0604020202020204" pitchFamily="34" charset="0"/>
                <a:cs typeface="Arial" panose="020B0604020202020204" pitchFamily="34" charset="0"/>
              </a:rPr>
              <a:t>Enhanced security.</a:t>
            </a:r>
          </a:p>
          <a:p>
            <a:pPr marL="342900" indent="-342900">
              <a:buFontTx/>
              <a:buAutoNum type="arabicPeriod"/>
            </a:pPr>
            <a:r>
              <a:rPr lang="en-US" dirty="0">
                <a:latin typeface="Arial" panose="020B0604020202020204" pitchFamily="34" charset="0"/>
                <a:cs typeface="Arial" panose="020B0604020202020204" pitchFamily="34" charset="0"/>
              </a:rPr>
              <a:t>Modernizes the SMT solution technology for longer term technical currency.</a:t>
            </a:r>
          </a:p>
          <a:p>
            <a:pPr marL="342900" indent="-342900">
              <a:buFontTx/>
              <a:buAutoNum type="arabicPeriod"/>
            </a:pPr>
            <a:r>
              <a:rPr lang="en-US" dirty="0">
                <a:latin typeface="Arial" panose="020B0604020202020204" pitchFamily="34" charset="0"/>
                <a:cs typeface="Arial" panose="020B0604020202020204" pitchFamily="34" charset="0"/>
              </a:rPr>
              <a:t>Simplifies the File Transfer Protocol (“FTP”) integration for Market Participants by no longer requiring SSL Certificates and therefore, eliminating Certificate renewals.</a:t>
            </a:r>
          </a:p>
          <a:p>
            <a:endParaRPr lang="en-US" dirty="0">
              <a:latin typeface="Arial" panose="020B0604020202020204" pitchFamily="34" charset="0"/>
              <a:cs typeface="Arial" panose="020B0604020202020204" pitchFamily="34" charset="0"/>
            </a:endParaRPr>
          </a:p>
          <a:p>
            <a:pPr marL="342900" indent="-342900">
              <a:buAutoNum type="arabicPeriod"/>
            </a:pPr>
            <a:endParaRPr lang="en-US" dirty="0"/>
          </a:p>
        </p:txBody>
      </p:sp>
    </p:spTree>
    <p:extLst>
      <p:ext uri="{BB962C8B-B14F-4D97-AF65-F5344CB8AC3E}">
        <p14:creationId xmlns:p14="http://schemas.microsoft.com/office/powerpoint/2010/main" val="2373623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2654EB-86FB-C00A-7B05-16FB7C0F0AB1}"/>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9CA46DE8-4B57-1394-E66D-A4981E1D4B91}"/>
              </a:ext>
            </a:extLst>
          </p:cNvPr>
          <p:cNvSpPr txBox="1"/>
          <p:nvPr/>
        </p:nvSpPr>
        <p:spPr>
          <a:xfrm>
            <a:off x="221972" y="6099072"/>
            <a:ext cx="2743199" cy="709233"/>
          </a:xfrm>
          <a:prstGeom prst="rect">
            <a:avLst/>
          </a:prstGeom>
          <a:noFill/>
        </p:spPr>
        <p:txBody>
          <a:bodyPr wrap="square">
            <a:spAutoFit/>
          </a:bodyPr>
          <a:lstStyle/>
          <a:p>
            <a:pPr marL="0" marR="0">
              <a:lnSpc>
                <a:spcPct val="115000"/>
              </a:lnSpc>
              <a:spcBef>
                <a:spcPts val="1500"/>
              </a:spcBef>
              <a:buNone/>
            </a:pPr>
            <a:r>
              <a:rPr lang="en-US" sz="1800" dirty="0">
                <a:solidFill>
                  <a:srgbClr val="0070C0"/>
                </a:solidFill>
                <a:effectLst/>
              </a:rPr>
              <a:t>      </a:t>
            </a:r>
            <a:r>
              <a:rPr lang="en-US" u="sng" dirty="0">
                <a:solidFill>
                  <a:srgbClr val="0070C0"/>
                </a:solidFill>
                <a:effectLst/>
                <a:hlinkClick r:id="rId2">
                  <a:extLst>
                    <a:ext uri="{A12FA001-AC4F-418D-AE19-62706E023703}">
                      <ahyp:hlinkClr xmlns:ahyp="http://schemas.microsoft.com/office/drawing/2018/hyperlinkcolor" val="tx"/>
                    </a:ext>
                  </a:extLst>
                </a:hlinkClick>
              </a:rPr>
              <a:t>SMART METER </a:t>
            </a:r>
            <a:br>
              <a:rPr lang="en-US" sz="1800" u="none" strike="noStrike" dirty="0">
                <a:solidFill>
                  <a:srgbClr val="0070C0"/>
                </a:solidFill>
                <a:effectLst/>
                <a:hlinkClick r:id="rId2">
                  <a:extLst>
                    <a:ext uri="{A12FA001-AC4F-418D-AE19-62706E023703}">
                      <ahyp:hlinkClr xmlns:ahyp="http://schemas.microsoft.com/office/drawing/2018/hyperlinkcolor" val="tx"/>
                    </a:ext>
                  </a:extLst>
                </a:hlinkClick>
              </a:rPr>
            </a:br>
            <a:r>
              <a:rPr lang="en-US" sz="1800" u="sng" dirty="0">
                <a:solidFill>
                  <a:schemeClr val="bg1"/>
                </a:solidFill>
                <a:effectLst/>
                <a:hlinkClick r:id="rId2">
                  <a:extLst>
                    <a:ext uri="{A12FA001-AC4F-418D-AE19-62706E023703}">
                      <ahyp:hlinkClr xmlns:ahyp="http://schemas.microsoft.com/office/drawing/2018/hyperlinkcolor" val="tx"/>
                    </a:ext>
                  </a:extLst>
                </a:hlinkClick>
              </a:rPr>
              <a:t>       </a:t>
            </a:r>
            <a:r>
              <a:rPr lang="en-US" sz="1400" u="sng" dirty="0">
                <a:solidFill>
                  <a:schemeClr val="bg1"/>
                </a:solidFill>
                <a:effectLst/>
                <a:hlinkClick r:id="rId2">
                  <a:extLst>
                    <a:ext uri="{A12FA001-AC4F-418D-AE19-62706E023703}">
                      <ahyp:hlinkClr xmlns:ahyp="http://schemas.microsoft.com/office/drawing/2018/hyperlinkcolor" val="tx"/>
                    </a:ext>
                  </a:extLst>
                </a:hlinkClick>
              </a:rPr>
              <a:t>¯¯¯¯¯ </a:t>
            </a:r>
            <a:r>
              <a:rPr lang="en-US" sz="1400" u="sng" dirty="0">
                <a:solidFill>
                  <a:srgbClr val="0070C0"/>
                </a:solidFill>
                <a:effectLst/>
                <a:hlinkClick r:id="rId2">
                  <a:extLst>
                    <a:ext uri="{A12FA001-AC4F-418D-AE19-62706E023703}">
                      <ahyp:hlinkClr xmlns:ahyp="http://schemas.microsoft.com/office/drawing/2018/hyperlinkcolor" val="tx"/>
                    </a:ext>
                  </a:extLst>
                </a:hlinkClick>
              </a:rPr>
              <a:t>TEXAS™ </a:t>
            </a:r>
            <a:r>
              <a:rPr lang="en-US" sz="1800" u="sng" dirty="0">
                <a:solidFill>
                  <a:schemeClr val="bg1"/>
                </a:solidFill>
                <a:effectLst/>
                <a:hlinkClick r:id="rId2">
                  <a:extLst>
                    <a:ext uri="{A12FA001-AC4F-418D-AE19-62706E023703}">
                      <ahyp:hlinkClr xmlns:ahyp="http://schemas.microsoft.com/office/drawing/2018/hyperlinkcolor" val="tx"/>
                    </a:ext>
                  </a:extLst>
                </a:hlinkClick>
              </a:rPr>
              <a:t>¯¯¯¯¯ </a:t>
            </a:r>
            <a:endPar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A5C2E1F3-5B05-8183-153D-C54D646CF6C9}"/>
              </a:ext>
            </a:extLst>
          </p:cNvPr>
          <p:cNvSpPr>
            <a:spLocks noGrp="1"/>
          </p:cNvSpPr>
          <p:nvPr>
            <p:ph type="sldNum" sz="quarter" idx="12"/>
          </p:nvPr>
        </p:nvSpPr>
        <p:spPr/>
        <p:txBody>
          <a:bodyPr/>
          <a:lstStyle/>
          <a:p>
            <a:fld id="{9C19EC66-01E6-4C55-A3E8-17AED2800447}" type="slidenum">
              <a:rPr lang="en-US" sz="2000" smtClean="0"/>
              <a:t>4</a:t>
            </a:fld>
            <a:endParaRPr lang="en-US" sz="2000" dirty="0"/>
          </a:p>
        </p:txBody>
      </p:sp>
      <p:sp>
        <p:nvSpPr>
          <p:cNvPr id="7" name="TextBox 6">
            <a:extLst>
              <a:ext uri="{FF2B5EF4-FFF2-40B4-BE49-F238E27FC236}">
                <a16:creationId xmlns:a16="http://schemas.microsoft.com/office/drawing/2014/main" id="{F011048B-78D9-CCCC-0143-D850898B9D31}"/>
              </a:ext>
            </a:extLst>
          </p:cNvPr>
          <p:cNvSpPr txBox="1"/>
          <p:nvPr/>
        </p:nvSpPr>
        <p:spPr>
          <a:xfrm>
            <a:off x="347869" y="49695"/>
            <a:ext cx="9939131" cy="461665"/>
          </a:xfrm>
          <a:prstGeom prst="rect">
            <a:avLst/>
          </a:prstGeom>
          <a:noFill/>
        </p:spPr>
        <p:txBody>
          <a:bodyPr wrap="square" rtlCol="0">
            <a:spAutoFit/>
          </a:bodyPr>
          <a:lstStyle/>
          <a:p>
            <a:r>
              <a:rPr lang="en-US" sz="2400" b="1" dirty="0">
                <a:solidFill>
                  <a:srgbClr val="0070C0"/>
                </a:solidFill>
                <a:latin typeface="Arial" panose="020B0604020202020204" pitchFamily="34" charset="0"/>
                <a:cs typeface="Arial" panose="020B0604020202020204" pitchFamily="34" charset="0"/>
              </a:rPr>
              <a:t>Scope and Market Participant Action Required</a:t>
            </a:r>
          </a:p>
        </p:txBody>
      </p:sp>
      <p:sp>
        <p:nvSpPr>
          <p:cNvPr id="8" name="TextBox 7">
            <a:extLst>
              <a:ext uri="{FF2B5EF4-FFF2-40B4-BE49-F238E27FC236}">
                <a16:creationId xmlns:a16="http://schemas.microsoft.com/office/drawing/2014/main" id="{EB2C3637-3A14-514F-520E-BD215DF5A7EA}"/>
              </a:ext>
            </a:extLst>
          </p:cNvPr>
          <p:cNvSpPr txBox="1"/>
          <p:nvPr/>
        </p:nvSpPr>
        <p:spPr>
          <a:xfrm>
            <a:off x="367747" y="880692"/>
            <a:ext cx="11549270" cy="4524315"/>
          </a:xfrm>
          <a:prstGeom prst="rect">
            <a:avLst/>
          </a:prstGeom>
          <a:noFill/>
        </p:spPr>
        <p:txBody>
          <a:bodyPr wrap="square" rtlCol="0">
            <a:spAutoFit/>
          </a:bodyPr>
          <a:lstStyle/>
          <a:p>
            <a:pPr marL="342900" indent="-342900">
              <a:buAutoNum type="arabicPeriod"/>
            </a:pPr>
            <a:endParaRPr lang="en-US" dirty="0"/>
          </a:p>
          <a:p>
            <a:r>
              <a:rPr lang="en-US" b="1" dirty="0">
                <a:latin typeface="Arial" panose="020B0604020202020204" pitchFamily="34" charset="0"/>
                <a:cs typeface="Arial" panose="020B0604020202020204" pitchFamily="34" charset="0"/>
              </a:rPr>
              <a:t>Scope</a:t>
            </a:r>
          </a:p>
          <a:p>
            <a:endParaRPr lang="en-US" b="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The scope of the upgrade will impact FTP and API functionality only – affecting the REP’s and CSP’s integration points to access and download data from their FTP folders and ad hoc data retrieval via APIs.</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The upgrade does not affect any SMT Website portal access for any user types (residential, business, REPs, CSPs etc.).</a:t>
            </a:r>
          </a:p>
          <a:p>
            <a:endParaRPr lang="en-US"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Market Participant Action Required</a:t>
            </a:r>
          </a:p>
          <a:p>
            <a:endParaRPr lang="en-US" b="1" dirty="0">
              <a:latin typeface="Arial" panose="020B0604020202020204" pitchFamily="34" charset="0"/>
              <a:cs typeface="Arial" panose="020B0604020202020204" pitchFamily="34" charset="0"/>
            </a:endParaRPr>
          </a:p>
          <a:p>
            <a:r>
              <a:rPr lang="en-US" dirty="0" err="1">
                <a:latin typeface="Arial" panose="020B0604020202020204" pitchFamily="34" charset="0"/>
                <a:cs typeface="Arial" panose="020B0604020202020204" pitchFamily="34" charset="0"/>
              </a:rPr>
              <a:t>REPs</a:t>
            </a:r>
            <a:r>
              <a:rPr lang="en-US" dirty="0">
                <a:latin typeface="Arial" panose="020B0604020202020204" pitchFamily="34" charset="0"/>
                <a:cs typeface="Arial" panose="020B0604020202020204" pitchFamily="34" charset="0"/>
              </a:rPr>
              <a:t> and CSPs will be required to upgrade their FTP and API integration points to continue downloading and requesting ad hoc data via API from SMT.</a:t>
            </a:r>
          </a:p>
          <a:p>
            <a:pPr marL="342900" indent="-342900">
              <a:buAutoNum type="arabicPeriod"/>
            </a:pPr>
            <a:endParaRPr lang="en-US" dirty="0">
              <a:latin typeface="Arial" panose="020B0604020202020204" pitchFamily="34" charset="0"/>
              <a:cs typeface="Arial" panose="020B0604020202020204" pitchFamily="34" charset="0"/>
            </a:endParaRPr>
          </a:p>
          <a:p>
            <a:pPr marL="342900" indent="-342900">
              <a:buAutoNum type="arabicPeriod"/>
            </a:pPr>
            <a:endParaRPr lang="en-US" dirty="0"/>
          </a:p>
        </p:txBody>
      </p:sp>
    </p:spTree>
    <p:extLst>
      <p:ext uri="{BB962C8B-B14F-4D97-AF65-F5344CB8AC3E}">
        <p14:creationId xmlns:p14="http://schemas.microsoft.com/office/powerpoint/2010/main" val="2083083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D4E23-F409-4691-84CD-C0C52AD3F0C7}"/>
              </a:ext>
            </a:extLst>
          </p:cNvPr>
          <p:cNvSpPr>
            <a:spLocks noGrp="1"/>
          </p:cNvSpPr>
          <p:nvPr>
            <p:ph type="ctrTitle"/>
          </p:nvPr>
        </p:nvSpPr>
        <p:spPr>
          <a:xfrm>
            <a:off x="1518611" y="-286184"/>
            <a:ext cx="8617176" cy="793932"/>
          </a:xfrm>
        </p:spPr>
        <p:txBody>
          <a:bodyPr>
            <a:normAutofit/>
          </a:bodyPr>
          <a:lstStyle/>
          <a:p>
            <a:pPr algn="ctr"/>
            <a:r>
              <a:rPr lang="en-US" sz="2400" dirty="0">
                <a:latin typeface="Arial" panose="020B0604020202020204" pitchFamily="34" charset="0"/>
                <a:cs typeface="Arial" panose="020B0604020202020204" pitchFamily="34" charset="0"/>
              </a:rPr>
              <a:t>SMT FTPS and API Upgrade </a:t>
            </a:r>
            <a:endParaRPr lang="ru-RU" sz="24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9826B88A-CA53-4491-9D51-BD04EBF2F4DD}"/>
              </a:ext>
            </a:extLst>
          </p:cNvPr>
          <p:cNvSpPr>
            <a:spLocks noGrp="1"/>
          </p:cNvSpPr>
          <p:nvPr>
            <p:ph type="subTitle" idx="1"/>
          </p:nvPr>
        </p:nvSpPr>
        <p:spPr>
          <a:xfrm>
            <a:off x="1518611" y="753932"/>
            <a:ext cx="8617176" cy="481916"/>
          </a:xfrm>
        </p:spPr>
        <p:txBody>
          <a:bodyPr/>
          <a:lstStyle/>
          <a:p>
            <a:pPr algn="ctr"/>
            <a:r>
              <a:rPr lang="en-US" sz="1800" b="1" i="0" dirty="0">
                <a:solidFill>
                  <a:schemeClr val="tx1"/>
                </a:solidFill>
                <a:latin typeface="Arial" panose="020B0604020202020204" pitchFamily="34" charset="0"/>
                <a:cs typeface="Arial" panose="020B0604020202020204" pitchFamily="34" charset="0"/>
              </a:rPr>
              <a:t>Timeline </a:t>
            </a:r>
            <a:endParaRPr lang="ru-RU" sz="1800" b="1" i="0" dirty="0">
              <a:solidFill>
                <a:schemeClr val="tx1"/>
              </a:solidFill>
              <a:latin typeface="Arial" panose="020B0604020202020204" pitchFamily="34" charset="0"/>
              <a:cs typeface="Arial" panose="020B0604020202020204" pitchFamily="34" charset="0"/>
            </a:endParaRPr>
          </a:p>
        </p:txBody>
      </p:sp>
      <p:sp>
        <p:nvSpPr>
          <p:cNvPr id="4" name="Text Placeholder 3">
            <a:extLst>
              <a:ext uri="{FF2B5EF4-FFF2-40B4-BE49-F238E27FC236}">
                <a16:creationId xmlns:a16="http://schemas.microsoft.com/office/drawing/2014/main" id="{CFA04035-833F-47A3-9B42-8D3A786CD66E}"/>
              </a:ext>
            </a:extLst>
          </p:cNvPr>
          <p:cNvSpPr>
            <a:spLocks noGrp="1"/>
          </p:cNvSpPr>
          <p:nvPr>
            <p:ph type="body" sz="quarter" idx="14"/>
          </p:nvPr>
        </p:nvSpPr>
        <p:spPr>
          <a:xfrm>
            <a:off x="1053530" y="1547864"/>
            <a:ext cx="1697037" cy="450850"/>
          </a:xfrm>
        </p:spPr>
        <p:txBody>
          <a:bodyPr/>
          <a:lstStyle/>
          <a:p>
            <a:r>
              <a:rPr lang="en-US" sz="2000" dirty="0">
                <a:solidFill>
                  <a:schemeClr val="tx1"/>
                </a:solidFill>
                <a:latin typeface="Arial" panose="020B0604020202020204" pitchFamily="34" charset="0"/>
                <a:cs typeface="Arial" panose="020B0604020202020204" pitchFamily="34" charset="0"/>
              </a:rPr>
              <a:t>May 2025</a:t>
            </a:r>
            <a:endParaRPr lang="ru-RU" sz="2000" dirty="0">
              <a:solidFill>
                <a:schemeClr val="tx1"/>
              </a:solidFill>
              <a:latin typeface="Arial" panose="020B0604020202020204" pitchFamily="34" charset="0"/>
              <a:cs typeface="Arial" panose="020B0604020202020204" pitchFamily="34" charset="0"/>
            </a:endParaRPr>
          </a:p>
        </p:txBody>
      </p:sp>
      <p:sp>
        <p:nvSpPr>
          <p:cNvPr id="23" name="Text Placeholder 22">
            <a:extLst>
              <a:ext uri="{FF2B5EF4-FFF2-40B4-BE49-F238E27FC236}">
                <a16:creationId xmlns:a16="http://schemas.microsoft.com/office/drawing/2014/main" id="{BE904312-F9B9-4F27-8665-50D0641FBE59}"/>
              </a:ext>
            </a:extLst>
          </p:cNvPr>
          <p:cNvSpPr>
            <a:spLocks noGrp="1"/>
          </p:cNvSpPr>
          <p:nvPr>
            <p:ph type="body" sz="quarter" idx="24"/>
          </p:nvPr>
        </p:nvSpPr>
        <p:spPr>
          <a:xfrm>
            <a:off x="955441" y="2186414"/>
            <a:ext cx="2042376" cy="1414919"/>
          </a:xfrm>
        </p:spPr>
        <p:txBody>
          <a:bodyPr/>
          <a:lstStyle/>
          <a:p>
            <a:r>
              <a:rPr lang="en-IN" sz="1300" b="0" i="0" dirty="0">
                <a:solidFill>
                  <a:schemeClr val="tx1"/>
                </a:solidFill>
                <a:latin typeface="Arial" panose="020B0604020202020204" pitchFamily="34" charset="0"/>
                <a:cs typeface="Arial" panose="020B0604020202020204" pitchFamily="34" charset="0"/>
              </a:rPr>
              <a:t>6</a:t>
            </a:r>
            <a:r>
              <a:rPr lang="en-IN" sz="1300" b="0" i="0" baseline="30000" dirty="0">
                <a:solidFill>
                  <a:schemeClr val="tx1"/>
                </a:solidFill>
                <a:latin typeface="Arial" panose="020B0604020202020204" pitchFamily="34" charset="0"/>
                <a:cs typeface="Arial" panose="020B0604020202020204" pitchFamily="34" charset="0"/>
              </a:rPr>
              <a:t>th</a:t>
            </a:r>
            <a:r>
              <a:rPr lang="en-IN" sz="1300" b="0" i="0" dirty="0">
                <a:solidFill>
                  <a:schemeClr val="tx1"/>
                </a:solidFill>
                <a:latin typeface="Arial" panose="020B0604020202020204" pitchFamily="34" charset="0"/>
                <a:cs typeface="Arial" panose="020B0604020202020204" pitchFamily="34" charset="0"/>
              </a:rPr>
              <a:t> May- Help Desk Communication and Enablement</a:t>
            </a:r>
          </a:p>
          <a:p>
            <a:r>
              <a:rPr lang="en-US" sz="1300" i="0" dirty="0">
                <a:solidFill>
                  <a:srgbClr val="00B050"/>
                </a:solidFill>
                <a:latin typeface="Arial" panose="020B0604020202020204" pitchFamily="34" charset="0"/>
                <a:cs typeface="Arial" panose="020B0604020202020204" pitchFamily="34" charset="0"/>
              </a:rPr>
              <a:t>13</a:t>
            </a:r>
            <a:r>
              <a:rPr lang="en-US" sz="1300" i="0" baseline="30000" dirty="0">
                <a:solidFill>
                  <a:srgbClr val="00B050"/>
                </a:solidFill>
                <a:latin typeface="Arial" panose="020B0604020202020204" pitchFamily="34" charset="0"/>
                <a:cs typeface="Arial" panose="020B0604020202020204" pitchFamily="34" charset="0"/>
              </a:rPr>
              <a:t>th</a:t>
            </a:r>
            <a:r>
              <a:rPr lang="en-US" sz="1300" i="0" dirty="0">
                <a:solidFill>
                  <a:srgbClr val="00B050"/>
                </a:solidFill>
                <a:latin typeface="Arial" panose="020B0604020202020204" pitchFamily="34" charset="0"/>
                <a:cs typeface="Arial" panose="020B0604020202020204" pitchFamily="34" charset="0"/>
              </a:rPr>
              <a:t> May - </a:t>
            </a:r>
            <a:r>
              <a:rPr lang="en-US" sz="1300" b="0" i="0" dirty="0">
                <a:solidFill>
                  <a:srgbClr val="00B050"/>
                </a:solidFill>
                <a:latin typeface="Arial" panose="020B0604020202020204" pitchFamily="34" charset="0"/>
                <a:cs typeface="Arial" panose="020B0604020202020204" pitchFamily="34" charset="0"/>
              </a:rPr>
              <a:t>RMS Meeting Presentation  </a:t>
            </a:r>
          </a:p>
          <a:p>
            <a:r>
              <a:rPr lang="en-US" sz="1300" i="0" dirty="0">
                <a:solidFill>
                  <a:srgbClr val="00B050"/>
                </a:solidFill>
                <a:latin typeface="Arial" panose="020B0604020202020204" pitchFamily="34" charset="0"/>
                <a:cs typeface="Arial" panose="020B0604020202020204" pitchFamily="34" charset="0"/>
              </a:rPr>
              <a:t>14th May – Initial Market Notice (90 Day) </a:t>
            </a:r>
          </a:p>
          <a:p>
            <a:r>
              <a:rPr lang="en-US" sz="1300" i="0" dirty="0">
                <a:solidFill>
                  <a:schemeClr val="tx1"/>
                </a:solidFill>
                <a:latin typeface="Arial" panose="020B0604020202020204" pitchFamily="34" charset="0"/>
                <a:cs typeface="Arial" panose="020B0604020202020204" pitchFamily="34" charset="0"/>
              </a:rPr>
              <a:t>19th May - Commence Development Efforts</a:t>
            </a:r>
          </a:p>
          <a:p>
            <a:r>
              <a:rPr lang="en-US" sz="1300" b="1" i="0" dirty="0">
                <a:solidFill>
                  <a:srgbClr val="00B050"/>
                </a:solidFill>
                <a:latin typeface="Arial" panose="020B0604020202020204" pitchFamily="34" charset="0"/>
                <a:cs typeface="Arial" panose="020B0604020202020204" pitchFamily="34" charset="0"/>
              </a:rPr>
              <a:t>20</a:t>
            </a:r>
            <a:r>
              <a:rPr lang="en-US" sz="1300" b="1" i="0" baseline="30000" dirty="0">
                <a:solidFill>
                  <a:srgbClr val="00B050"/>
                </a:solidFill>
                <a:latin typeface="Arial" panose="020B0604020202020204" pitchFamily="34" charset="0"/>
                <a:cs typeface="Arial" panose="020B0604020202020204" pitchFamily="34" charset="0"/>
              </a:rPr>
              <a:t>th</a:t>
            </a:r>
            <a:r>
              <a:rPr lang="en-US" sz="1300" b="1" i="0" dirty="0">
                <a:solidFill>
                  <a:srgbClr val="00B050"/>
                </a:solidFill>
                <a:latin typeface="Arial" panose="020B0604020202020204" pitchFamily="34" charset="0"/>
                <a:cs typeface="Arial" panose="020B0604020202020204" pitchFamily="34" charset="0"/>
              </a:rPr>
              <a:t> May – First Market Technical Q and A Web Conference</a:t>
            </a:r>
            <a:endParaRPr lang="ru-RU" sz="1300" b="1" i="0" dirty="0">
              <a:solidFill>
                <a:srgbClr val="00B050"/>
              </a:solidFill>
              <a:latin typeface="Arial" panose="020B0604020202020204" pitchFamily="34" charset="0"/>
              <a:cs typeface="Arial" panose="020B0604020202020204" pitchFamily="34" charset="0"/>
            </a:endParaRPr>
          </a:p>
        </p:txBody>
      </p:sp>
      <p:sp>
        <p:nvSpPr>
          <p:cNvPr id="5" name="Text Placeholder 4">
            <a:extLst>
              <a:ext uri="{FF2B5EF4-FFF2-40B4-BE49-F238E27FC236}">
                <a16:creationId xmlns:a16="http://schemas.microsoft.com/office/drawing/2014/main" id="{2B969FF3-8FFE-4E02-8E2A-BEDDF86909EC}"/>
              </a:ext>
            </a:extLst>
          </p:cNvPr>
          <p:cNvSpPr>
            <a:spLocks noGrp="1"/>
          </p:cNvSpPr>
          <p:nvPr>
            <p:ph type="body" sz="quarter" idx="15"/>
          </p:nvPr>
        </p:nvSpPr>
        <p:spPr>
          <a:xfrm>
            <a:off x="3150505" y="1566959"/>
            <a:ext cx="1697037" cy="450850"/>
          </a:xfrm>
        </p:spPr>
        <p:txBody>
          <a:bodyPr/>
          <a:lstStyle/>
          <a:p>
            <a:r>
              <a:rPr lang="en-US" sz="2000" dirty="0">
                <a:solidFill>
                  <a:schemeClr val="tx1"/>
                </a:solidFill>
                <a:latin typeface="Arial" panose="020B0604020202020204" pitchFamily="34" charset="0"/>
                <a:cs typeface="Arial" panose="020B0604020202020204" pitchFamily="34" charset="0"/>
              </a:rPr>
              <a:t>June 2025</a:t>
            </a:r>
            <a:endParaRPr lang="ru-RU" sz="2000" dirty="0">
              <a:solidFill>
                <a:schemeClr val="tx1"/>
              </a:solidFill>
              <a:latin typeface="Arial" panose="020B0604020202020204" pitchFamily="34" charset="0"/>
              <a:cs typeface="Arial" panose="020B0604020202020204" pitchFamily="34" charset="0"/>
            </a:endParaRPr>
          </a:p>
        </p:txBody>
      </p:sp>
      <p:sp>
        <p:nvSpPr>
          <p:cNvPr id="15" name="Text Placeholder 14">
            <a:extLst>
              <a:ext uri="{FF2B5EF4-FFF2-40B4-BE49-F238E27FC236}">
                <a16:creationId xmlns:a16="http://schemas.microsoft.com/office/drawing/2014/main" id="{EEF11A1D-EB73-4B08-8ADD-1B50D40FC186}"/>
              </a:ext>
            </a:extLst>
          </p:cNvPr>
          <p:cNvSpPr>
            <a:spLocks noGrp="1"/>
          </p:cNvSpPr>
          <p:nvPr>
            <p:ph type="body" sz="quarter" idx="25"/>
          </p:nvPr>
        </p:nvSpPr>
        <p:spPr>
          <a:xfrm>
            <a:off x="3075619" y="2177469"/>
            <a:ext cx="1846807" cy="2554794"/>
          </a:xfrm>
        </p:spPr>
        <p:txBody>
          <a:bodyPr/>
          <a:lstStyle/>
          <a:p>
            <a:r>
              <a:rPr lang="en-IN" sz="1300" b="1" i="0" dirty="0">
                <a:solidFill>
                  <a:srgbClr val="00B050"/>
                </a:solidFill>
                <a:latin typeface="Arial" panose="020B0604020202020204" pitchFamily="34" charset="0"/>
                <a:cs typeface="Arial" panose="020B0604020202020204" pitchFamily="34" charset="0"/>
              </a:rPr>
              <a:t>3rd June – Second Market Technical Q and A Web Conference</a:t>
            </a:r>
          </a:p>
          <a:p>
            <a:r>
              <a:rPr lang="en-IN" sz="1300" i="0" dirty="0">
                <a:solidFill>
                  <a:srgbClr val="00B050"/>
                </a:solidFill>
                <a:latin typeface="Arial" panose="020B0604020202020204" pitchFamily="34" charset="0"/>
                <a:cs typeface="Arial" panose="020B0604020202020204" pitchFamily="34" charset="0"/>
              </a:rPr>
              <a:t>22</a:t>
            </a:r>
            <a:r>
              <a:rPr lang="en-IN" sz="1300" i="0" baseline="30000" dirty="0">
                <a:solidFill>
                  <a:srgbClr val="00B050"/>
                </a:solidFill>
                <a:latin typeface="Arial" panose="020B0604020202020204" pitchFamily="34" charset="0"/>
                <a:cs typeface="Arial" panose="020B0604020202020204" pitchFamily="34" charset="0"/>
              </a:rPr>
              <a:t>nd</a:t>
            </a:r>
            <a:r>
              <a:rPr lang="en-IN" sz="1300" i="0" dirty="0">
                <a:solidFill>
                  <a:srgbClr val="00B050"/>
                </a:solidFill>
                <a:latin typeface="Arial" panose="020B0604020202020204" pitchFamily="34" charset="0"/>
                <a:cs typeface="Arial" panose="020B0604020202020204" pitchFamily="34" charset="0"/>
              </a:rPr>
              <a:t> June – Second  Market Notice (60 Day)</a:t>
            </a:r>
          </a:p>
          <a:p>
            <a:r>
              <a:rPr lang="en-IN" sz="1300" i="0" dirty="0">
                <a:solidFill>
                  <a:schemeClr val="tx1"/>
                </a:solidFill>
                <a:latin typeface="Arial" panose="020B0604020202020204" pitchFamily="34" charset="0"/>
                <a:cs typeface="Arial" panose="020B0604020202020204" pitchFamily="34" charset="0"/>
              </a:rPr>
              <a:t>27th June - Complete Development </a:t>
            </a:r>
          </a:p>
          <a:p>
            <a:r>
              <a:rPr lang="en-IN" sz="1300" i="0" dirty="0">
                <a:solidFill>
                  <a:schemeClr val="tx1"/>
                </a:solidFill>
                <a:latin typeface="Arial" panose="020B0604020202020204" pitchFamily="34" charset="0"/>
                <a:cs typeface="Arial" panose="020B0604020202020204" pitchFamily="34" charset="0"/>
              </a:rPr>
              <a:t>30th June - Commence System Integration Testing</a:t>
            </a:r>
          </a:p>
          <a:p>
            <a:endParaRPr lang="en-IN" dirty="0">
              <a:latin typeface="Arial" panose="020B0604020202020204" pitchFamily="34" charset="0"/>
              <a:cs typeface="Arial" panose="020B0604020202020204" pitchFamily="34" charset="0"/>
            </a:endParaRPr>
          </a:p>
          <a:p>
            <a:endParaRPr lang="ru-RU" dirty="0">
              <a:solidFill>
                <a:schemeClr val="accent3"/>
              </a:solidFill>
              <a:latin typeface="Arial" panose="020B0604020202020204" pitchFamily="34" charset="0"/>
              <a:cs typeface="Arial" panose="020B0604020202020204" pitchFamily="34" charset="0"/>
            </a:endParaRPr>
          </a:p>
        </p:txBody>
      </p:sp>
      <p:sp>
        <p:nvSpPr>
          <p:cNvPr id="6" name="Text Placeholder 5">
            <a:extLst>
              <a:ext uri="{FF2B5EF4-FFF2-40B4-BE49-F238E27FC236}">
                <a16:creationId xmlns:a16="http://schemas.microsoft.com/office/drawing/2014/main" id="{1EB50FA0-8BDD-46C8-99F1-A2927A8655F8}"/>
              </a:ext>
            </a:extLst>
          </p:cNvPr>
          <p:cNvSpPr>
            <a:spLocks noGrp="1"/>
          </p:cNvSpPr>
          <p:nvPr>
            <p:ph type="body" sz="quarter" idx="16"/>
          </p:nvPr>
        </p:nvSpPr>
        <p:spPr>
          <a:xfrm>
            <a:off x="5247481" y="1590616"/>
            <a:ext cx="1697037" cy="450850"/>
          </a:xfrm>
        </p:spPr>
        <p:txBody>
          <a:bodyPr/>
          <a:lstStyle/>
          <a:p>
            <a:r>
              <a:rPr lang="en-US" sz="2000" dirty="0">
                <a:solidFill>
                  <a:schemeClr val="tx1"/>
                </a:solidFill>
                <a:latin typeface="Arial" panose="020B0604020202020204" pitchFamily="34" charset="0"/>
                <a:cs typeface="Arial" panose="020B0604020202020204" pitchFamily="34" charset="0"/>
              </a:rPr>
              <a:t>July 2025</a:t>
            </a:r>
            <a:endParaRPr lang="ru-RU" sz="2000" dirty="0">
              <a:solidFill>
                <a:schemeClr val="tx1"/>
              </a:solidFill>
              <a:latin typeface="Arial" panose="020B0604020202020204" pitchFamily="34" charset="0"/>
              <a:cs typeface="Arial" panose="020B0604020202020204" pitchFamily="34" charset="0"/>
            </a:endParaRPr>
          </a:p>
        </p:txBody>
      </p:sp>
      <p:sp>
        <p:nvSpPr>
          <p:cNvPr id="11" name="Text Placeholder 10">
            <a:extLst>
              <a:ext uri="{FF2B5EF4-FFF2-40B4-BE49-F238E27FC236}">
                <a16:creationId xmlns:a16="http://schemas.microsoft.com/office/drawing/2014/main" id="{7BE427F9-9DA3-442F-9E6F-54A21B401D50}"/>
              </a:ext>
            </a:extLst>
          </p:cNvPr>
          <p:cNvSpPr>
            <a:spLocks noGrp="1"/>
          </p:cNvSpPr>
          <p:nvPr>
            <p:ph type="body" sz="quarter" idx="21"/>
          </p:nvPr>
        </p:nvSpPr>
        <p:spPr>
          <a:xfrm>
            <a:off x="5156125" y="2186414"/>
            <a:ext cx="2074926" cy="2905859"/>
          </a:xfrm>
        </p:spPr>
        <p:txBody>
          <a:bodyPr/>
          <a:lstStyle/>
          <a:p>
            <a:r>
              <a:rPr lang="en-IN" sz="1300" dirty="0">
                <a:solidFill>
                  <a:srgbClr val="00B050"/>
                </a:solidFill>
                <a:latin typeface="Arial" panose="020B0604020202020204" pitchFamily="34" charset="0"/>
                <a:cs typeface="Arial" panose="020B0604020202020204" pitchFamily="34" charset="0"/>
              </a:rPr>
              <a:t>1st July  - Third Market Technical Q and A Web Conference</a:t>
            </a:r>
          </a:p>
          <a:p>
            <a:r>
              <a:rPr lang="en-IN" sz="1300" b="0" dirty="0">
                <a:solidFill>
                  <a:schemeClr val="tx1"/>
                </a:solidFill>
                <a:latin typeface="Arial" panose="020B0604020202020204" pitchFamily="34" charset="0"/>
                <a:cs typeface="Arial" panose="020B0604020202020204" pitchFamily="34" charset="0"/>
              </a:rPr>
              <a:t>18th July - Complete System Testing</a:t>
            </a:r>
          </a:p>
          <a:p>
            <a:r>
              <a:rPr lang="en-IN" sz="1300" b="0" dirty="0">
                <a:solidFill>
                  <a:schemeClr val="tx1"/>
                </a:solidFill>
                <a:latin typeface="Arial" panose="020B0604020202020204" pitchFamily="34" charset="0"/>
                <a:cs typeface="Arial" panose="020B0604020202020204" pitchFamily="34" charset="0"/>
              </a:rPr>
              <a:t>21st July - Commence UAT </a:t>
            </a:r>
          </a:p>
          <a:p>
            <a:r>
              <a:rPr lang="en-IN" sz="1300" b="0" dirty="0">
                <a:solidFill>
                  <a:srgbClr val="00B050"/>
                </a:solidFill>
                <a:latin typeface="Arial" panose="020B0604020202020204" pitchFamily="34" charset="0"/>
                <a:cs typeface="Arial" panose="020B0604020202020204" pitchFamily="34" charset="0"/>
              </a:rPr>
              <a:t>22</a:t>
            </a:r>
            <a:r>
              <a:rPr lang="en-IN" sz="1300" b="0" baseline="30000" dirty="0">
                <a:solidFill>
                  <a:srgbClr val="00B050"/>
                </a:solidFill>
                <a:latin typeface="Arial" panose="020B0604020202020204" pitchFamily="34" charset="0"/>
                <a:cs typeface="Arial" panose="020B0604020202020204" pitchFamily="34" charset="0"/>
              </a:rPr>
              <a:t>nd</a:t>
            </a:r>
            <a:r>
              <a:rPr lang="en-IN" sz="1300" b="0" dirty="0">
                <a:solidFill>
                  <a:srgbClr val="00B050"/>
                </a:solidFill>
                <a:latin typeface="Arial" panose="020B0604020202020204" pitchFamily="34" charset="0"/>
                <a:cs typeface="Arial" panose="020B0604020202020204" pitchFamily="34" charset="0"/>
              </a:rPr>
              <a:t> July – Third Market Notice (30 Day)</a:t>
            </a:r>
          </a:p>
          <a:p>
            <a:r>
              <a:rPr lang="en-IN" sz="1300" dirty="0">
                <a:solidFill>
                  <a:srgbClr val="00B050"/>
                </a:solidFill>
                <a:latin typeface="Arial" panose="020B0604020202020204" pitchFamily="34" charset="0"/>
                <a:cs typeface="Arial" panose="020B0604020202020204" pitchFamily="34" charset="0"/>
              </a:rPr>
              <a:t>30th July – Fourth Market Technical Q and A  Web Conference</a:t>
            </a:r>
          </a:p>
          <a:p>
            <a:endParaRPr lang="en-IN" sz="1300" b="0" i="1" dirty="0">
              <a:latin typeface="Arial" panose="020B0604020202020204" pitchFamily="34" charset="0"/>
              <a:cs typeface="Arial" panose="020B0604020202020204" pitchFamily="34" charset="0"/>
            </a:endParaRPr>
          </a:p>
        </p:txBody>
      </p:sp>
      <p:sp>
        <p:nvSpPr>
          <p:cNvPr id="7" name="Text Placeholder 6">
            <a:extLst>
              <a:ext uri="{FF2B5EF4-FFF2-40B4-BE49-F238E27FC236}">
                <a16:creationId xmlns:a16="http://schemas.microsoft.com/office/drawing/2014/main" id="{53D9E183-E0BA-4EFB-909C-B21CDB329817}"/>
              </a:ext>
            </a:extLst>
          </p:cNvPr>
          <p:cNvSpPr>
            <a:spLocks noGrp="1"/>
          </p:cNvSpPr>
          <p:nvPr>
            <p:ph type="body" sz="quarter" idx="17"/>
          </p:nvPr>
        </p:nvSpPr>
        <p:spPr>
          <a:xfrm>
            <a:off x="7231051" y="1568123"/>
            <a:ext cx="1912949" cy="450850"/>
          </a:xfrm>
        </p:spPr>
        <p:txBody>
          <a:bodyPr/>
          <a:lstStyle/>
          <a:p>
            <a:r>
              <a:rPr lang="en-US" sz="2000" dirty="0">
                <a:solidFill>
                  <a:schemeClr val="tx1"/>
                </a:solidFill>
                <a:latin typeface="Arial" panose="020B0604020202020204" pitchFamily="34" charset="0"/>
                <a:cs typeface="Arial" panose="020B0604020202020204" pitchFamily="34" charset="0"/>
              </a:rPr>
              <a:t>August 2025 </a:t>
            </a:r>
            <a:endParaRPr lang="ru-RU" sz="2000" dirty="0">
              <a:solidFill>
                <a:schemeClr val="tx1"/>
              </a:solidFill>
              <a:latin typeface="Arial" panose="020B0604020202020204" pitchFamily="34" charset="0"/>
              <a:cs typeface="Arial" panose="020B0604020202020204" pitchFamily="34" charset="0"/>
            </a:endParaRPr>
          </a:p>
        </p:txBody>
      </p:sp>
      <p:sp>
        <p:nvSpPr>
          <p:cNvPr id="17" name="Text Placeholder 16">
            <a:extLst>
              <a:ext uri="{FF2B5EF4-FFF2-40B4-BE49-F238E27FC236}">
                <a16:creationId xmlns:a16="http://schemas.microsoft.com/office/drawing/2014/main" id="{DF398F53-954F-4FC0-88A5-32A456A33D3B}"/>
              </a:ext>
            </a:extLst>
          </p:cNvPr>
          <p:cNvSpPr>
            <a:spLocks noGrp="1"/>
          </p:cNvSpPr>
          <p:nvPr>
            <p:ph type="body" sz="quarter" idx="27"/>
          </p:nvPr>
        </p:nvSpPr>
        <p:spPr>
          <a:xfrm>
            <a:off x="7269576" y="2216343"/>
            <a:ext cx="2186720" cy="3086807"/>
          </a:xfrm>
        </p:spPr>
        <p:txBody>
          <a:bodyPr/>
          <a:lstStyle/>
          <a:p>
            <a:r>
              <a:rPr lang="en-IN" sz="1300" i="0" dirty="0">
                <a:solidFill>
                  <a:schemeClr val="tx1"/>
                </a:solidFill>
                <a:latin typeface="Arial" panose="020B0604020202020204" pitchFamily="34" charset="0"/>
                <a:cs typeface="Arial" panose="020B0604020202020204" pitchFamily="34" charset="0"/>
              </a:rPr>
              <a:t>8th August - Complete UAT </a:t>
            </a:r>
          </a:p>
          <a:p>
            <a:r>
              <a:rPr lang="en-IN" sz="1300" i="0" dirty="0">
                <a:solidFill>
                  <a:schemeClr val="tx1"/>
                </a:solidFill>
                <a:latin typeface="Arial" panose="020B0604020202020204" pitchFamily="34" charset="0"/>
                <a:cs typeface="Arial" panose="020B0604020202020204" pitchFamily="34" charset="0"/>
              </a:rPr>
              <a:t>13th  August - Help Desk Enablement  </a:t>
            </a:r>
          </a:p>
          <a:p>
            <a:r>
              <a:rPr lang="en-IN" sz="1300" b="1" i="0" dirty="0">
                <a:solidFill>
                  <a:srgbClr val="00B050"/>
                </a:solidFill>
                <a:latin typeface="Arial" panose="020B0604020202020204" pitchFamily="34" charset="0"/>
                <a:cs typeface="Arial" panose="020B0604020202020204" pitchFamily="34" charset="0"/>
              </a:rPr>
              <a:t>14</a:t>
            </a:r>
            <a:r>
              <a:rPr lang="en-IN" sz="1300" b="1" i="0" baseline="30000" dirty="0">
                <a:solidFill>
                  <a:srgbClr val="00B050"/>
                </a:solidFill>
                <a:latin typeface="Arial" panose="020B0604020202020204" pitchFamily="34" charset="0"/>
                <a:cs typeface="Arial" panose="020B0604020202020204" pitchFamily="34" charset="0"/>
              </a:rPr>
              <a:t>th</a:t>
            </a:r>
            <a:r>
              <a:rPr lang="en-IN" sz="1300" b="1" i="0" dirty="0">
                <a:solidFill>
                  <a:srgbClr val="00B050"/>
                </a:solidFill>
                <a:latin typeface="Arial" panose="020B0604020202020204" pitchFamily="34" charset="0"/>
                <a:cs typeface="Arial" panose="020B0604020202020204" pitchFamily="34" charset="0"/>
              </a:rPr>
              <a:t> Aug – Fifth Market Technical Q and A Web Conference</a:t>
            </a:r>
          </a:p>
          <a:p>
            <a:r>
              <a:rPr lang="en-IN" sz="1300" i="0" dirty="0">
                <a:solidFill>
                  <a:srgbClr val="00B050"/>
                </a:solidFill>
                <a:latin typeface="Arial" panose="020B0604020202020204" pitchFamily="34" charset="0"/>
                <a:cs typeface="Arial" panose="020B0604020202020204" pitchFamily="34" charset="0"/>
              </a:rPr>
              <a:t>19th August  -  Fourth Market Notice (3 Day)</a:t>
            </a:r>
          </a:p>
          <a:p>
            <a:r>
              <a:rPr lang="en-IN" sz="1300" b="1" i="0" dirty="0">
                <a:solidFill>
                  <a:srgbClr val="00B050"/>
                </a:solidFill>
                <a:latin typeface="Arial" panose="020B0604020202020204" pitchFamily="34" charset="0"/>
                <a:cs typeface="Arial" panose="020B0604020202020204" pitchFamily="34" charset="0"/>
              </a:rPr>
              <a:t>22nd Aug - Final Market Technical Q and A Web Conference</a:t>
            </a:r>
          </a:p>
          <a:p>
            <a:r>
              <a:rPr lang="en-IN" sz="1300" b="1" i="0" dirty="0">
                <a:solidFill>
                  <a:srgbClr val="C00000"/>
                </a:solidFill>
                <a:latin typeface="Arial" panose="020B0604020202020204" pitchFamily="34" charset="0"/>
                <a:cs typeface="Arial" panose="020B0604020202020204" pitchFamily="34" charset="0"/>
              </a:rPr>
              <a:t>23rd August  - Go Live</a:t>
            </a:r>
          </a:p>
          <a:p>
            <a:endParaRPr lang="ru-RU" sz="1200" b="1" dirty="0">
              <a:latin typeface="Arial" panose="020B0604020202020204" pitchFamily="34" charset="0"/>
              <a:cs typeface="Arial" panose="020B0604020202020204" pitchFamily="34" charset="0"/>
            </a:endParaRPr>
          </a:p>
        </p:txBody>
      </p:sp>
      <p:sp>
        <p:nvSpPr>
          <p:cNvPr id="8" name="Text Placeholder 7">
            <a:extLst>
              <a:ext uri="{FF2B5EF4-FFF2-40B4-BE49-F238E27FC236}">
                <a16:creationId xmlns:a16="http://schemas.microsoft.com/office/drawing/2014/main" id="{6D2C7FD2-2A48-41BD-B107-E8DDA37CB1E0}"/>
              </a:ext>
            </a:extLst>
          </p:cNvPr>
          <p:cNvSpPr>
            <a:spLocks noGrp="1"/>
          </p:cNvSpPr>
          <p:nvPr>
            <p:ph type="body" sz="quarter" idx="18"/>
          </p:nvPr>
        </p:nvSpPr>
        <p:spPr>
          <a:xfrm>
            <a:off x="9456296" y="1590616"/>
            <a:ext cx="2623621" cy="450850"/>
          </a:xfrm>
        </p:spPr>
        <p:txBody>
          <a:bodyPr/>
          <a:lstStyle/>
          <a:p>
            <a:r>
              <a:rPr lang="en-IN" sz="2000" dirty="0">
                <a:solidFill>
                  <a:schemeClr val="tx1"/>
                </a:solidFill>
              </a:rPr>
              <a:t>September 2025</a:t>
            </a:r>
            <a:endParaRPr lang="ru-RU" sz="2000" dirty="0">
              <a:solidFill>
                <a:schemeClr val="tx1"/>
              </a:solidFill>
            </a:endParaRPr>
          </a:p>
        </p:txBody>
      </p:sp>
      <p:sp>
        <p:nvSpPr>
          <p:cNvPr id="18" name="Text Placeholder 17">
            <a:extLst>
              <a:ext uri="{FF2B5EF4-FFF2-40B4-BE49-F238E27FC236}">
                <a16:creationId xmlns:a16="http://schemas.microsoft.com/office/drawing/2014/main" id="{4DD7473F-5C97-4494-8F24-D313570F369B}"/>
              </a:ext>
            </a:extLst>
          </p:cNvPr>
          <p:cNvSpPr>
            <a:spLocks noGrp="1"/>
          </p:cNvSpPr>
          <p:nvPr>
            <p:ph type="body" sz="quarter" idx="28"/>
          </p:nvPr>
        </p:nvSpPr>
        <p:spPr>
          <a:xfrm>
            <a:off x="9494821" y="2207646"/>
            <a:ext cx="2585096" cy="2715559"/>
          </a:xfrm>
        </p:spPr>
        <p:txBody>
          <a:bodyPr/>
          <a:lstStyle/>
          <a:p>
            <a:r>
              <a:rPr lang="en-IN" sz="1300" i="0" dirty="0">
                <a:solidFill>
                  <a:srgbClr val="00B050"/>
                </a:solidFill>
                <a:latin typeface="Arial" panose="020B0604020202020204" pitchFamily="34" charset="0"/>
                <a:cs typeface="Arial" panose="020B0604020202020204" pitchFamily="34" charset="0"/>
              </a:rPr>
              <a:t>22nd August  thru 11th September - Market Transition Support – </a:t>
            </a:r>
            <a:r>
              <a:rPr lang="en-IN" sz="1300" i="0" dirty="0" err="1">
                <a:solidFill>
                  <a:srgbClr val="00B050"/>
                </a:solidFill>
                <a:latin typeface="Arial" panose="020B0604020202020204" pitchFamily="34" charset="0"/>
                <a:cs typeface="Arial" panose="020B0604020202020204" pitchFamily="34" charset="0"/>
              </a:rPr>
              <a:t>REPs</a:t>
            </a:r>
            <a:r>
              <a:rPr lang="en-IN" sz="1300" i="0" dirty="0">
                <a:solidFill>
                  <a:srgbClr val="00B050"/>
                </a:solidFill>
                <a:latin typeface="Arial" panose="020B0604020202020204" pitchFamily="34" charset="0"/>
                <a:cs typeface="Arial" panose="020B0604020202020204" pitchFamily="34" charset="0"/>
              </a:rPr>
              <a:t>, IT vendors and CSPs to upgrade to the new Services. New and replaced services running in parallel  </a:t>
            </a:r>
          </a:p>
          <a:p>
            <a:r>
              <a:rPr lang="en-IN" sz="1300" b="1" i="0" dirty="0">
                <a:solidFill>
                  <a:srgbClr val="FF0000"/>
                </a:solidFill>
                <a:latin typeface="Arial" panose="020B0604020202020204" pitchFamily="34" charset="0"/>
                <a:cs typeface="Arial" panose="020B0604020202020204" pitchFamily="34" charset="0"/>
              </a:rPr>
              <a:t>12</a:t>
            </a:r>
            <a:r>
              <a:rPr lang="en-IN" sz="1300" b="1" i="0" baseline="30000" dirty="0">
                <a:solidFill>
                  <a:srgbClr val="FF0000"/>
                </a:solidFill>
                <a:latin typeface="Arial" panose="020B0604020202020204" pitchFamily="34" charset="0"/>
                <a:cs typeface="Arial" panose="020B0604020202020204" pitchFamily="34" charset="0"/>
              </a:rPr>
              <a:t>th</a:t>
            </a:r>
            <a:r>
              <a:rPr lang="en-IN" sz="1300" b="1" i="0" dirty="0">
                <a:solidFill>
                  <a:srgbClr val="FF0000"/>
                </a:solidFill>
                <a:latin typeface="Arial" panose="020B0604020202020204" pitchFamily="34" charset="0"/>
                <a:cs typeface="Arial" panose="020B0604020202020204" pitchFamily="34" charset="0"/>
              </a:rPr>
              <a:t>  September - Decommission replaced FTPS and API services  </a:t>
            </a:r>
          </a:p>
          <a:p>
            <a:r>
              <a:rPr lang="en-IN" dirty="0">
                <a:solidFill>
                  <a:schemeClr val="accent3"/>
                </a:solidFill>
              </a:rPr>
              <a:t> </a:t>
            </a:r>
            <a:endParaRPr lang="ru-RU" dirty="0">
              <a:solidFill>
                <a:schemeClr val="accent3"/>
              </a:solidFill>
            </a:endParaRPr>
          </a:p>
        </p:txBody>
      </p:sp>
      <p:sp>
        <p:nvSpPr>
          <p:cNvPr id="9" name="Subtitle 2">
            <a:extLst>
              <a:ext uri="{FF2B5EF4-FFF2-40B4-BE49-F238E27FC236}">
                <a16:creationId xmlns:a16="http://schemas.microsoft.com/office/drawing/2014/main" id="{CFED23E7-365B-AC9C-4A4D-4211AE3C5A1D}"/>
              </a:ext>
            </a:extLst>
          </p:cNvPr>
          <p:cNvSpPr txBox="1">
            <a:spLocks/>
          </p:cNvSpPr>
          <p:nvPr/>
        </p:nvSpPr>
        <p:spPr>
          <a:xfrm>
            <a:off x="1518611" y="6104068"/>
            <a:ext cx="9171297" cy="481916"/>
          </a:xfrm>
          <a:prstGeom prst="rect">
            <a:avLst/>
          </a:prstGeom>
        </p:spPr>
        <p:txBody>
          <a:bodyPr vert="horz" lIns="91440" tIns="45720" rIns="91440" bIns="45720" rtlCol="0">
            <a:noAutofit/>
          </a:bodyPr>
          <a:lstStyle>
            <a:lvl1pPr marL="0" indent="0" algn="r" defTabSz="914400" rtl="0" eaLnBrk="1" latinLnBrk="0" hangingPunct="1">
              <a:lnSpc>
                <a:spcPct val="90000"/>
              </a:lnSpc>
              <a:spcBef>
                <a:spcPts val="1000"/>
              </a:spcBef>
              <a:buFont typeface="Arial" panose="020B0604020202020204" pitchFamily="34" charset="0"/>
              <a:buNone/>
              <a:defRPr sz="2800" i="1" kern="1200">
                <a:solidFill>
                  <a:schemeClr val="accent3"/>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rgbClr val="3B4D55"/>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rgbClr val="3B4D55"/>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rgbClr val="3B4D55"/>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rgbClr val="3B4D55"/>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600" b="1" dirty="0">
                <a:solidFill>
                  <a:schemeClr val="tx1"/>
                </a:solidFill>
                <a:latin typeface="Arial" panose="020B0604020202020204" pitchFamily="34" charset="0"/>
                <a:cs typeface="Arial" panose="020B0604020202020204" pitchFamily="34" charset="0"/>
              </a:rPr>
              <a:t>Help desk tickets can be opened by Market Participants at any time for one-on-one support  </a:t>
            </a:r>
            <a:endParaRPr lang="ru-RU" sz="16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9390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D463C8-4D46-2586-F52A-77D05E789DBE}"/>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B250F170-1B26-8224-9137-A454153C641A}"/>
              </a:ext>
            </a:extLst>
          </p:cNvPr>
          <p:cNvSpPr txBox="1"/>
          <p:nvPr/>
        </p:nvSpPr>
        <p:spPr>
          <a:xfrm>
            <a:off x="221972" y="6099072"/>
            <a:ext cx="2743199" cy="709233"/>
          </a:xfrm>
          <a:prstGeom prst="rect">
            <a:avLst/>
          </a:prstGeom>
          <a:noFill/>
        </p:spPr>
        <p:txBody>
          <a:bodyPr wrap="square">
            <a:spAutoFit/>
          </a:bodyPr>
          <a:lstStyle/>
          <a:p>
            <a:pPr marL="0" marR="0">
              <a:lnSpc>
                <a:spcPct val="115000"/>
              </a:lnSpc>
              <a:spcBef>
                <a:spcPts val="1500"/>
              </a:spcBef>
              <a:buNone/>
            </a:pPr>
            <a:r>
              <a:rPr lang="en-US" sz="1800" dirty="0">
                <a:solidFill>
                  <a:srgbClr val="0070C0"/>
                </a:solidFill>
                <a:effectLst/>
              </a:rPr>
              <a:t>      </a:t>
            </a:r>
            <a:r>
              <a:rPr lang="en-US" u="sng" dirty="0">
                <a:solidFill>
                  <a:srgbClr val="0070C0"/>
                </a:solidFill>
                <a:effectLst/>
                <a:hlinkClick r:id="rId2">
                  <a:extLst>
                    <a:ext uri="{A12FA001-AC4F-418D-AE19-62706E023703}">
                      <ahyp:hlinkClr xmlns:ahyp="http://schemas.microsoft.com/office/drawing/2018/hyperlinkcolor" val="tx"/>
                    </a:ext>
                  </a:extLst>
                </a:hlinkClick>
              </a:rPr>
              <a:t>SMART METER </a:t>
            </a:r>
            <a:br>
              <a:rPr lang="en-US" sz="1800" u="none" strike="noStrike" dirty="0">
                <a:solidFill>
                  <a:srgbClr val="0070C0"/>
                </a:solidFill>
                <a:effectLst/>
                <a:hlinkClick r:id="rId2">
                  <a:extLst>
                    <a:ext uri="{A12FA001-AC4F-418D-AE19-62706E023703}">
                      <ahyp:hlinkClr xmlns:ahyp="http://schemas.microsoft.com/office/drawing/2018/hyperlinkcolor" val="tx"/>
                    </a:ext>
                  </a:extLst>
                </a:hlinkClick>
              </a:rPr>
            </a:br>
            <a:r>
              <a:rPr lang="en-US" sz="1800" u="sng" dirty="0">
                <a:solidFill>
                  <a:schemeClr val="bg1"/>
                </a:solidFill>
                <a:effectLst/>
                <a:hlinkClick r:id="rId2">
                  <a:extLst>
                    <a:ext uri="{A12FA001-AC4F-418D-AE19-62706E023703}">
                      <ahyp:hlinkClr xmlns:ahyp="http://schemas.microsoft.com/office/drawing/2018/hyperlinkcolor" val="tx"/>
                    </a:ext>
                  </a:extLst>
                </a:hlinkClick>
              </a:rPr>
              <a:t>       </a:t>
            </a:r>
            <a:r>
              <a:rPr lang="en-US" sz="1400" u="sng" dirty="0">
                <a:solidFill>
                  <a:schemeClr val="bg1"/>
                </a:solidFill>
                <a:effectLst/>
                <a:hlinkClick r:id="rId2">
                  <a:extLst>
                    <a:ext uri="{A12FA001-AC4F-418D-AE19-62706E023703}">
                      <ahyp:hlinkClr xmlns:ahyp="http://schemas.microsoft.com/office/drawing/2018/hyperlinkcolor" val="tx"/>
                    </a:ext>
                  </a:extLst>
                </a:hlinkClick>
              </a:rPr>
              <a:t>¯¯¯¯¯ </a:t>
            </a:r>
            <a:r>
              <a:rPr lang="en-US" sz="1400" u="sng" dirty="0">
                <a:solidFill>
                  <a:srgbClr val="0070C0"/>
                </a:solidFill>
                <a:effectLst/>
                <a:hlinkClick r:id="rId2">
                  <a:extLst>
                    <a:ext uri="{A12FA001-AC4F-418D-AE19-62706E023703}">
                      <ahyp:hlinkClr xmlns:ahyp="http://schemas.microsoft.com/office/drawing/2018/hyperlinkcolor" val="tx"/>
                    </a:ext>
                  </a:extLst>
                </a:hlinkClick>
              </a:rPr>
              <a:t>TEXAS™ </a:t>
            </a:r>
            <a:r>
              <a:rPr lang="en-US" sz="1800" u="sng" dirty="0">
                <a:solidFill>
                  <a:schemeClr val="bg1"/>
                </a:solidFill>
                <a:effectLst/>
                <a:hlinkClick r:id="rId2">
                  <a:extLst>
                    <a:ext uri="{A12FA001-AC4F-418D-AE19-62706E023703}">
                      <ahyp:hlinkClr xmlns:ahyp="http://schemas.microsoft.com/office/drawing/2018/hyperlinkcolor" val="tx"/>
                    </a:ext>
                  </a:extLst>
                </a:hlinkClick>
              </a:rPr>
              <a:t>¯¯¯¯¯ </a:t>
            </a:r>
            <a:endPar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8859FA35-C8AC-B2D1-9F5B-9212C16DDB62}"/>
              </a:ext>
            </a:extLst>
          </p:cNvPr>
          <p:cNvSpPr>
            <a:spLocks noGrp="1"/>
          </p:cNvSpPr>
          <p:nvPr>
            <p:ph type="sldNum" sz="quarter" idx="12"/>
          </p:nvPr>
        </p:nvSpPr>
        <p:spPr/>
        <p:txBody>
          <a:bodyPr/>
          <a:lstStyle/>
          <a:p>
            <a:fld id="{9C19EC66-01E6-4C55-A3E8-17AED2800447}" type="slidenum">
              <a:rPr lang="en-US" sz="2000" smtClean="0"/>
              <a:t>6</a:t>
            </a:fld>
            <a:endParaRPr lang="en-US" sz="2000" dirty="0"/>
          </a:p>
        </p:txBody>
      </p:sp>
      <p:sp>
        <p:nvSpPr>
          <p:cNvPr id="7" name="TextBox 6">
            <a:extLst>
              <a:ext uri="{FF2B5EF4-FFF2-40B4-BE49-F238E27FC236}">
                <a16:creationId xmlns:a16="http://schemas.microsoft.com/office/drawing/2014/main" id="{2C40878E-D44C-EB33-D3AA-8BF3FDB8AADD}"/>
              </a:ext>
            </a:extLst>
          </p:cNvPr>
          <p:cNvSpPr txBox="1"/>
          <p:nvPr/>
        </p:nvSpPr>
        <p:spPr>
          <a:xfrm>
            <a:off x="347869" y="49695"/>
            <a:ext cx="9939131" cy="461665"/>
          </a:xfrm>
          <a:prstGeom prst="rect">
            <a:avLst/>
          </a:prstGeom>
          <a:noFill/>
        </p:spPr>
        <p:txBody>
          <a:bodyPr wrap="square" rtlCol="0">
            <a:spAutoFit/>
          </a:bodyPr>
          <a:lstStyle/>
          <a:p>
            <a:r>
              <a:rPr lang="en-US" sz="2400" b="1" dirty="0">
                <a:solidFill>
                  <a:srgbClr val="0070C0"/>
                </a:solidFill>
                <a:latin typeface="Arial" panose="020B0604020202020204" pitchFamily="34" charset="0"/>
                <a:cs typeface="Arial" panose="020B0604020202020204" pitchFamily="34" charset="0"/>
              </a:rPr>
              <a:t>Transition Support for </a:t>
            </a:r>
            <a:r>
              <a:rPr lang="en-US" sz="2400" b="1" dirty="0" err="1">
                <a:solidFill>
                  <a:srgbClr val="0070C0"/>
                </a:solidFill>
                <a:latin typeface="Arial" panose="020B0604020202020204" pitchFamily="34" charset="0"/>
                <a:cs typeface="Arial" panose="020B0604020202020204" pitchFamily="34" charset="0"/>
              </a:rPr>
              <a:t>REPs</a:t>
            </a:r>
            <a:r>
              <a:rPr lang="en-US" sz="2400" b="1" dirty="0">
                <a:solidFill>
                  <a:srgbClr val="0070C0"/>
                </a:solidFill>
                <a:latin typeface="Arial" panose="020B0604020202020204" pitchFamily="34" charset="0"/>
                <a:cs typeface="Arial" panose="020B0604020202020204" pitchFamily="34" charset="0"/>
              </a:rPr>
              <a:t> and CSPs</a:t>
            </a:r>
          </a:p>
        </p:txBody>
      </p:sp>
      <p:sp>
        <p:nvSpPr>
          <p:cNvPr id="8" name="TextBox 7">
            <a:extLst>
              <a:ext uri="{FF2B5EF4-FFF2-40B4-BE49-F238E27FC236}">
                <a16:creationId xmlns:a16="http://schemas.microsoft.com/office/drawing/2014/main" id="{76C9CD3D-D839-A867-27E2-3D2D8E7EDB3E}"/>
              </a:ext>
            </a:extLst>
          </p:cNvPr>
          <p:cNvSpPr txBox="1"/>
          <p:nvPr/>
        </p:nvSpPr>
        <p:spPr>
          <a:xfrm>
            <a:off x="398227" y="707530"/>
            <a:ext cx="11549270" cy="5632311"/>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Market Technical Q and A Web Conferences</a:t>
            </a:r>
          </a:p>
          <a:p>
            <a:endParaRPr lang="en-US" dirty="0">
              <a:latin typeface="Arial" panose="020B0604020202020204" pitchFamily="34" charset="0"/>
              <a:cs typeface="Arial" panose="020B0604020202020204" pitchFamily="34" charset="0"/>
            </a:endParaRPr>
          </a:p>
          <a:p>
            <a:pPr marL="342900" indent="-342900">
              <a:buAutoNum type="arabicPeriod"/>
            </a:pPr>
            <a:r>
              <a:rPr lang="en-US" dirty="0">
                <a:latin typeface="Arial" panose="020B0604020202020204" pitchFamily="34" charset="0"/>
                <a:cs typeface="Arial" panose="020B0604020202020204" pitchFamily="34" charset="0"/>
              </a:rPr>
              <a:t>20</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May</a:t>
            </a:r>
          </a:p>
          <a:p>
            <a:pPr marL="342900" indent="-342900">
              <a:buAutoNum type="arabicPeriod"/>
            </a:pPr>
            <a:r>
              <a:rPr lang="en-US" dirty="0">
                <a:latin typeface="Arial" panose="020B0604020202020204" pitchFamily="34" charset="0"/>
                <a:cs typeface="Arial" panose="020B0604020202020204" pitchFamily="34" charset="0"/>
              </a:rPr>
              <a:t>3</a:t>
            </a:r>
            <a:r>
              <a:rPr lang="en-US" baseline="30000" dirty="0">
                <a:latin typeface="Arial" panose="020B0604020202020204" pitchFamily="34" charset="0"/>
                <a:cs typeface="Arial" panose="020B0604020202020204" pitchFamily="34" charset="0"/>
              </a:rPr>
              <a:t>rd</a:t>
            </a:r>
            <a:r>
              <a:rPr lang="en-US" dirty="0">
                <a:latin typeface="Arial" panose="020B0604020202020204" pitchFamily="34" charset="0"/>
                <a:cs typeface="Arial" panose="020B0604020202020204" pitchFamily="34" charset="0"/>
              </a:rPr>
              <a:t> June</a:t>
            </a:r>
          </a:p>
          <a:p>
            <a:pPr marL="342900" indent="-342900">
              <a:buAutoNum type="arabicPeriod"/>
            </a:pPr>
            <a:r>
              <a:rPr lang="en-US" dirty="0">
                <a:latin typeface="Arial" panose="020B0604020202020204" pitchFamily="34" charset="0"/>
                <a:cs typeface="Arial" panose="020B0604020202020204" pitchFamily="34" charset="0"/>
              </a:rPr>
              <a:t>1</a:t>
            </a:r>
            <a:r>
              <a:rPr lang="en-US" baseline="30000" dirty="0">
                <a:latin typeface="Arial" panose="020B0604020202020204" pitchFamily="34" charset="0"/>
                <a:cs typeface="Arial" panose="020B0604020202020204" pitchFamily="34" charset="0"/>
              </a:rPr>
              <a:t>st</a:t>
            </a:r>
            <a:r>
              <a:rPr lang="en-US" dirty="0">
                <a:latin typeface="Arial" panose="020B0604020202020204" pitchFamily="34" charset="0"/>
                <a:cs typeface="Arial" panose="020B0604020202020204" pitchFamily="34" charset="0"/>
              </a:rPr>
              <a:t> July</a:t>
            </a:r>
          </a:p>
          <a:p>
            <a:pPr marL="342900" indent="-342900">
              <a:buAutoNum type="arabicPeriod"/>
            </a:pPr>
            <a:r>
              <a:rPr lang="en-US" dirty="0">
                <a:latin typeface="Arial" panose="020B0604020202020204" pitchFamily="34" charset="0"/>
                <a:cs typeface="Arial" panose="020B0604020202020204" pitchFamily="34" charset="0"/>
              </a:rPr>
              <a:t>30</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July</a:t>
            </a:r>
          </a:p>
          <a:p>
            <a:pPr marL="342900" indent="-342900">
              <a:buAutoNum type="arabicPeriod"/>
            </a:pPr>
            <a:r>
              <a:rPr lang="en-US" dirty="0">
                <a:latin typeface="Arial" panose="020B0604020202020204" pitchFamily="34" charset="0"/>
                <a:cs typeface="Arial" panose="020B0604020202020204" pitchFamily="34" charset="0"/>
              </a:rPr>
              <a:t>14</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August</a:t>
            </a:r>
          </a:p>
          <a:p>
            <a:pPr marL="342900" indent="-342900">
              <a:buAutoNum type="arabicPeriod"/>
            </a:pPr>
            <a:r>
              <a:rPr lang="en-US" dirty="0">
                <a:latin typeface="Arial" panose="020B0604020202020204" pitchFamily="34" charset="0"/>
                <a:cs typeface="Arial" panose="020B0604020202020204" pitchFamily="34" charset="0"/>
              </a:rPr>
              <a:t>22</a:t>
            </a:r>
            <a:r>
              <a:rPr lang="en-US" baseline="30000" dirty="0">
                <a:latin typeface="Arial" panose="020B0604020202020204" pitchFamily="34" charset="0"/>
                <a:cs typeface="Arial" panose="020B0604020202020204" pitchFamily="34" charset="0"/>
              </a:rPr>
              <a:t>nd</a:t>
            </a:r>
            <a:r>
              <a:rPr lang="en-US" dirty="0">
                <a:latin typeface="Arial" panose="020B0604020202020204" pitchFamily="34" charset="0"/>
                <a:cs typeface="Arial" panose="020B0604020202020204" pitchFamily="34" charset="0"/>
              </a:rPr>
              <a:t> August</a:t>
            </a:r>
          </a:p>
          <a:p>
            <a:pPr marL="342900" indent="-342900">
              <a:buAutoNum type="arabicPeriod"/>
            </a:pPr>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One on One Assistance Via Help Desk Ticket</a:t>
            </a:r>
          </a:p>
          <a:p>
            <a:endParaRPr lang="en-US" b="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Request a one-on-one assistance session via a help desk ticket by either calling 844-217-8595 or emailing </a:t>
            </a:r>
            <a:r>
              <a:rPr lang="en-US" dirty="0">
                <a:solidFill>
                  <a:srgbClr val="0563C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Support@</a:t>
            </a:r>
            <a:r>
              <a:rPr lang="en-US" dirty="0">
                <a:solidFill>
                  <a:srgbClr val="0070C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SmartMeterTexas.com</a:t>
            </a:r>
            <a:r>
              <a:rPr lang="en-US" dirty="0">
                <a:solidFill>
                  <a:srgbClr val="0070C0"/>
                </a:solidFill>
                <a:latin typeface="Arial" panose="020B0604020202020204" pitchFamily="34" charset="0"/>
                <a:cs typeface="Arial" panose="020B0604020202020204" pitchFamily="34" charset="0"/>
              </a:rPr>
              <a:t> </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SMT Transition Support August 22</a:t>
            </a:r>
            <a:r>
              <a:rPr lang="en-US" b="1" baseline="30000" dirty="0">
                <a:latin typeface="Arial" panose="020B0604020202020204" pitchFamily="34" charset="0"/>
                <a:cs typeface="Arial" panose="020B0604020202020204" pitchFamily="34" charset="0"/>
              </a:rPr>
              <a:t>nd</a:t>
            </a:r>
            <a:r>
              <a:rPr lang="en-US" b="1" dirty="0">
                <a:latin typeface="Arial" panose="020B0604020202020204" pitchFamily="34" charset="0"/>
                <a:cs typeface="Arial" panose="020B0604020202020204" pitchFamily="34" charset="0"/>
              </a:rPr>
              <a:t> through September 11</a:t>
            </a:r>
            <a:r>
              <a:rPr lang="en-US" b="1" baseline="30000" dirty="0">
                <a:latin typeface="Arial" panose="020B0604020202020204" pitchFamily="34" charset="0"/>
                <a:cs typeface="Arial" panose="020B0604020202020204" pitchFamily="34" charset="0"/>
              </a:rPr>
              <a:t>th</a:t>
            </a:r>
            <a:r>
              <a:rPr lang="en-US" b="1" dirty="0">
                <a:latin typeface="Arial" panose="020B0604020202020204" pitchFamily="34" charset="0"/>
                <a:cs typeface="Arial" panose="020B0604020202020204" pitchFamily="34" charset="0"/>
              </a:rPr>
              <a:t> </a:t>
            </a:r>
          </a:p>
          <a:p>
            <a:endParaRPr lang="en-US" b="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SMT has planned support personnel dedicated for REP and CSP transition assistance starting today throughout the duration of the project including an additional three weeks after go live from  August 22</a:t>
            </a:r>
            <a:r>
              <a:rPr lang="en-US" baseline="30000" dirty="0">
                <a:latin typeface="Arial" panose="020B0604020202020204" pitchFamily="34" charset="0"/>
                <a:cs typeface="Arial" panose="020B0604020202020204" pitchFamily="34" charset="0"/>
              </a:rPr>
              <a:t>nd</a:t>
            </a:r>
            <a:r>
              <a:rPr lang="en-US" dirty="0">
                <a:latin typeface="Arial" panose="020B0604020202020204" pitchFamily="34" charset="0"/>
                <a:cs typeface="Arial" panose="020B0604020202020204" pitchFamily="34" charset="0"/>
              </a:rPr>
              <a:t> through September 11</a:t>
            </a:r>
            <a:r>
              <a:rPr lang="en-US" baseline="30000" dirty="0">
                <a:latin typeface="Arial" panose="020B0604020202020204" pitchFamily="34" charset="0"/>
                <a:cs typeface="Arial" panose="020B0604020202020204" pitchFamily="34" charset="0"/>
              </a:rPr>
              <a:t>th</a:t>
            </a:r>
            <a:r>
              <a:rPr lang="en-US" dirty="0">
                <a:latin typeface="Arial" panose="020B0604020202020204" pitchFamily="34" charset="0"/>
                <a:cs typeface="Arial" panose="020B0604020202020204" pitchFamily="34" charset="0"/>
              </a:rPr>
              <a:t>.  </a:t>
            </a:r>
          </a:p>
          <a:p>
            <a:pPr marL="342900" indent="-342900">
              <a:buAutoNum type="arabicPeriod"/>
            </a:pPr>
            <a:endParaRPr lang="en-US" dirty="0"/>
          </a:p>
        </p:txBody>
      </p:sp>
    </p:spTree>
    <p:extLst>
      <p:ext uri="{BB962C8B-B14F-4D97-AF65-F5344CB8AC3E}">
        <p14:creationId xmlns:p14="http://schemas.microsoft.com/office/powerpoint/2010/main" val="1124561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0BCAC3-8BC9-9843-2279-06449F874885}"/>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1C0080F6-429F-B0C7-8112-6F4D2335910E}"/>
              </a:ext>
            </a:extLst>
          </p:cNvPr>
          <p:cNvSpPr txBox="1"/>
          <p:nvPr/>
        </p:nvSpPr>
        <p:spPr>
          <a:xfrm>
            <a:off x="221972" y="6099072"/>
            <a:ext cx="2743199" cy="709233"/>
          </a:xfrm>
          <a:prstGeom prst="rect">
            <a:avLst/>
          </a:prstGeom>
          <a:noFill/>
        </p:spPr>
        <p:txBody>
          <a:bodyPr wrap="square">
            <a:spAutoFit/>
          </a:bodyPr>
          <a:lstStyle/>
          <a:p>
            <a:pPr marL="0" marR="0">
              <a:lnSpc>
                <a:spcPct val="115000"/>
              </a:lnSpc>
              <a:spcBef>
                <a:spcPts val="1500"/>
              </a:spcBef>
              <a:buNone/>
            </a:pPr>
            <a:r>
              <a:rPr lang="en-US" sz="1800" dirty="0">
                <a:solidFill>
                  <a:srgbClr val="0070C0"/>
                </a:solidFill>
                <a:effectLst/>
              </a:rPr>
              <a:t>      </a:t>
            </a:r>
            <a:r>
              <a:rPr lang="en-US" u="sng" dirty="0">
                <a:solidFill>
                  <a:srgbClr val="0070C0"/>
                </a:solidFill>
                <a:effectLst/>
                <a:hlinkClick r:id="rId2">
                  <a:extLst>
                    <a:ext uri="{A12FA001-AC4F-418D-AE19-62706E023703}">
                      <ahyp:hlinkClr xmlns:ahyp="http://schemas.microsoft.com/office/drawing/2018/hyperlinkcolor" val="tx"/>
                    </a:ext>
                  </a:extLst>
                </a:hlinkClick>
              </a:rPr>
              <a:t>SMART METER </a:t>
            </a:r>
            <a:br>
              <a:rPr lang="en-US" sz="1800" u="none" strike="noStrike" dirty="0">
                <a:solidFill>
                  <a:srgbClr val="0070C0"/>
                </a:solidFill>
                <a:effectLst/>
                <a:hlinkClick r:id="rId2">
                  <a:extLst>
                    <a:ext uri="{A12FA001-AC4F-418D-AE19-62706E023703}">
                      <ahyp:hlinkClr xmlns:ahyp="http://schemas.microsoft.com/office/drawing/2018/hyperlinkcolor" val="tx"/>
                    </a:ext>
                  </a:extLst>
                </a:hlinkClick>
              </a:rPr>
            </a:br>
            <a:r>
              <a:rPr lang="en-US" sz="1800" u="sng" dirty="0">
                <a:solidFill>
                  <a:schemeClr val="bg1"/>
                </a:solidFill>
                <a:effectLst/>
                <a:hlinkClick r:id="rId2">
                  <a:extLst>
                    <a:ext uri="{A12FA001-AC4F-418D-AE19-62706E023703}">
                      <ahyp:hlinkClr xmlns:ahyp="http://schemas.microsoft.com/office/drawing/2018/hyperlinkcolor" val="tx"/>
                    </a:ext>
                  </a:extLst>
                </a:hlinkClick>
              </a:rPr>
              <a:t>       </a:t>
            </a:r>
            <a:r>
              <a:rPr lang="en-US" sz="1400" u="sng" dirty="0">
                <a:solidFill>
                  <a:schemeClr val="bg1"/>
                </a:solidFill>
                <a:effectLst/>
                <a:hlinkClick r:id="rId2">
                  <a:extLst>
                    <a:ext uri="{A12FA001-AC4F-418D-AE19-62706E023703}">
                      <ahyp:hlinkClr xmlns:ahyp="http://schemas.microsoft.com/office/drawing/2018/hyperlinkcolor" val="tx"/>
                    </a:ext>
                  </a:extLst>
                </a:hlinkClick>
              </a:rPr>
              <a:t>¯¯¯¯¯ </a:t>
            </a:r>
            <a:r>
              <a:rPr lang="en-US" sz="1400" u="sng" dirty="0">
                <a:solidFill>
                  <a:srgbClr val="0070C0"/>
                </a:solidFill>
                <a:effectLst/>
                <a:hlinkClick r:id="rId2">
                  <a:extLst>
                    <a:ext uri="{A12FA001-AC4F-418D-AE19-62706E023703}">
                      <ahyp:hlinkClr xmlns:ahyp="http://schemas.microsoft.com/office/drawing/2018/hyperlinkcolor" val="tx"/>
                    </a:ext>
                  </a:extLst>
                </a:hlinkClick>
              </a:rPr>
              <a:t>TEXAS™ </a:t>
            </a:r>
            <a:r>
              <a:rPr lang="en-US" sz="1800" u="sng" dirty="0">
                <a:solidFill>
                  <a:schemeClr val="bg1"/>
                </a:solidFill>
                <a:effectLst/>
                <a:hlinkClick r:id="rId2">
                  <a:extLst>
                    <a:ext uri="{A12FA001-AC4F-418D-AE19-62706E023703}">
                      <ahyp:hlinkClr xmlns:ahyp="http://schemas.microsoft.com/office/drawing/2018/hyperlinkcolor" val="tx"/>
                    </a:ext>
                  </a:extLst>
                </a:hlinkClick>
              </a:rPr>
              <a:t>¯¯¯¯¯ </a:t>
            </a:r>
            <a:endPar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0B877F70-EDF6-A686-F6A2-33070DE11B49}"/>
              </a:ext>
            </a:extLst>
          </p:cNvPr>
          <p:cNvSpPr>
            <a:spLocks noGrp="1"/>
          </p:cNvSpPr>
          <p:nvPr>
            <p:ph type="sldNum" sz="quarter" idx="12"/>
          </p:nvPr>
        </p:nvSpPr>
        <p:spPr/>
        <p:txBody>
          <a:bodyPr/>
          <a:lstStyle/>
          <a:p>
            <a:fld id="{9C19EC66-01E6-4C55-A3E8-17AED2800447}" type="slidenum">
              <a:rPr lang="en-US" sz="2000" smtClean="0"/>
              <a:t>7</a:t>
            </a:fld>
            <a:endParaRPr lang="en-US" sz="2000" dirty="0"/>
          </a:p>
        </p:txBody>
      </p:sp>
      <p:sp>
        <p:nvSpPr>
          <p:cNvPr id="7" name="TextBox 6">
            <a:extLst>
              <a:ext uri="{FF2B5EF4-FFF2-40B4-BE49-F238E27FC236}">
                <a16:creationId xmlns:a16="http://schemas.microsoft.com/office/drawing/2014/main" id="{26C53184-9691-75EA-70F2-838F53384661}"/>
              </a:ext>
            </a:extLst>
          </p:cNvPr>
          <p:cNvSpPr txBox="1"/>
          <p:nvPr/>
        </p:nvSpPr>
        <p:spPr>
          <a:xfrm>
            <a:off x="3176215" y="3198167"/>
            <a:ext cx="4498451" cy="461665"/>
          </a:xfrm>
          <a:prstGeom prst="rect">
            <a:avLst/>
          </a:prstGeom>
          <a:noFill/>
        </p:spPr>
        <p:txBody>
          <a:bodyPr wrap="square" rtlCol="0">
            <a:spAutoFit/>
          </a:bodyPr>
          <a:lstStyle/>
          <a:p>
            <a:pPr algn="r"/>
            <a:r>
              <a:rPr lang="en-US" sz="2400" b="1" dirty="0">
                <a:solidFill>
                  <a:srgbClr val="0070C0"/>
                </a:solidFill>
                <a:latin typeface="Arial" panose="020B0604020202020204" pitchFamily="34" charset="0"/>
                <a:cs typeface="Arial" panose="020B0604020202020204" pitchFamily="34" charset="0"/>
              </a:rPr>
              <a:t>Reference Materials</a:t>
            </a:r>
          </a:p>
        </p:txBody>
      </p:sp>
    </p:spTree>
    <p:extLst>
      <p:ext uri="{BB962C8B-B14F-4D97-AF65-F5344CB8AC3E}">
        <p14:creationId xmlns:p14="http://schemas.microsoft.com/office/powerpoint/2010/main" val="1291132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906776-B05F-4000-3D16-3B12DAEC8434}"/>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4F0A2E6C-BB2E-9690-767E-11AD4A1BE605}"/>
              </a:ext>
            </a:extLst>
          </p:cNvPr>
          <p:cNvSpPr txBox="1"/>
          <p:nvPr/>
        </p:nvSpPr>
        <p:spPr>
          <a:xfrm>
            <a:off x="221972" y="6099072"/>
            <a:ext cx="2743199" cy="709233"/>
          </a:xfrm>
          <a:prstGeom prst="rect">
            <a:avLst/>
          </a:prstGeom>
          <a:noFill/>
        </p:spPr>
        <p:txBody>
          <a:bodyPr wrap="square">
            <a:spAutoFit/>
          </a:bodyPr>
          <a:lstStyle/>
          <a:p>
            <a:pPr marL="0" marR="0">
              <a:lnSpc>
                <a:spcPct val="115000"/>
              </a:lnSpc>
              <a:spcBef>
                <a:spcPts val="1500"/>
              </a:spcBef>
              <a:buNone/>
            </a:pPr>
            <a:r>
              <a:rPr lang="en-US" sz="1800" dirty="0">
                <a:solidFill>
                  <a:srgbClr val="0070C0"/>
                </a:solidFill>
                <a:effectLst/>
              </a:rPr>
              <a:t>      </a:t>
            </a:r>
            <a:r>
              <a:rPr lang="en-US" u="sng" dirty="0">
                <a:solidFill>
                  <a:srgbClr val="0070C0"/>
                </a:solidFill>
                <a:effectLst/>
                <a:hlinkClick r:id="rId2">
                  <a:extLst>
                    <a:ext uri="{A12FA001-AC4F-418D-AE19-62706E023703}">
                      <ahyp:hlinkClr xmlns:ahyp="http://schemas.microsoft.com/office/drawing/2018/hyperlinkcolor" val="tx"/>
                    </a:ext>
                  </a:extLst>
                </a:hlinkClick>
              </a:rPr>
              <a:t>SMART METER </a:t>
            </a:r>
            <a:br>
              <a:rPr lang="en-US" sz="1800" u="none" strike="noStrike" dirty="0">
                <a:solidFill>
                  <a:srgbClr val="0070C0"/>
                </a:solidFill>
                <a:effectLst/>
                <a:hlinkClick r:id="rId2">
                  <a:extLst>
                    <a:ext uri="{A12FA001-AC4F-418D-AE19-62706E023703}">
                      <ahyp:hlinkClr xmlns:ahyp="http://schemas.microsoft.com/office/drawing/2018/hyperlinkcolor" val="tx"/>
                    </a:ext>
                  </a:extLst>
                </a:hlinkClick>
              </a:rPr>
            </a:br>
            <a:r>
              <a:rPr lang="en-US" sz="1800" u="sng" dirty="0">
                <a:solidFill>
                  <a:schemeClr val="bg1"/>
                </a:solidFill>
                <a:effectLst/>
                <a:hlinkClick r:id="rId2">
                  <a:extLst>
                    <a:ext uri="{A12FA001-AC4F-418D-AE19-62706E023703}">
                      <ahyp:hlinkClr xmlns:ahyp="http://schemas.microsoft.com/office/drawing/2018/hyperlinkcolor" val="tx"/>
                    </a:ext>
                  </a:extLst>
                </a:hlinkClick>
              </a:rPr>
              <a:t>       </a:t>
            </a:r>
            <a:r>
              <a:rPr lang="en-US" sz="1400" u="sng" dirty="0">
                <a:solidFill>
                  <a:schemeClr val="bg1"/>
                </a:solidFill>
                <a:effectLst/>
                <a:hlinkClick r:id="rId2">
                  <a:extLst>
                    <a:ext uri="{A12FA001-AC4F-418D-AE19-62706E023703}">
                      <ahyp:hlinkClr xmlns:ahyp="http://schemas.microsoft.com/office/drawing/2018/hyperlinkcolor" val="tx"/>
                    </a:ext>
                  </a:extLst>
                </a:hlinkClick>
              </a:rPr>
              <a:t>¯¯¯¯¯ </a:t>
            </a:r>
            <a:r>
              <a:rPr lang="en-US" sz="1400" u="sng" dirty="0">
                <a:solidFill>
                  <a:srgbClr val="0070C0"/>
                </a:solidFill>
                <a:effectLst/>
                <a:hlinkClick r:id="rId2">
                  <a:extLst>
                    <a:ext uri="{A12FA001-AC4F-418D-AE19-62706E023703}">
                      <ahyp:hlinkClr xmlns:ahyp="http://schemas.microsoft.com/office/drawing/2018/hyperlinkcolor" val="tx"/>
                    </a:ext>
                  </a:extLst>
                </a:hlinkClick>
              </a:rPr>
              <a:t>TEXAS™ </a:t>
            </a:r>
            <a:r>
              <a:rPr lang="en-US" sz="1800" u="sng" dirty="0">
                <a:solidFill>
                  <a:schemeClr val="bg1"/>
                </a:solidFill>
                <a:effectLst/>
                <a:hlinkClick r:id="rId2">
                  <a:extLst>
                    <a:ext uri="{A12FA001-AC4F-418D-AE19-62706E023703}">
                      <ahyp:hlinkClr xmlns:ahyp="http://schemas.microsoft.com/office/drawing/2018/hyperlinkcolor" val="tx"/>
                    </a:ext>
                  </a:extLst>
                </a:hlinkClick>
              </a:rPr>
              <a:t>¯¯¯¯¯ </a:t>
            </a:r>
            <a:endPar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14C66183-F806-540E-8766-7DEDBA8EA1DB}"/>
              </a:ext>
            </a:extLst>
          </p:cNvPr>
          <p:cNvSpPr>
            <a:spLocks noGrp="1"/>
          </p:cNvSpPr>
          <p:nvPr>
            <p:ph type="sldNum" sz="quarter" idx="12"/>
          </p:nvPr>
        </p:nvSpPr>
        <p:spPr/>
        <p:txBody>
          <a:bodyPr/>
          <a:lstStyle/>
          <a:p>
            <a:fld id="{9C19EC66-01E6-4C55-A3E8-17AED2800447}" type="slidenum">
              <a:rPr lang="en-US" sz="2000" smtClean="0"/>
              <a:t>8</a:t>
            </a:fld>
            <a:endParaRPr lang="en-US" sz="2000" dirty="0"/>
          </a:p>
        </p:txBody>
      </p:sp>
      <p:sp>
        <p:nvSpPr>
          <p:cNvPr id="7" name="TextBox 6">
            <a:extLst>
              <a:ext uri="{FF2B5EF4-FFF2-40B4-BE49-F238E27FC236}">
                <a16:creationId xmlns:a16="http://schemas.microsoft.com/office/drawing/2014/main" id="{0F98AC82-52D6-3BCB-E5BE-CC6167C99305}"/>
              </a:ext>
            </a:extLst>
          </p:cNvPr>
          <p:cNvSpPr txBox="1"/>
          <p:nvPr/>
        </p:nvSpPr>
        <p:spPr>
          <a:xfrm>
            <a:off x="347869" y="49695"/>
            <a:ext cx="11346291" cy="707886"/>
          </a:xfrm>
          <a:prstGeom prst="rect">
            <a:avLst/>
          </a:prstGeom>
          <a:noFill/>
        </p:spPr>
        <p:txBody>
          <a:bodyPr wrap="square" rtlCol="0">
            <a:spAutoFit/>
          </a:bodyPr>
          <a:lstStyle/>
          <a:p>
            <a:r>
              <a:rPr lang="en-US" sz="2400" b="1" dirty="0">
                <a:solidFill>
                  <a:srgbClr val="0070C0"/>
                </a:solidFill>
                <a:latin typeface="Arial" panose="020B0604020202020204" pitchFamily="34" charset="0"/>
                <a:cs typeface="Arial" panose="020B0604020202020204" pitchFamily="34" charset="0"/>
              </a:rPr>
              <a:t>Overview of REP and CSP Tasks Required for FTP </a:t>
            </a:r>
          </a:p>
          <a:p>
            <a:r>
              <a:rPr lang="en-US" sz="1600" dirty="0">
                <a:solidFill>
                  <a:srgbClr val="0070C0"/>
                </a:solidFill>
                <a:latin typeface="Arial" panose="020B0604020202020204" pitchFamily="34" charset="0"/>
                <a:cs typeface="Arial" panose="020B0604020202020204" pitchFamily="34" charset="0"/>
              </a:rPr>
              <a:t>(Reference Only - This Will be Covered in SMT Upcoming Technical Conferences and/or One on One Sessions as Needed)</a:t>
            </a:r>
          </a:p>
        </p:txBody>
      </p:sp>
      <p:sp>
        <p:nvSpPr>
          <p:cNvPr id="3" name="Subtitle 2">
            <a:extLst>
              <a:ext uri="{FF2B5EF4-FFF2-40B4-BE49-F238E27FC236}">
                <a16:creationId xmlns:a16="http://schemas.microsoft.com/office/drawing/2014/main" id="{A6684A51-7BAD-D726-6E11-8F17D4FE28F4}"/>
              </a:ext>
            </a:extLst>
          </p:cNvPr>
          <p:cNvSpPr txBox="1">
            <a:spLocks/>
          </p:cNvSpPr>
          <p:nvPr/>
        </p:nvSpPr>
        <p:spPr>
          <a:xfrm>
            <a:off x="347869" y="1200557"/>
            <a:ext cx="11691731" cy="6019075"/>
          </a:xfrm>
          <a:prstGeom prst="rect">
            <a:avLst/>
          </a:prstGeom>
        </p:spPr>
        <p:txBody>
          <a:bodyPr>
            <a:normAutofit/>
          </a:bodyPr>
          <a:lstStyle>
            <a:lvl1pPr marL="0" marR="0" indent="0" algn="l" defTabSz="1371566" rtl="0" latinLnBrk="0">
              <a:lnSpc>
                <a:spcPct val="90000"/>
              </a:lnSpc>
              <a:spcBef>
                <a:spcPts val="1500"/>
              </a:spcBef>
              <a:spcAft>
                <a:spcPts val="0"/>
              </a:spcAft>
              <a:buClrTx/>
              <a:buSzTx/>
              <a:buFontTx/>
              <a:buNone/>
              <a:tabLst/>
              <a:defRPr sz="2100" b="0" i="0" u="none" strike="noStrike" cap="none" spc="0" baseline="0">
                <a:solidFill>
                  <a:srgbClr val="000000"/>
                </a:solidFill>
                <a:uFillTx/>
                <a:latin typeface="IBM Plex Sans"/>
                <a:ea typeface="IBM Plex Sans"/>
                <a:cs typeface="IBM Plex Sans"/>
                <a:sym typeface="IBM Plex Sans"/>
              </a:defRPr>
            </a:lvl1pPr>
            <a:lvl2pPr marL="0" marR="0" indent="342892" algn="l" defTabSz="1371566" rtl="0" latinLnBrk="0">
              <a:lnSpc>
                <a:spcPct val="90000"/>
              </a:lnSpc>
              <a:spcBef>
                <a:spcPts val="1500"/>
              </a:spcBef>
              <a:spcAft>
                <a:spcPts val="0"/>
              </a:spcAft>
              <a:buClrTx/>
              <a:buSzTx/>
              <a:buFontTx/>
              <a:buNone/>
              <a:tabLst/>
              <a:defRPr sz="2100" b="0" i="0" u="none" strike="noStrike" cap="none" spc="0" baseline="0">
                <a:solidFill>
                  <a:srgbClr val="000000"/>
                </a:solidFill>
                <a:uFillTx/>
                <a:latin typeface="IBM Plex Sans"/>
                <a:ea typeface="IBM Plex Sans"/>
                <a:cs typeface="IBM Plex Sans"/>
                <a:sym typeface="IBM Plex Sans"/>
              </a:defRPr>
            </a:lvl2pPr>
            <a:lvl3pPr marL="0" marR="0" indent="685783" algn="l" defTabSz="1371566" rtl="0" latinLnBrk="0">
              <a:lnSpc>
                <a:spcPct val="90000"/>
              </a:lnSpc>
              <a:spcBef>
                <a:spcPts val="1500"/>
              </a:spcBef>
              <a:spcAft>
                <a:spcPts val="0"/>
              </a:spcAft>
              <a:buClrTx/>
              <a:buSzTx/>
              <a:buFontTx/>
              <a:buNone/>
              <a:tabLst/>
              <a:defRPr sz="2100" b="0" i="0" u="none" strike="noStrike" cap="none" spc="0" baseline="0">
                <a:solidFill>
                  <a:srgbClr val="000000"/>
                </a:solidFill>
                <a:uFillTx/>
                <a:latin typeface="IBM Plex Sans"/>
                <a:ea typeface="IBM Plex Sans"/>
                <a:cs typeface="IBM Plex Sans"/>
                <a:sym typeface="IBM Plex Sans"/>
              </a:defRPr>
            </a:lvl3pPr>
            <a:lvl4pPr marL="0" marR="0" indent="1028675" algn="l" defTabSz="1371566" rtl="0" latinLnBrk="0">
              <a:lnSpc>
                <a:spcPct val="90000"/>
              </a:lnSpc>
              <a:spcBef>
                <a:spcPts val="1500"/>
              </a:spcBef>
              <a:spcAft>
                <a:spcPts val="0"/>
              </a:spcAft>
              <a:buClrTx/>
              <a:buSzTx/>
              <a:buFontTx/>
              <a:buNone/>
              <a:tabLst/>
              <a:defRPr sz="2100" b="0" i="0" u="none" strike="noStrike" cap="none" spc="0" baseline="0">
                <a:solidFill>
                  <a:srgbClr val="000000"/>
                </a:solidFill>
                <a:uFillTx/>
                <a:latin typeface="IBM Plex Sans"/>
                <a:ea typeface="IBM Plex Sans"/>
                <a:cs typeface="IBM Plex Sans"/>
                <a:sym typeface="IBM Plex Sans"/>
              </a:defRPr>
            </a:lvl4pPr>
            <a:lvl5pPr marL="0" marR="0" indent="1371566" algn="l" defTabSz="1371566" rtl="0" latinLnBrk="0">
              <a:lnSpc>
                <a:spcPct val="90000"/>
              </a:lnSpc>
              <a:spcBef>
                <a:spcPts val="1500"/>
              </a:spcBef>
              <a:spcAft>
                <a:spcPts val="0"/>
              </a:spcAft>
              <a:buClrTx/>
              <a:buSzTx/>
              <a:buFontTx/>
              <a:buNone/>
              <a:tabLst/>
              <a:defRPr sz="2100" b="0" i="0" u="none" strike="noStrike" cap="none" spc="0" baseline="0">
                <a:solidFill>
                  <a:srgbClr val="000000"/>
                </a:solidFill>
                <a:uFillTx/>
                <a:latin typeface="IBM Plex Sans"/>
                <a:ea typeface="IBM Plex Sans"/>
                <a:cs typeface="IBM Plex Sans"/>
                <a:sym typeface="IBM Plex Sans"/>
              </a:defRPr>
            </a:lvl5pPr>
            <a:lvl6pPr marL="1981151" marR="0" indent="-266693" algn="l" defTabSz="1371566" rtl="0" latinLnBrk="0">
              <a:lnSpc>
                <a:spcPct val="90000"/>
              </a:lnSpc>
              <a:spcBef>
                <a:spcPts val="1500"/>
              </a:spcBef>
              <a:spcAft>
                <a:spcPts val="0"/>
              </a:spcAft>
              <a:buClrTx/>
              <a:buSzPct val="100000"/>
              <a:buFontTx/>
              <a:buChar char="•"/>
              <a:tabLst/>
              <a:defRPr sz="2100" b="0" i="0" u="none" strike="noStrike" cap="none" spc="0" baseline="0">
                <a:solidFill>
                  <a:srgbClr val="000000"/>
                </a:solidFill>
                <a:uFillTx/>
                <a:latin typeface="IBM Plex Sans"/>
                <a:ea typeface="IBM Plex Sans"/>
                <a:cs typeface="IBM Plex Sans"/>
                <a:sym typeface="IBM Plex Sans"/>
              </a:defRPr>
            </a:lvl6pPr>
            <a:lvl7pPr marL="2324042" marR="0" indent="-266693" algn="l" defTabSz="1371566" rtl="0" latinLnBrk="0">
              <a:lnSpc>
                <a:spcPct val="90000"/>
              </a:lnSpc>
              <a:spcBef>
                <a:spcPts val="1500"/>
              </a:spcBef>
              <a:spcAft>
                <a:spcPts val="0"/>
              </a:spcAft>
              <a:buClrTx/>
              <a:buSzPct val="100000"/>
              <a:buFontTx/>
              <a:buChar char="•"/>
              <a:tabLst/>
              <a:defRPr sz="2100" b="0" i="0" u="none" strike="noStrike" cap="none" spc="0" baseline="0">
                <a:solidFill>
                  <a:srgbClr val="000000"/>
                </a:solidFill>
                <a:uFillTx/>
                <a:latin typeface="IBM Plex Sans"/>
                <a:ea typeface="IBM Plex Sans"/>
                <a:cs typeface="IBM Plex Sans"/>
                <a:sym typeface="IBM Plex Sans"/>
              </a:defRPr>
            </a:lvl7pPr>
            <a:lvl8pPr marL="2666933" marR="0" indent="-266693" algn="l" defTabSz="1371566" rtl="0" latinLnBrk="0">
              <a:lnSpc>
                <a:spcPct val="90000"/>
              </a:lnSpc>
              <a:spcBef>
                <a:spcPts val="1500"/>
              </a:spcBef>
              <a:spcAft>
                <a:spcPts val="0"/>
              </a:spcAft>
              <a:buClrTx/>
              <a:buSzPct val="100000"/>
              <a:buFontTx/>
              <a:buChar char="•"/>
              <a:tabLst/>
              <a:defRPr sz="2100" b="0" i="0" u="none" strike="noStrike" cap="none" spc="0" baseline="0">
                <a:solidFill>
                  <a:srgbClr val="000000"/>
                </a:solidFill>
                <a:uFillTx/>
                <a:latin typeface="IBM Plex Sans"/>
                <a:ea typeface="IBM Plex Sans"/>
                <a:cs typeface="IBM Plex Sans"/>
                <a:sym typeface="IBM Plex Sans"/>
              </a:defRPr>
            </a:lvl8pPr>
            <a:lvl9pPr marL="3009825" marR="0" indent="-266693" algn="l" defTabSz="1371566" rtl="0" latinLnBrk="0">
              <a:lnSpc>
                <a:spcPct val="90000"/>
              </a:lnSpc>
              <a:spcBef>
                <a:spcPts val="1500"/>
              </a:spcBef>
              <a:spcAft>
                <a:spcPts val="0"/>
              </a:spcAft>
              <a:buClrTx/>
              <a:buSzPct val="100000"/>
              <a:buFontTx/>
              <a:buChar char="•"/>
              <a:tabLst/>
              <a:defRPr sz="2100" b="0" i="0" u="none" strike="noStrike" cap="none" spc="0" baseline="0">
                <a:solidFill>
                  <a:srgbClr val="000000"/>
                </a:solidFill>
                <a:uFillTx/>
                <a:latin typeface="IBM Plex Sans"/>
                <a:ea typeface="IBM Plex Sans"/>
                <a:cs typeface="IBM Plex Sans"/>
                <a:sym typeface="IBM Plex Sans"/>
              </a:defRPr>
            </a:lvl9pPr>
          </a:lstStyle>
          <a:p>
            <a:pPr marL="0" marR="0" lvl="0" indent="0" algn="l" defTabSz="1371566" rtl="0" eaLnBrk="1" fontAlgn="auto" latinLnBrk="0" hangingPunct="0">
              <a:lnSpc>
                <a:spcPct val="90000"/>
              </a:lnSpc>
              <a:spcBef>
                <a:spcPts val="1500"/>
              </a:spcBef>
              <a:spcAft>
                <a:spcPts val="0"/>
              </a:spcAft>
              <a:buClrTx/>
              <a:buSzTx/>
              <a:buFontTx/>
              <a:buNone/>
              <a:tabLst/>
              <a:defRPr/>
            </a:pPr>
            <a:r>
              <a:rPr kumimoji="0" lang="en-IN" sz="1800" b="1"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sym typeface="IBM Plex Sans"/>
              </a:rPr>
              <a:t>Tasks required for FTP upgrade and re-integration:</a:t>
            </a:r>
            <a:endParaRPr kumimoji="0" lang="en-US" sz="1800" b="1"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sym typeface="IBM Plex Sans"/>
            </a:endParaRPr>
          </a:p>
          <a:p>
            <a:pPr marL="514350" lvl="0" indent="-514350" eaLnBrk="1">
              <a:lnSpc>
                <a:spcPct val="120000"/>
              </a:lnSpc>
              <a:buFont typeface="+mj-lt"/>
              <a:buAutoNum type="arabicPeriod"/>
              <a:defRPr/>
            </a:pPr>
            <a:r>
              <a:rPr lang="en-US" sz="1800" dirty="0">
                <a:latin typeface="Arial" panose="020B0604020202020204" pitchFamily="34" charset="0"/>
                <a:ea typeface="Calibri" panose="020F0502020204030204" pitchFamily="34" charset="0"/>
                <a:cs typeface="Arial" panose="020B0604020202020204" pitchFamily="34" charset="0"/>
              </a:rPr>
              <a:t>Generate an SSH key pair and provide the public key to SMT for configuration.</a:t>
            </a:r>
          </a:p>
          <a:p>
            <a:pPr marL="514350" lvl="0" indent="-514350" eaLnBrk="1">
              <a:lnSpc>
                <a:spcPct val="120000"/>
              </a:lnSpc>
              <a:buFont typeface="+mj-lt"/>
              <a:buAutoNum type="arabicPeriod"/>
              <a:defRPr/>
            </a:pPr>
            <a:r>
              <a:rPr lang="en-US" sz="1800" dirty="0">
                <a:latin typeface="Arial" panose="020B0604020202020204" pitchFamily="34" charset="0"/>
                <a:ea typeface="Calibri" panose="020F0502020204030204" pitchFamily="34" charset="0"/>
                <a:cs typeface="Arial" panose="020B0604020202020204" pitchFamily="34" charset="0"/>
              </a:rPr>
              <a:t>Update network firewall settings to allow outbound traffic from the client system to the new SMT SFTP service, while blocking outbound FTP traffic if a firewall is in place.</a:t>
            </a:r>
          </a:p>
          <a:p>
            <a:pPr marL="514350" lvl="0" indent="-514350" eaLnBrk="1">
              <a:lnSpc>
                <a:spcPct val="120000"/>
              </a:lnSpc>
              <a:buFont typeface="+mj-lt"/>
              <a:buAutoNum type="arabicPeriod"/>
              <a:defRPr/>
            </a:pPr>
            <a:r>
              <a:rPr lang="en-US" sz="1800" dirty="0">
                <a:latin typeface="Arial" panose="020B0604020202020204" pitchFamily="34" charset="0"/>
                <a:ea typeface="Calibri" panose="020F0502020204030204" pitchFamily="34" charset="0"/>
                <a:cs typeface="Arial" panose="020B0604020202020204" pitchFamily="34" charset="0"/>
              </a:rPr>
              <a:t>Update any existing scripts, batch jobs, or automation tools to utilize the SFTP protocol instead of FTPS, if custom code is in use. Various tools such as WinSCP and FileZilla can facilitate SFTP connections.</a:t>
            </a:r>
            <a:endParaRPr lang="en-IN" sz="1800" dirty="0">
              <a:latin typeface="Arial" panose="020B0604020202020204" pitchFamily="34" charset="0"/>
              <a:ea typeface="Calibri" panose="020F0502020204030204" pitchFamily="34" charset="0"/>
              <a:cs typeface="Arial" panose="020B0604020202020204" pitchFamily="34" charset="0"/>
            </a:endParaRPr>
          </a:p>
          <a:p>
            <a:pPr marL="514350" indent="-514350">
              <a:lnSpc>
                <a:spcPct val="120000"/>
              </a:lnSpc>
              <a:buFont typeface="+mj-lt"/>
              <a:buAutoNum type="arabicPeriod"/>
              <a:defRPr/>
            </a:pPr>
            <a:r>
              <a:rPr lang="en-IN" sz="1800" dirty="0">
                <a:latin typeface="Arial" panose="020B0604020202020204" pitchFamily="34" charset="0"/>
                <a:ea typeface="Calibri" panose="020F0502020204030204" pitchFamily="34" charset="0"/>
                <a:cs typeface="Arial" panose="020B0604020202020204" pitchFamily="34" charset="0"/>
              </a:rPr>
              <a:t>Test file downloads.</a:t>
            </a:r>
            <a:endParaRPr lang="en-US" sz="1800" dirty="0">
              <a:latin typeface="Arial" panose="020B0604020202020204" pitchFamily="34" charset="0"/>
              <a:ea typeface="Calibri" panose="020F0502020204030204" pitchFamily="34" charset="0"/>
              <a:cs typeface="Arial" panose="020B0604020202020204" pitchFamily="34" charset="0"/>
            </a:endParaRPr>
          </a:p>
          <a:p>
            <a:pPr marL="514350" lvl="0" indent="-514350" eaLnBrk="1">
              <a:lnSpc>
                <a:spcPct val="120000"/>
              </a:lnSpc>
              <a:buFont typeface="+mj-lt"/>
              <a:buAutoNum type="arabicPeriod"/>
              <a:defRPr/>
            </a:pPr>
            <a:r>
              <a:rPr lang="en-US" sz="1800" dirty="0">
                <a:latin typeface="Arial" panose="020B0604020202020204" pitchFamily="34" charset="0"/>
                <a:ea typeface="Calibri" panose="020F0502020204030204" pitchFamily="34" charset="0"/>
                <a:cs typeface="Arial" panose="020B0604020202020204" pitchFamily="34" charset="0"/>
              </a:rPr>
              <a:t>No changes are required to the existing file decryption process using PGP keys</a:t>
            </a:r>
            <a:r>
              <a:rPr lang="en-IN" sz="1800" dirty="0">
                <a:latin typeface="Arial" panose="020B0604020202020204" pitchFamily="34" charset="0"/>
                <a:ea typeface="Calibri" panose="020F0502020204030204" pitchFamily="34" charset="0"/>
                <a:cs typeface="Arial" panose="020B0604020202020204" pitchFamily="34" charset="0"/>
              </a:rPr>
              <a:t>. </a:t>
            </a:r>
          </a:p>
          <a:p>
            <a:pPr marL="342900" marR="0" lvl="0" indent="-342900" algn="l" defTabSz="1371566" rtl="0" eaLnBrk="1" fontAlgn="auto" latinLnBrk="0" hangingPunct="1">
              <a:lnSpc>
                <a:spcPct val="90000"/>
              </a:lnSpc>
              <a:spcBef>
                <a:spcPts val="1500"/>
              </a:spcBef>
              <a:spcAft>
                <a:spcPts val="0"/>
              </a:spcAft>
              <a:buClrTx/>
              <a:buSzTx/>
              <a:buFont typeface="Arial" panose="020B0604020202020204" pitchFamily="34" charset="0"/>
              <a:buChar char="•"/>
              <a:tabLst/>
              <a:defRPr/>
            </a:pPr>
            <a:endParaRPr kumimoji="0" lang="en-IN" sz="30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sym typeface="IBM Plex Sans"/>
            </a:endParaRPr>
          </a:p>
          <a:p>
            <a:pPr marL="0" marR="0" lvl="0" indent="0" algn="l" defTabSz="1371566" rtl="0" eaLnBrk="1" fontAlgn="auto" latinLnBrk="0" hangingPunct="1">
              <a:lnSpc>
                <a:spcPct val="90000"/>
              </a:lnSpc>
              <a:spcBef>
                <a:spcPts val="1500"/>
              </a:spcBef>
              <a:spcAft>
                <a:spcPts val="0"/>
              </a:spcAft>
              <a:buClrTx/>
              <a:buSzTx/>
              <a:buFontTx/>
              <a:buNone/>
              <a:tabLst/>
              <a:defRPr/>
            </a:pPr>
            <a:endParaRPr kumimoji="0" lang="en-IN" sz="30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sym typeface="IBM Plex Sans"/>
            </a:endParaRPr>
          </a:p>
        </p:txBody>
      </p:sp>
    </p:spTree>
    <p:extLst>
      <p:ext uri="{BB962C8B-B14F-4D97-AF65-F5344CB8AC3E}">
        <p14:creationId xmlns:p14="http://schemas.microsoft.com/office/powerpoint/2010/main" val="3175488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1845EB-5354-1AF0-B355-C48AF69FF35E}"/>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627D6E0F-7DA6-A434-F9AE-7049C2EFDC5A}"/>
              </a:ext>
            </a:extLst>
          </p:cNvPr>
          <p:cNvSpPr txBox="1"/>
          <p:nvPr/>
        </p:nvSpPr>
        <p:spPr>
          <a:xfrm>
            <a:off x="221972" y="6099072"/>
            <a:ext cx="2743199" cy="709233"/>
          </a:xfrm>
          <a:prstGeom prst="rect">
            <a:avLst/>
          </a:prstGeom>
          <a:noFill/>
        </p:spPr>
        <p:txBody>
          <a:bodyPr wrap="square">
            <a:spAutoFit/>
          </a:bodyPr>
          <a:lstStyle/>
          <a:p>
            <a:pPr marL="0" marR="0">
              <a:lnSpc>
                <a:spcPct val="115000"/>
              </a:lnSpc>
              <a:spcBef>
                <a:spcPts val="1500"/>
              </a:spcBef>
              <a:buNone/>
            </a:pPr>
            <a:r>
              <a:rPr lang="en-US" sz="1800" dirty="0">
                <a:solidFill>
                  <a:srgbClr val="0070C0"/>
                </a:solidFill>
                <a:effectLst/>
              </a:rPr>
              <a:t>      </a:t>
            </a:r>
            <a:r>
              <a:rPr lang="en-US" u="sng" dirty="0">
                <a:solidFill>
                  <a:srgbClr val="0070C0"/>
                </a:solidFill>
                <a:effectLst/>
                <a:hlinkClick r:id="rId2">
                  <a:extLst>
                    <a:ext uri="{A12FA001-AC4F-418D-AE19-62706E023703}">
                      <ahyp:hlinkClr xmlns:ahyp="http://schemas.microsoft.com/office/drawing/2018/hyperlinkcolor" val="tx"/>
                    </a:ext>
                  </a:extLst>
                </a:hlinkClick>
              </a:rPr>
              <a:t>SMART METER </a:t>
            </a:r>
            <a:br>
              <a:rPr lang="en-US" sz="1800" u="none" strike="noStrike" dirty="0">
                <a:solidFill>
                  <a:srgbClr val="0070C0"/>
                </a:solidFill>
                <a:effectLst/>
                <a:hlinkClick r:id="rId2">
                  <a:extLst>
                    <a:ext uri="{A12FA001-AC4F-418D-AE19-62706E023703}">
                      <ahyp:hlinkClr xmlns:ahyp="http://schemas.microsoft.com/office/drawing/2018/hyperlinkcolor" val="tx"/>
                    </a:ext>
                  </a:extLst>
                </a:hlinkClick>
              </a:rPr>
            </a:br>
            <a:r>
              <a:rPr lang="en-US" sz="1800" u="sng" dirty="0">
                <a:solidFill>
                  <a:schemeClr val="bg1"/>
                </a:solidFill>
                <a:effectLst/>
                <a:hlinkClick r:id="rId2">
                  <a:extLst>
                    <a:ext uri="{A12FA001-AC4F-418D-AE19-62706E023703}">
                      <ahyp:hlinkClr xmlns:ahyp="http://schemas.microsoft.com/office/drawing/2018/hyperlinkcolor" val="tx"/>
                    </a:ext>
                  </a:extLst>
                </a:hlinkClick>
              </a:rPr>
              <a:t>       </a:t>
            </a:r>
            <a:r>
              <a:rPr lang="en-US" sz="1400" u="sng" dirty="0">
                <a:solidFill>
                  <a:schemeClr val="bg1"/>
                </a:solidFill>
                <a:effectLst/>
                <a:hlinkClick r:id="rId2">
                  <a:extLst>
                    <a:ext uri="{A12FA001-AC4F-418D-AE19-62706E023703}">
                      <ahyp:hlinkClr xmlns:ahyp="http://schemas.microsoft.com/office/drawing/2018/hyperlinkcolor" val="tx"/>
                    </a:ext>
                  </a:extLst>
                </a:hlinkClick>
              </a:rPr>
              <a:t>¯¯¯¯¯ </a:t>
            </a:r>
            <a:r>
              <a:rPr lang="en-US" sz="1400" u="sng" dirty="0">
                <a:solidFill>
                  <a:srgbClr val="0070C0"/>
                </a:solidFill>
                <a:effectLst/>
                <a:hlinkClick r:id="rId2">
                  <a:extLst>
                    <a:ext uri="{A12FA001-AC4F-418D-AE19-62706E023703}">
                      <ahyp:hlinkClr xmlns:ahyp="http://schemas.microsoft.com/office/drawing/2018/hyperlinkcolor" val="tx"/>
                    </a:ext>
                  </a:extLst>
                </a:hlinkClick>
              </a:rPr>
              <a:t>TEXAS™ </a:t>
            </a:r>
            <a:r>
              <a:rPr lang="en-US" sz="1800" u="sng" dirty="0">
                <a:solidFill>
                  <a:schemeClr val="bg1"/>
                </a:solidFill>
                <a:effectLst/>
                <a:hlinkClick r:id="rId2">
                  <a:extLst>
                    <a:ext uri="{A12FA001-AC4F-418D-AE19-62706E023703}">
                      <ahyp:hlinkClr xmlns:ahyp="http://schemas.microsoft.com/office/drawing/2018/hyperlinkcolor" val="tx"/>
                    </a:ext>
                  </a:extLst>
                </a:hlinkClick>
              </a:rPr>
              <a:t>¯¯¯¯¯ </a:t>
            </a:r>
            <a:endParaRPr lang="en-US"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0D2B67F8-71A3-092C-E612-C01A5495FB0C}"/>
              </a:ext>
            </a:extLst>
          </p:cNvPr>
          <p:cNvSpPr>
            <a:spLocks noGrp="1"/>
          </p:cNvSpPr>
          <p:nvPr>
            <p:ph type="sldNum" sz="quarter" idx="12"/>
          </p:nvPr>
        </p:nvSpPr>
        <p:spPr/>
        <p:txBody>
          <a:bodyPr/>
          <a:lstStyle/>
          <a:p>
            <a:fld id="{9C19EC66-01E6-4C55-A3E8-17AED2800447}" type="slidenum">
              <a:rPr lang="en-US" sz="2000" smtClean="0"/>
              <a:t>9</a:t>
            </a:fld>
            <a:endParaRPr lang="en-US" sz="2000" dirty="0"/>
          </a:p>
        </p:txBody>
      </p:sp>
      <p:sp>
        <p:nvSpPr>
          <p:cNvPr id="7" name="TextBox 6">
            <a:extLst>
              <a:ext uri="{FF2B5EF4-FFF2-40B4-BE49-F238E27FC236}">
                <a16:creationId xmlns:a16="http://schemas.microsoft.com/office/drawing/2014/main" id="{8980747F-E915-E74F-FCD5-FB17D82F1353}"/>
              </a:ext>
            </a:extLst>
          </p:cNvPr>
          <p:cNvSpPr txBox="1"/>
          <p:nvPr/>
        </p:nvSpPr>
        <p:spPr>
          <a:xfrm>
            <a:off x="347869" y="49695"/>
            <a:ext cx="11092291" cy="1077218"/>
          </a:xfrm>
          <a:prstGeom prst="rect">
            <a:avLst/>
          </a:prstGeom>
          <a:noFill/>
        </p:spPr>
        <p:txBody>
          <a:bodyPr wrap="square" rtlCol="0">
            <a:spAutoFit/>
          </a:bodyPr>
          <a:lstStyle/>
          <a:p>
            <a:r>
              <a:rPr lang="en-US" sz="2400" b="1" dirty="0">
                <a:solidFill>
                  <a:srgbClr val="0070C0"/>
                </a:solidFill>
                <a:latin typeface="Arial" panose="020B0604020202020204" pitchFamily="34" charset="0"/>
                <a:cs typeface="Arial" panose="020B0604020202020204" pitchFamily="34" charset="0"/>
              </a:rPr>
              <a:t>Overview of REP and CSP Tasks Required for API</a:t>
            </a:r>
          </a:p>
          <a:p>
            <a:r>
              <a:rPr lang="en-US" sz="1600" dirty="0">
                <a:solidFill>
                  <a:srgbClr val="0070C0"/>
                </a:solidFill>
                <a:latin typeface="Arial" panose="020B0604020202020204" pitchFamily="34" charset="0"/>
                <a:cs typeface="Arial" panose="020B0604020202020204" pitchFamily="34" charset="0"/>
              </a:rPr>
              <a:t>(Reference Only - This Will be Covered in Upcoming Technical Conferences and/or One on One Sessions as Needed)</a:t>
            </a:r>
          </a:p>
          <a:p>
            <a:endParaRPr lang="en-US" sz="2400" b="1" dirty="0">
              <a:solidFill>
                <a:srgbClr val="0070C0"/>
              </a:solidFill>
              <a:latin typeface="Arial" panose="020B0604020202020204" pitchFamily="34" charset="0"/>
              <a:cs typeface="Arial" panose="020B0604020202020204" pitchFamily="34" charset="0"/>
            </a:endParaRPr>
          </a:p>
        </p:txBody>
      </p:sp>
      <p:sp>
        <p:nvSpPr>
          <p:cNvPr id="4" name="Subtitle 2">
            <a:extLst>
              <a:ext uri="{FF2B5EF4-FFF2-40B4-BE49-F238E27FC236}">
                <a16:creationId xmlns:a16="http://schemas.microsoft.com/office/drawing/2014/main" id="{E321B255-B6A2-1922-C573-CDD310438C0C}"/>
              </a:ext>
            </a:extLst>
          </p:cNvPr>
          <p:cNvSpPr txBox="1">
            <a:spLocks/>
          </p:cNvSpPr>
          <p:nvPr/>
        </p:nvSpPr>
        <p:spPr>
          <a:xfrm>
            <a:off x="347868" y="1070160"/>
            <a:ext cx="11762851" cy="8134634"/>
          </a:xfrm>
          <a:prstGeom prst="rect">
            <a:avLst/>
          </a:prstGeom>
        </p:spPr>
        <p:txBody>
          <a:bodyPr>
            <a:noAutofit/>
          </a:bodyPr>
          <a:lstStyle>
            <a:lvl1pPr marL="0" marR="0" indent="0" algn="l" defTabSz="1371566" rtl="0" latinLnBrk="0">
              <a:lnSpc>
                <a:spcPct val="90000"/>
              </a:lnSpc>
              <a:spcBef>
                <a:spcPts val="1500"/>
              </a:spcBef>
              <a:spcAft>
                <a:spcPts val="0"/>
              </a:spcAft>
              <a:buClrTx/>
              <a:buSzTx/>
              <a:buFontTx/>
              <a:buNone/>
              <a:tabLst/>
              <a:defRPr sz="2100" b="0" i="0" u="none" strike="noStrike" cap="none" spc="0" baseline="0">
                <a:solidFill>
                  <a:srgbClr val="000000"/>
                </a:solidFill>
                <a:uFillTx/>
                <a:latin typeface="IBM Plex Sans"/>
                <a:ea typeface="IBM Plex Sans"/>
                <a:cs typeface="IBM Plex Sans"/>
                <a:sym typeface="IBM Plex Sans"/>
              </a:defRPr>
            </a:lvl1pPr>
            <a:lvl2pPr marL="0" marR="0" indent="342892" algn="l" defTabSz="1371566" rtl="0" latinLnBrk="0">
              <a:lnSpc>
                <a:spcPct val="90000"/>
              </a:lnSpc>
              <a:spcBef>
                <a:spcPts val="1500"/>
              </a:spcBef>
              <a:spcAft>
                <a:spcPts val="0"/>
              </a:spcAft>
              <a:buClrTx/>
              <a:buSzTx/>
              <a:buFontTx/>
              <a:buNone/>
              <a:tabLst/>
              <a:defRPr sz="2100" b="0" i="0" u="none" strike="noStrike" cap="none" spc="0" baseline="0">
                <a:solidFill>
                  <a:srgbClr val="000000"/>
                </a:solidFill>
                <a:uFillTx/>
                <a:latin typeface="IBM Plex Sans"/>
                <a:ea typeface="IBM Plex Sans"/>
                <a:cs typeface="IBM Plex Sans"/>
                <a:sym typeface="IBM Plex Sans"/>
              </a:defRPr>
            </a:lvl2pPr>
            <a:lvl3pPr marL="0" marR="0" indent="685783" algn="l" defTabSz="1371566" rtl="0" latinLnBrk="0">
              <a:lnSpc>
                <a:spcPct val="90000"/>
              </a:lnSpc>
              <a:spcBef>
                <a:spcPts val="1500"/>
              </a:spcBef>
              <a:spcAft>
                <a:spcPts val="0"/>
              </a:spcAft>
              <a:buClrTx/>
              <a:buSzTx/>
              <a:buFontTx/>
              <a:buNone/>
              <a:tabLst/>
              <a:defRPr sz="2100" b="0" i="0" u="none" strike="noStrike" cap="none" spc="0" baseline="0">
                <a:solidFill>
                  <a:srgbClr val="000000"/>
                </a:solidFill>
                <a:uFillTx/>
                <a:latin typeface="IBM Plex Sans"/>
                <a:ea typeface="IBM Plex Sans"/>
                <a:cs typeface="IBM Plex Sans"/>
                <a:sym typeface="IBM Plex Sans"/>
              </a:defRPr>
            </a:lvl3pPr>
            <a:lvl4pPr marL="0" marR="0" indent="1028675" algn="l" defTabSz="1371566" rtl="0" latinLnBrk="0">
              <a:lnSpc>
                <a:spcPct val="90000"/>
              </a:lnSpc>
              <a:spcBef>
                <a:spcPts val="1500"/>
              </a:spcBef>
              <a:spcAft>
                <a:spcPts val="0"/>
              </a:spcAft>
              <a:buClrTx/>
              <a:buSzTx/>
              <a:buFontTx/>
              <a:buNone/>
              <a:tabLst/>
              <a:defRPr sz="2100" b="0" i="0" u="none" strike="noStrike" cap="none" spc="0" baseline="0">
                <a:solidFill>
                  <a:srgbClr val="000000"/>
                </a:solidFill>
                <a:uFillTx/>
                <a:latin typeface="IBM Plex Sans"/>
                <a:ea typeface="IBM Plex Sans"/>
                <a:cs typeface="IBM Plex Sans"/>
                <a:sym typeface="IBM Plex Sans"/>
              </a:defRPr>
            </a:lvl4pPr>
            <a:lvl5pPr marL="0" marR="0" indent="1371566" algn="l" defTabSz="1371566" rtl="0" latinLnBrk="0">
              <a:lnSpc>
                <a:spcPct val="90000"/>
              </a:lnSpc>
              <a:spcBef>
                <a:spcPts val="1500"/>
              </a:spcBef>
              <a:spcAft>
                <a:spcPts val="0"/>
              </a:spcAft>
              <a:buClrTx/>
              <a:buSzTx/>
              <a:buFontTx/>
              <a:buNone/>
              <a:tabLst/>
              <a:defRPr sz="2100" b="0" i="0" u="none" strike="noStrike" cap="none" spc="0" baseline="0">
                <a:solidFill>
                  <a:srgbClr val="000000"/>
                </a:solidFill>
                <a:uFillTx/>
                <a:latin typeface="IBM Plex Sans"/>
                <a:ea typeface="IBM Plex Sans"/>
                <a:cs typeface="IBM Plex Sans"/>
                <a:sym typeface="IBM Plex Sans"/>
              </a:defRPr>
            </a:lvl5pPr>
            <a:lvl6pPr marL="1981151" marR="0" indent="-266693" algn="l" defTabSz="1371566" rtl="0" latinLnBrk="0">
              <a:lnSpc>
                <a:spcPct val="90000"/>
              </a:lnSpc>
              <a:spcBef>
                <a:spcPts val="1500"/>
              </a:spcBef>
              <a:spcAft>
                <a:spcPts val="0"/>
              </a:spcAft>
              <a:buClrTx/>
              <a:buSzPct val="100000"/>
              <a:buFontTx/>
              <a:buChar char="•"/>
              <a:tabLst/>
              <a:defRPr sz="2100" b="0" i="0" u="none" strike="noStrike" cap="none" spc="0" baseline="0">
                <a:solidFill>
                  <a:srgbClr val="000000"/>
                </a:solidFill>
                <a:uFillTx/>
                <a:latin typeface="IBM Plex Sans"/>
                <a:ea typeface="IBM Plex Sans"/>
                <a:cs typeface="IBM Plex Sans"/>
                <a:sym typeface="IBM Plex Sans"/>
              </a:defRPr>
            </a:lvl6pPr>
            <a:lvl7pPr marL="2324042" marR="0" indent="-266693" algn="l" defTabSz="1371566" rtl="0" latinLnBrk="0">
              <a:lnSpc>
                <a:spcPct val="90000"/>
              </a:lnSpc>
              <a:spcBef>
                <a:spcPts val="1500"/>
              </a:spcBef>
              <a:spcAft>
                <a:spcPts val="0"/>
              </a:spcAft>
              <a:buClrTx/>
              <a:buSzPct val="100000"/>
              <a:buFontTx/>
              <a:buChar char="•"/>
              <a:tabLst/>
              <a:defRPr sz="2100" b="0" i="0" u="none" strike="noStrike" cap="none" spc="0" baseline="0">
                <a:solidFill>
                  <a:srgbClr val="000000"/>
                </a:solidFill>
                <a:uFillTx/>
                <a:latin typeface="IBM Plex Sans"/>
                <a:ea typeface="IBM Plex Sans"/>
                <a:cs typeface="IBM Plex Sans"/>
                <a:sym typeface="IBM Plex Sans"/>
              </a:defRPr>
            </a:lvl7pPr>
            <a:lvl8pPr marL="2666933" marR="0" indent="-266693" algn="l" defTabSz="1371566" rtl="0" latinLnBrk="0">
              <a:lnSpc>
                <a:spcPct val="90000"/>
              </a:lnSpc>
              <a:spcBef>
                <a:spcPts val="1500"/>
              </a:spcBef>
              <a:spcAft>
                <a:spcPts val="0"/>
              </a:spcAft>
              <a:buClrTx/>
              <a:buSzPct val="100000"/>
              <a:buFontTx/>
              <a:buChar char="•"/>
              <a:tabLst/>
              <a:defRPr sz="2100" b="0" i="0" u="none" strike="noStrike" cap="none" spc="0" baseline="0">
                <a:solidFill>
                  <a:srgbClr val="000000"/>
                </a:solidFill>
                <a:uFillTx/>
                <a:latin typeface="IBM Plex Sans"/>
                <a:ea typeface="IBM Plex Sans"/>
                <a:cs typeface="IBM Plex Sans"/>
                <a:sym typeface="IBM Plex Sans"/>
              </a:defRPr>
            </a:lvl8pPr>
            <a:lvl9pPr marL="3009825" marR="0" indent="-266693" algn="l" defTabSz="1371566" rtl="0" latinLnBrk="0">
              <a:lnSpc>
                <a:spcPct val="90000"/>
              </a:lnSpc>
              <a:spcBef>
                <a:spcPts val="1500"/>
              </a:spcBef>
              <a:spcAft>
                <a:spcPts val="0"/>
              </a:spcAft>
              <a:buClrTx/>
              <a:buSzPct val="100000"/>
              <a:buFontTx/>
              <a:buChar char="•"/>
              <a:tabLst/>
              <a:defRPr sz="2100" b="0" i="0" u="none" strike="noStrike" cap="none" spc="0" baseline="0">
                <a:solidFill>
                  <a:srgbClr val="000000"/>
                </a:solidFill>
                <a:uFillTx/>
                <a:latin typeface="IBM Plex Sans"/>
                <a:ea typeface="IBM Plex Sans"/>
                <a:cs typeface="IBM Plex Sans"/>
                <a:sym typeface="IBM Plex Sans"/>
              </a:defRPr>
            </a:lvl9pPr>
          </a:lstStyle>
          <a:p>
            <a:pPr marL="0" marR="0" lvl="0" indent="0" algn="l" defTabSz="1371566" rtl="0" eaLnBrk="1" fontAlgn="auto" latinLnBrk="0" hangingPunct="1">
              <a:lnSpc>
                <a:spcPct val="90000"/>
              </a:lnSpc>
              <a:spcBef>
                <a:spcPts val="1500"/>
              </a:spcBef>
              <a:spcAft>
                <a:spcPts val="0"/>
              </a:spcAft>
              <a:buClrTx/>
              <a:buSzTx/>
              <a:buFontTx/>
              <a:buNone/>
              <a:tabLst/>
              <a:defRPr/>
            </a:pPr>
            <a:r>
              <a:rPr kumimoji="0" lang="en-IN" sz="1800" b="1"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sym typeface="IBM Plex Sans"/>
              </a:rPr>
              <a:t>Tasks required for API upgrade and re-integration:</a:t>
            </a:r>
            <a:endParaRPr kumimoji="0" lang="en-IN" sz="180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sym typeface="IBM Plex Sans"/>
            </a:endParaRPr>
          </a:p>
          <a:p>
            <a:pPr marL="514350" lvl="0" indent="-514350" eaLnBrk="1">
              <a:buFont typeface="+mj-lt"/>
              <a:buAutoNum type="arabicPeriod"/>
              <a:defRPr/>
            </a:pPr>
            <a:r>
              <a:rPr lang="en-IN" sz="1800" dirty="0">
                <a:latin typeface="Arial" panose="020B0604020202020204" pitchFamily="34" charset="0"/>
                <a:cs typeface="Arial" panose="020B0604020202020204" pitchFamily="34" charset="0"/>
              </a:rPr>
              <a:t>Obtain JWT Tokens: </a:t>
            </a:r>
            <a:r>
              <a:rPr lang="fr-FR" sz="1800" dirty="0">
                <a:latin typeface="Arial" panose="020B0604020202020204" pitchFamily="34" charset="0"/>
                <a:cs typeface="Arial" panose="020B0604020202020204" pitchFamily="34" charset="0"/>
              </a:rPr>
              <a:t>API clients must request </a:t>
            </a:r>
            <a:r>
              <a:rPr lang="en-US" sz="1800" dirty="0">
                <a:latin typeface="Arial" panose="020B0604020202020204" pitchFamily="34" charset="0"/>
                <a:cs typeface="Arial" panose="020B0604020202020204" pitchFamily="34" charset="0"/>
              </a:rPr>
              <a:t>a JSON Web Token (JWT) from the new token API endpoint provided by SMT. The token </a:t>
            </a:r>
            <a:r>
              <a:rPr lang="fr-FR" sz="1800" dirty="0">
                <a:latin typeface="Arial" panose="020B0604020202020204" pitchFamily="34" charset="0"/>
                <a:cs typeface="Arial" panose="020B0604020202020204" pitchFamily="34" charset="0"/>
              </a:rPr>
              <a:t>will be valid for a defined period of time(1 hour).</a:t>
            </a:r>
            <a:endParaRPr lang="en-US" sz="1800" dirty="0">
              <a:latin typeface="Arial" panose="020B0604020202020204" pitchFamily="34" charset="0"/>
              <a:cs typeface="Arial" panose="020B0604020202020204" pitchFamily="34" charset="0"/>
            </a:endParaRPr>
          </a:p>
          <a:p>
            <a:pPr marL="514350" lvl="0" indent="-514350" eaLnBrk="1">
              <a:buFont typeface="+mj-lt"/>
              <a:buAutoNum type="arabicPeriod"/>
              <a:defRPr/>
            </a:pPr>
            <a:r>
              <a:rPr lang="en-IN" sz="1800" dirty="0">
                <a:latin typeface="Arial" panose="020B0604020202020204" pitchFamily="34" charset="0"/>
                <a:cs typeface="Arial" panose="020B0604020202020204" pitchFamily="34" charset="0"/>
              </a:rPr>
              <a:t>Update API Request Headers: Replace Basic Auth credentials (Authorization: Basic bas64(&lt;username&gt;:&lt;password&gt;)) </a:t>
            </a:r>
            <a:r>
              <a:rPr lang="en-US" sz="1800" dirty="0">
                <a:latin typeface="Arial" panose="020B0604020202020204" pitchFamily="34" charset="0"/>
                <a:cs typeface="Arial" panose="020B0604020202020204" pitchFamily="34" charset="0"/>
              </a:rPr>
              <a:t>with the JWT token in the request headers ( </a:t>
            </a:r>
            <a:r>
              <a:rPr lang="en-IN" sz="1800" dirty="0">
                <a:latin typeface="Arial" panose="020B0604020202020204" pitchFamily="34" charset="0"/>
                <a:cs typeface="Arial" panose="020B0604020202020204" pitchFamily="34" charset="0"/>
              </a:rPr>
              <a:t>Authorization: Bearer &lt;</a:t>
            </a:r>
            <a:r>
              <a:rPr lang="en-IN" sz="1800" dirty="0" err="1">
                <a:latin typeface="Arial" panose="020B0604020202020204" pitchFamily="34" charset="0"/>
                <a:cs typeface="Arial" panose="020B0604020202020204" pitchFamily="34" charset="0"/>
              </a:rPr>
              <a:t>jwt</a:t>
            </a:r>
            <a:r>
              <a:rPr lang="en-IN" sz="1800" dirty="0">
                <a:latin typeface="Arial" panose="020B0604020202020204" pitchFamily="34" charset="0"/>
                <a:cs typeface="Arial" panose="020B0604020202020204" pitchFamily="34" charset="0"/>
              </a:rPr>
              <a:t>-token&gt;).</a:t>
            </a:r>
          </a:p>
          <a:p>
            <a:pPr marL="514350" lvl="0" indent="-514350" eaLnBrk="1">
              <a:buFont typeface="+mj-lt"/>
              <a:buAutoNum type="arabicPeriod"/>
              <a:defRPr/>
            </a:pPr>
            <a:r>
              <a:rPr lang="en-IN" sz="1800" dirty="0">
                <a:latin typeface="Arial" panose="020B0604020202020204" pitchFamily="34" charset="0"/>
                <a:cs typeface="Arial" panose="020B0604020202020204" pitchFamily="34" charset="0"/>
              </a:rPr>
              <a:t>Secure Token Storage: </a:t>
            </a:r>
            <a:r>
              <a:rPr lang="en-US" sz="1800" dirty="0">
                <a:latin typeface="Arial" panose="020B0604020202020204" pitchFamily="34" charset="0"/>
                <a:cs typeface="Arial" panose="020B0604020202020204" pitchFamily="34" charset="0"/>
              </a:rPr>
              <a:t>Store tokens securely in the client environment and reuse this token for subsequent API calls until expiry.</a:t>
            </a:r>
            <a:endParaRPr lang="en-IN" sz="1800" dirty="0">
              <a:latin typeface="Arial" panose="020B0604020202020204" pitchFamily="34" charset="0"/>
              <a:cs typeface="Arial" panose="020B0604020202020204" pitchFamily="34" charset="0"/>
            </a:endParaRPr>
          </a:p>
          <a:p>
            <a:pPr marL="514350" lvl="0" indent="-514350" eaLnBrk="1">
              <a:buFont typeface="+mj-lt"/>
              <a:buAutoNum type="arabicPeriod"/>
              <a:defRPr/>
            </a:pPr>
            <a:r>
              <a:rPr lang="en-IN" sz="1800" dirty="0">
                <a:latin typeface="Arial" panose="020B0604020202020204" pitchFamily="34" charset="0"/>
                <a:cs typeface="Arial" panose="020B0604020202020204" pitchFamily="34" charset="0"/>
              </a:rPr>
              <a:t>Handle Token Expiry: Implement logic to detect token expiration i.e., </a:t>
            </a:r>
            <a:r>
              <a:rPr lang="en-US" sz="1800" dirty="0">
                <a:latin typeface="Arial" panose="020B0604020202020204" pitchFamily="34" charset="0"/>
                <a:cs typeface="Arial" panose="020B0604020202020204" pitchFamily="34" charset="0"/>
              </a:rPr>
              <a:t>implement error handling for expired or invalid tokens (HTTP 401 Unauthorized responses)</a:t>
            </a:r>
            <a:r>
              <a:rPr lang="en-IN" sz="1800" dirty="0">
                <a:latin typeface="Arial" panose="020B0604020202020204" pitchFamily="34" charset="0"/>
                <a:cs typeface="Arial" panose="020B0604020202020204" pitchFamily="34" charset="0"/>
              </a:rPr>
              <a:t> and request a new token using the new token API endpoint provided by SMT.</a:t>
            </a:r>
          </a:p>
          <a:p>
            <a:pPr marL="514350" lvl="0" indent="-514350" eaLnBrk="1">
              <a:buFont typeface="+mj-lt"/>
              <a:buAutoNum type="arabicPeriod"/>
              <a:defRPr/>
            </a:pPr>
            <a:r>
              <a:rPr lang="en-US" sz="1800" dirty="0">
                <a:latin typeface="Arial" panose="020B0604020202020204" pitchFamily="34" charset="0"/>
                <a:cs typeface="Arial" panose="020B0604020202020204" pitchFamily="34" charset="0"/>
              </a:rPr>
              <a:t>Test API Requests with JWT: Validate API requests using the JWT to ensure proper authorization.</a:t>
            </a:r>
          </a:p>
          <a:p>
            <a:pPr marL="514350" indent="-514350">
              <a:buFont typeface="+mj-lt"/>
              <a:buAutoNum type="arabicPeriod"/>
              <a:defRPr/>
            </a:pPr>
            <a:r>
              <a:rPr lang="en-US" sz="1800" dirty="0">
                <a:latin typeface="Arial" panose="020B0604020202020204" pitchFamily="34" charset="0"/>
                <a:cs typeface="Arial" panose="020B0604020202020204" pitchFamily="34" charset="0"/>
              </a:rPr>
              <a:t>No changes to the existing process for generation of the API user credentials.</a:t>
            </a:r>
          </a:p>
          <a:p>
            <a:pPr marL="514350" lvl="0" indent="-514350" eaLnBrk="1">
              <a:buFont typeface="+mj-lt"/>
              <a:buAutoNum type="arabicPeriod"/>
              <a:defRPr/>
            </a:pPr>
            <a:r>
              <a:rPr lang="en-US" sz="1800" dirty="0">
                <a:latin typeface="Arial" panose="020B0604020202020204" pitchFamily="34" charset="0"/>
                <a:cs typeface="Arial" panose="020B0604020202020204" pitchFamily="34" charset="0"/>
              </a:rPr>
              <a:t>No changes to the network are required.</a:t>
            </a:r>
          </a:p>
          <a:p>
            <a:pPr marL="342900" marR="0" lvl="0" indent="-342900" algn="l" defTabSz="1371566" rtl="0" eaLnBrk="1" fontAlgn="auto" latinLnBrk="0" hangingPunct="1">
              <a:lnSpc>
                <a:spcPct val="90000"/>
              </a:lnSpc>
              <a:spcBef>
                <a:spcPts val="1500"/>
              </a:spcBef>
              <a:spcAft>
                <a:spcPts val="0"/>
              </a:spcAft>
              <a:buClrTx/>
              <a:buSzTx/>
              <a:buFont typeface="Arial" panose="020B0604020202020204" pitchFamily="34" charset="0"/>
              <a:buChar char="•"/>
              <a:tabLst/>
              <a:defRPr/>
            </a:pPr>
            <a:endParaRPr kumimoji="0" lang="en-US" sz="1800" b="0" i="0" u="none" strike="noStrike" kern="0" cap="none" spc="0" normalizeH="0" baseline="0" noProof="0" dirty="0">
              <a:ln>
                <a:noFill/>
              </a:ln>
              <a:solidFill>
                <a:srgbClr val="000000"/>
              </a:solidFill>
              <a:effectLst/>
              <a:uLnTx/>
              <a:uFillTx/>
              <a:latin typeface="+mn-lt"/>
              <a:ea typeface="Calibri" panose="020F0502020204030204" pitchFamily="34" charset="0"/>
              <a:cs typeface="Arial" panose="020B0604020202020204" pitchFamily="34" charset="0"/>
              <a:sym typeface="IBM Plex Sans"/>
            </a:endParaRPr>
          </a:p>
          <a:p>
            <a:pPr marL="342900" marR="0" lvl="0" indent="-342900" algn="l" defTabSz="1371566" rtl="0" eaLnBrk="1" fontAlgn="auto" latinLnBrk="0" hangingPunct="1">
              <a:lnSpc>
                <a:spcPct val="90000"/>
              </a:lnSpc>
              <a:spcBef>
                <a:spcPts val="1500"/>
              </a:spcBef>
              <a:spcAft>
                <a:spcPts val="0"/>
              </a:spcAft>
              <a:buClrTx/>
              <a:buSzTx/>
              <a:buFont typeface="Arial" panose="020B0604020202020204" pitchFamily="34" charset="0"/>
              <a:buChar char="•"/>
              <a:tabLst/>
              <a:defRPr/>
            </a:pPr>
            <a:endParaRPr kumimoji="0" lang="en-IN" sz="30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sym typeface="IBM Plex Sans"/>
            </a:endParaRPr>
          </a:p>
          <a:p>
            <a:pPr marL="0" marR="0" lvl="0" indent="0" algn="l" defTabSz="1371566" rtl="0" eaLnBrk="1" fontAlgn="auto" latinLnBrk="0" hangingPunct="1">
              <a:lnSpc>
                <a:spcPct val="90000"/>
              </a:lnSpc>
              <a:spcBef>
                <a:spcPts val="1500"/>
              </a:spcBef>
              <a:spcAft>
                <a:spcPts val="0"/>
              </a:spcAft>
              <a:buClrTx/>
              <a:buSzTx/>
              <a:buFontTx/>
              <a:buNone/>
              <a:tabLst/>
              <a:defRPr/>
            </a:pPr>
            <a:endParaRPr kumimoji="0" lang="en-IN" sz="3000" b="0" i="0" u="none" strike="noStrike" kern="0" cap="none" spc="0" normalizeH="0" baseline="0" noProof="0" dirty="0">
              <a:ln>
                <a:noFill/>
              </a:ln>
              <a:solidFill>
                <a:srgbClr val="000000"/>
              </a:solidFill>
              <a:effectLst/>
              <a:uLnTx/>
              <a:uFillTx/>
              <a:latin typeface="Arial" panose="020B0604020202020204" pitchFamily="34" charset="0"/>
              <a:ea typeface="Calibri" panose="020F0502020204030204" pitchFamily="34" charset="0"/>
              <a:cs typeface="Arial" panose="020B0604020202020204" pitchFamily="34" charset="0"/>
              <a:sym typeface="IBM Plex Sans"/>
            </a:endParaRPr>
          </a:p>
        </p:txBody>
      </p:sp>
    </p:spTree>
    <p:extLst>
      <p:ext uri="{BB962C8B-B14F-4D97-AF65-F5344CB8AC3E}">
        <p14:creationId xmlns:p14="http://schemas.microsoft.com/office/powerpoint/2010/main" val="30353415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1916</TotalTime>
  <Words>1046</Words>
  <Application>Microsoft Office PowerPoint</Application>
  <PresentationFormat>Widescreen</PresentationFormat>
  <Paragraphs>130</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 Black</vt:lpstr>
      <vt:lpstr>Calibri</vt:lpstr>
      <vt:lpstr>Calibri Light</vt:lpstr>
      <vt:lpstr>Times New Roman</vt:lpstr>
      <vt:lpstr>Office Theme</vt:lpstr>
      <vt:lpstr>PowerPoint Presentation</vt:lpstr>
      <vt:lpstr>PowerPoint Presentation</vt:lpstr>
      <vt:lpstr>PowerPoint Presentation</vt:lpstr>
      <vt:lpstr>PowerPoint Presentation</vt:lpstr>
      <vt:lpstr>SMT FTPS and API Upgrade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Andrea O'Flaherty</dc:creator>
  <cp:lastModifiedBy>Andrea O'Flaherty</cp:lastModifiedBy>
  <cp:revision>35</cp:revision>
  <cp:lastPrinted>2025-04-24T20:03:20Z</cp:lastPrinted>
  <dcterms:created xsi:type="dcterms:W3CDTF">2025-04-23T18:36:39Z</dcterms:created>
  <dcterms:modified xsi:type="dcterms:W3CDTF">2025-05-05T18:30:22Z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3ac3a1a-de19-428b-b395-6d250d7743fb_Enabled">
    <vt:lpwstr>true</vt:lpwstr>
  </property>
  <property fmtid="{D5CDD505-2E9C-101B-9397-08002B2CF9AE}" pid="3" name="MSIP_Label_e3ac3a1a-de19-428b-b395-6d250d7743fb_SetDate">
    <vt:lpwstr>2025-05-05T15:38:41Z</vt:lpwstr>
  </property>
  <property fmtid="{D5CDD505-2E9C-101B-9397-08002B2CF9AE}" pid="4" name="MSIP_Label_e3ac3a1a-de19-428b-b395-6d250d7743fb_Method">
    <vt:lpwstr>Standard</vt:lpwstr>
  </property>
  <property fmtid="{D5CDD505-2E9C-101B-9397-08002B2CF9AE}" pid="5" name="MSIP_Label_e3ac3a1a-de19-428b-b395-6d250d7743fb_Name">
    <vt:lpwstr>Internal Use Only</vt:lpwstr>
  </property>
  <property fmtid="{D5CDD505-2E9C-101B-9397-08002B2CF9AE}" pid="6" name="MSIP_Label_e3ac3a1a-de19-428b-b395-6d250d7743fb_SiteId">
    <vt:lpwstr>88cc5fd7-fd78-44b6-ad75-b6915088974f</vt:lpwstr>
  </property>
  <property fmtid="{D5CDD505-2E9C-101B-9397-08002B2CF9AE}" pid="7" name="MSIP_Label_e3ac3a1a-de19-428b-b395-6d250d7743fb_ActionId">
    <vt:lpwstr>eb1cb82c-e244-4b9f-8016-dcc62a8fbf75</vt:lpwstr>
  </property>
  <property fmtid="{D5CDD505-2E9C-101B-9397-08002B2CF9AE}" pid="8" name="MSIP_Label_e3ac3a1a-de19-428b-b395-6d250d7743fb_ContentBits">
    <vt:lpwstr>0</vt:lpwstr>
  </property>
</Properties>
</file>