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81" r:id="rId5"/>
    <p:sldId id="284" r:id="rId6"/>
    <p:sldId id="296" r:id="rId7"/>
    <p:sldId id="297" r:id="rId8"/>
    <p:sldId id="298" r:id="rId9"/>
    <p:sldId id="28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7E3FA1-B0CB-4F6F-AC61-8BAC472D0F6A}" v="5" dt="2025-05-06T02:10:35.763"/>
  </p1510:revLst>
</p1510:revInfo>
</file>

<file path=ppt/tableStyles.xml><?xml version="1.0" encoding="utf-8"?>
<a:tblStyleLst xmlns:a="http://schemas.openxmlformats.org/drawingml/2006/main" def="{7E9639D4-E3E2-4D34-9284-5A2195B3D0D7}">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96" autoAdjust="0"/>
  </p:normalViewPr>
  <p:slideViewPr>
    <p:cSldViewPr snapToGrid="0">
      <p:cViewPr varScale="1">
        <p:scale>
          <a:sx n="134" d="100"/>
          <a:sy n="134" d="100"/>
        </p:scale>
        <p:origin x="240" y="176"/>
      </p:cViewPr>
      <p:guideLst/>
    </p:cSldViewPr>
  </p:slideViewPr>
  <p:outlineViewPr>
    <p:cViewPr>
      <p:scale>
        <a:sx n="33" d="100"/>
        <a:sy n="33" d="100"/>
      </p:scale>
      <p:origin x="0" y="-4032"/>
    </p:cViewPr>
  </p:outlineViewPr>
  <p:notesTextViewPr>
    <p:cViewPr>
      <p:scale>
        <a:sx n="1" d="1"/>
        <a:sy n="1" d="1"/>
      </p:scale>
      <p:origin x="0" y="0"/>
    </p:cViewPr>
  </p:notesTextViewPr>
  <p:sorterViewPr>
    <p:cViewPr>
      <p:scale>
        <a:sx n="100" d="100"/>
        <a:sy n="100" d="100"/>
      </p:scale>
      <p:origin x="0" y="-1757"/>
    </p:cViewPr>
  </p:sorterViewPr>
  <p:notesViewPr>
    <p:cSldViewPr snapToGrid="0">
      <p:cViewPr>
        <p:scale>
          <a:sx n="1" d="2"/>
          <a:sy n="1" d="2"/>
        </p:scale>
        <p:origin x="3480" y="5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76AB79-C677-3DB7-78CF-9305D58614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13AB137-CEA6-0244-F12B-1ECC21172D0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DC994AA-C437-4EF4-8BEF-0B832D7FA420}" type="datetimeFigureOut">
              <a:rPr lang="en-US" smtClean="0"/>
              <a:t>5/6/25</a:t>
            </a:fld>
            <a:endParaRPr lang="en-US"/>
          </a:p>
        </p:txBody>
      </p:sp>
      <p:sp>
        <p:nvSpPr>
          <p:cNvPr id="4" name="Footer Placeholder 3">
            <a:extLst>
              <a:ext uri="{FF2B5EF4-FFF2-40B4-BE49-F238E27FC236}">
                <a16:creationId xmlns:a16="http://schemas.microsoft.com/office/drawing/2014/main" id="{0868EC96-C6CC-F2AF-D90F-143F4D20A07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4F8EC8D-EF88-0275-F75C-A789924433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757874-EF65-4B61-B062-40C932C81294}" type="slidenum">
              <a:rPr lang="en-US" smtClean="0"/>
              <a:t>‹#›</a:t>
            </a:fld>
            <a:endParaRPr lang="en-US"/>
          </a:p>
        </p:txBody>
      </p:sp>
    </p:spTree>
    <p:extLst>
      <p:ext uri="{BB962C8B-B14F-4D97-AF65-F5344CB8AC3E}">
        <p14:creationId xmlns:p14="http://schemas.microsoft.com/office/powerpoint/2010/main" val="3472027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4FE048-FAD0-D943-9A17-3C4CB7633182}" type="datetimeFigureOut">
              <a:rPr lang="en-US" smtClean="0"/>
              <a:t>5/6/25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247812-3409-784D-BAE7-ABE53735D59F}" type="slidenum">
              <a:rPr lang="en-US" smtClean="0"/>
              <a:t>‹#›</a:t>
            </a:fld>
            <a:endParaRPr lang="en-US"/>
          </a:p>
        </p:txBody>
      </p:sp>
    </p:spTree>
    <p:extLst>
      <p:ext uri="{BB962C8B-B14F-4D97-AF65-F5344CB8AC3E}">
        <p14:creationId xmlns:p14="http://schemas.microsoft.com/office/powerpoint/2010/main" val="1015030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23A35-1FA6-84F9-C9C9-8EFD760A50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7CDB01-A300-500A-E9FF-5021D5B216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B90371-6E13-9BA6-3274-E7DFC0AA832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5DD689E-823E-FB48-22C9-BEE63C553E8C}"/>
              </a:ext>
            </a:extLst>
          </p:cNvPr>
          <p:cNvSpPr>
            <a:spLocks noGrp="1"/>
          </p:cNvSpPr>
          <p:nvPr>
            <p:ph type="sldNum" sz="quarter" idx="5"/>
          </p:nvPr>
        </p:nvSpPr>
        <p:spPr/>
        <p:txBody>
          <a:bodyPr/>
          <a:lstStyle/>
          <a:p>
            <a:fld id="{55247812-3409-784D-BAE7-ABE53735D59F}" type="slidenum">
              <a:rPr lang="en-US" smtClean="0"/>
              <a:t>2</a:t>
            </a:fld>
            <a:endParaRPr lang="en-US"/>
          </a:p>
        </p:txBody>
      </p:sp>
    </p:spTree>
    <p:extLst>
      <p:ext uri="{BB962C8B-B14F-4D97-AF65-F5344CB8AC3E}">
        <p14:creationId xmlns:p14="http://schemas.microsoft.com/office/powerpoint/2010/main" val="2217294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3</a:t>
            </a:fld>
            <a:endParaRPr lang="en-US"/>
          </a:p>
        </p:txBody>
      </p:sp>
    </p:spTree>
    <p:extLst>
      <p:ext uri="{BB962C8B-B14F-4D97-AF65-F5344CB8AC3E}">
        <p14:creationId xmlns:p14="http://schemas.microsoft.com/office/powerpoint/2010/main" val="2686139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446A5C-B291-FD33-8358-00B3BD6031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0A361E7-FE1A-6512-3C3C-3C9888AEB65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A391BA8-32DE-CFBE-10A5-C2BF94DDD51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C547716-B216-8779-B54C-FFF102EA8D82}"/>
              </a:ext>
            </a:extLst>
          </p:cNvPr>
          <p:cNvSpPr>
            <a:spLocks noGrp="1"/>
          </p:cNvSpPr>
          <p:nvPr>
            <p:ph type="sldNum" sz="quarter" idx="5"/>
          </p:nvPr>
        </p:nvSpPr>
        <p:spPr/>
        <p:txBody>
          <a:bodyPr/>
          <a:lstStyle/>
          <a:p>
            <a:fld id="{55247812-3409-784D-BAE7-ABE53735D59F}" type="slidenum">
              <a:rPr lang="en-US" smtClean="0"/>
              <a:t>4</a:t>
            </a:fld>
            <a:endParaRPr lang="en-US"/>
          </a:p>
        </p:txBody>
      </p:sp>
    </p:spTree>
    <p:extLst>
      <p:ext uri="{BB962C8B-B14F-4D97-AF65-F5344CB8AC3E}">
        <p14:creationId xmlns:p14="http://schemas.microsoft.com/office/powerpoint/2010/main" val="938568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F4C7EB-0DBD-5F4F-F4A4-1455682D550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51FE6F-517D-8789-9605-A503D0BC75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20214D0-A084-6DBB-A410-553A8D23C6C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C60F939-5C60-6ACF-6A87-C835570A40B3}"/>
              </a:ext>
            </a:extLst>
          </p:cNvPr>
          <p:cNvSpPr>
            <a:spLocks noGrp="1"/>
          </p:cNvSpPr>
          <p:nvPr>
            <p:ph type="sldNum" sz="quarter" idx="5"/>
          </p:nvPr>
        </p:nvSpPr>
        <p:spPr/>
        <p:txBody>
          <a:bodyPr/>
          <a:lstStyle/>
          <a:p>
            <a:fld id="{55247812-3409-784D-BAE7-ABE53735D59F}" type="slidenum">
              <a:rPr lang="en-US" smtClean="0"/>
              <a:t>5</a:t>
            </a:fld>
            <a:endParaRPr lang="en-US"/>
          </a:p>
        </p:txBody>
      </p:sp>
    </p:spTree>
    <p:extLst>
      <p:ext uri="{BB962C8B-B14F-4D97-AF65-F5344CB8AC3E}">
        <p14:creationId xmlns:p14="http://schemas.microsoft.com/office/powerpoint/2010/main" val="2536486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tx1"/>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7A7F58C7-D277-8F14-F024-4B41D20D054F}"/>
              </a:ext>
            </a:extLst>
          </p:cNvPr>
          <p:cNvSpPr>
            <a:spLocks noGrp="1"/>
          </p:cNvSpPr>
          <p:nvPr>
            <p:ph type="pic" sz="quarter" idx="10"/>
          </p:nvPr>
        </p:nvSpPr>
        <p:spPr>
          <a:xfrm>
            <a:off x="0" y="0"/>
            <a:ext cx="12192000"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6" name="Title 1">
            <a:extLst>
              <a:ext uri="{FF2B5EF4-FFF2-40B4-BE49-F238E27FC236}">
                <a16:creationId xmlns:a16="http://schemas.microsoft.com/office/drawing/2014/main" id="{2E8C189B-2E00-67DA-E342-3440F5EBB4CE}"/>
              </a:ext>
            </a:extLst>
          </p:cNvPr>
          <p:cNvSpPr>
            <a:spLocks noGrp="1"/>
          </p:cNvSpPr>
          <p:nvPr>
            <p:ph type="ctrTitle" hasCustomPrompt="1"/>
          </p:nvPr>
        </p:nvSpPr>
        <p:spPr>
          <a:xfrm>
            <a:off x="1524000" y="2286000"/>
            <a:ext cx="9144000" cy="2286000"/>
          </a:xfrm>
        </p:spPr>
        <p:txBody>
          <a:bodyPr anchor="ctr" anchorCtr="0">
            <a:noAutofit/>
          </a:bodyPr>
          <a:lstStyle>
            <a:lvl1pPr algn="ctr">
              <a:defRPr sz="4800">
                <a:solidFill>
                  <a:schemeClr val="bg1"/>
                </a:solidFill>
              </a:defRPr>
            </a:lvl1pPr>
          </a:lstStyle>
          <a:p>
            <a:r>
              <a:rPr lang="en-US" dirty="0"/>
              <a:t>Click to add title</a:t>
            </a:r>
          </a:p>
        </p:txBody>
      </p:sp>
    </p:spTree>
    <p:extLst>
      <p:ext uri="{BB962C8B-B14F-4D97-AF65-F5344CB8AC3E}">
        <p14:creationId xmlns:p14="http://schemas.microsoft.com/office/powerpoint/2010/main" val="3424675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8" name="Content Placeholder 10">
            <a:extLst>
              <a:ext uri="{FF2B5EF4-FFF2-40B4-BE49-F238E27FC236}">
                <a16:creationId xmlns:a16="http://schemas.microsoft.com/office/drawing/2014/main" id="{A524C1E0-92FE-D7D2-83A7-46D29A838874}"/>
              </a:ext>
            </a:extLst>
          </p:cNvPr>
          <p:cNvSpPr>
            <a:spLocks noGrp="1"/>
          </p:cNvSpPr>
          <p:nvPr>
            <p:ph sz="quarter" idx="15" hasCustomPrompt="1"/>
          </p:nvPr>
        </p:nvSpPr>
        <p:spPr>
          <a:xfrm>
            <a:off x="838200"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a:extLst>
              <a:ext uri="{FF2B5EF4-FFF2-40B4-BE49-F238E27FC236}">
                <a16:creationId xmlns:a16="http://schemas.microsoft.com/office/drawing/2014/main" id="{427E0367-8E38-8905-DC9A-D0C376A591A7}"/>
              </a:ext>
            </a:extLst>
          </p:cNvPr>
          <p:cNvSpPr>
            <a:spLocks noGrp="1"/>
          </p:cNvSpPr>
          <p:nvPr>
            <p:ph sz="quarter" idx="16" hasCustomPrompt="1"/>
          </p:nvPr>
        </p:nvSpPr>
        <p:spPr>
          <a:xfrm>
            <a:off x="6219464"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43D847DE-29F2-8ABB-1718-34BED4F37718}"/>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5/6/25</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137703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p:txBody>
          <a:bodyPr anchor="ctr" anchorCtr="0">
            <a:noAutofit/>
          </a:bodyPr>
          <a:lstStyle>
            <a:lvl1pPr algn="ctr">
              <a:defRPr sz="3200"/>
            </a:lvl1pPr>
          </a:lstStyle>
          <a:p>
            <a:r>
              <a:rPr lang="en-US" dirty="0"/>
              <a:t>Click to add title</a:t>
            </a:r>
          </a:p>
        </p:txBody>
      </p:sp>
      <p:sp>
        <p:nvSpPr>
          <p:cNvPr id="8" name="Table Placeholder 7">
            <a:extLst>
              <a:ext uri="{FF2B5EF4-FFF2-40B4-BE49-F238E27FC236}">
                <a16:creationId xmlns:a16="http://schemas.microsoft.com/office/drawing/2014/main" id="{0CEAFE70-86D3-8690-31CA-F9A1FBA494D0}"/>
              </a:ext>
            </a:extLst>
          </p:cNvPr>
          <p:cNvSpPr>
            <a:spLocks noGrp="1"/>
          </p:cNvSpPr>
          <p:nvPr>
            <p:ph type="tbl" sz="quarter" idx="13"/>
          </p:nvPr>
        </p:nvSpPr>
        <p:spPr>
          <a:xfrm>
            <a:off x="613186" y="2107800"/>
            <a:ext cx="10965628" cy="3920196"/>
          </a:xfrm>
        </p:spPr>
        <p:txBody>
          <a:bodyPr/>
          <a:lstStyle>
            <a:lvl1pPr>
              <a:defRPr/>
            </a:lvl1pPr>
          </a:lstStyle>
          <a:p>
            <a:r>
              <a:rPr lang="en-US"/>
              <a:t>Click icon to add table</a:t>
            </a:r>
            <a:endParaRPr lang="en-US" dirty="0"/>
          </a:p>
        </p:txBody>
      </p:sp>
      <p:sp>
        <p:nvSpPr>
          <p:cNvPr id="4" name="Date Placeholder 3">
            <a:extLst>
              <a:ext uri="{FF2B5EF4-FFF2-40B4-BE49-F238E27FC236}">
                <a16:creationId xmlns:a16="http://schemas.microsoft.com/office/drawing/2014/main" id="{8C56EB0F-63C8-5F75-A333-3413A9DC6F76}"/>
              </a:ext>
            </a:extLst>
          </p:cNvPr>
          <p:cNvSpPr>
            <a:spLocks noGrp="1"/>
          </p:cNvSpPr>
          <p:nvPr>
            <p:ph type="dt" sz="half" idx="10"/>
          </p:nvPr>
        </p:nvSpPr>
        <p:spPr/>
        <p:txBody>
          <a:bodyPr/>
          <a:lstStyle/>
          <a:p>
            <a:fld id="{D6D8061D-18C3-4F4F-85EF-561633F58754}" type="datetimeFigureOut">
              <a:rPr lang="en-US" smtClean="0"/>
              <a:t>5/6/25</a:t>
            </a:fld>
            <a:endParaRPr lang="en-US"/>
          </a:p>
        </p:txBody>
      </p:sp>
      <p:sp>
        <p:nvSpPr>
          <p:cNvPr id="5" name="Footer Placeholder 4">
            <a:extLst>
              <a:ext uri="{FF2B5EF4-FFF2-40B4-BE49-F238E27FC236}">
                <a16:creationId xmlns:a16="http://schemas.microsoft.com/office/drawing/2014/main" id="{4D4DE333-25B4-E092-1CC4-C3D20BA25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626099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76EE6F3F-63EB-5C0E-2307-3B7CBBA1C374}"/>
              </a:ext>
            </a:extLst>
          </p:cNvPr>
          <p:cNvSpPr>
            <a:spLocks noGrp="1"/>
          </p:cNvSpPr>
          <p:nvPr>
            <p:ph type="pic" sz="quarter" idx="11"/>
          </p:nvPr>
        </p:nvSpPr>
        <p:spPr>
          <a:xfrm>
            <a:off x="0" y="0"/>
            <a:ext cx="12192000" cy="6858000"/>
          </a:xfrm>
          <a:solidFill>
            <a:schemeClr val="tx1"/>
          </a:solidFill>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1362437" y="400485"/>
            <a:ext cx="9467127" cy="2527911"/>
          </a:xfrm>
        </p:spPr>
        <p:txBody>
          <a:bodyPr anchor="b">
            <a:noAutofit/>
          </a:bodyPr>
          <a:lstStyle>
            <a:lvl1pPr algn="ctr">
              <a:spcBef>
                <a:spcPts val="1000"/>
              </a:spcBef>
              <a:defRPr>
                <a:solidFill>
                  <a:schemeClr val="bg1"/>
                </a:solidFill>
              </a:defRPr>
            </a:lvl1pPr>
          </a:lstStyle>
          <a:p>
            <a:r>
              <a:rPr lang="en-US" dirty="0"/>
              <a:t>Click to add title</a:t>
            </a:r>
          </a:p>
        </p:txBody>
      </p:sp>
      <p:sp>
        <p:nvSpPr>
          <p:cNvPr id="10" name="Text Placeholder 9">
            <a:extLst>
              <a:ext uri="{FF2B5EF4-FFF2-40B4-BE49-F238E27FC236}">
                <a16:creationId xmlns:a16="http://schemas.microsoft.com/office/drawing/2014/main" id="{E12DA517-30B0-BC62-0422-F995FB9189E2}"/>
              </a:ext>
            </a:extLst>
          </p:cNvPr>
          <p:cNvSpPr>
            <a:spLocks noGrp="1"/>
          </p:cNvSpPr>
          <p:nvPr>
            <p:ph type="body" sz="quarter" idx="10" hasCustomPrompt="1"/>
          </p:nvPr>
        </p:nvSpPr>
        <p:spPr>
          <a:xfrm>
            <a:off x="1362075" y="3738622"/>
            <a:ext cx="9467850" cy="2527911"/>
          </a:xfrm>
        </p:spPr>
        <p:txBody>
          <a:bodyPr>
            <a:normAutofit/>
          </a:bodyPr>
          <a:lstStyle>
            <a:lvl1pPr marL="0" indent="0" algn="ctr">
              <a:spcBef>
                <a:spcPts val="1000"/>
              </a:spcBef>
              <a:buNone/>
              <a:defRPr sz="1800">
                <a:solidFill>
                  <a:schemeClr val="bg1"/>
                </a:solidFill>
              </a:defRPr>
            </a:lvl1pPr>
            <a:lvl2pPr marL="457200" indent="0" algn="ctr">
              <a:spcBef>
                <a:spcPts val="1000"/>
              </a:spcBef>
              <a:buNone/>
              <a:defRPr sz="1800">
                <a:solidFill>
                  <a:schemeClr val="bg1"/>
                </a:solidFill>
              </a:defRPr>
            </a:lvl2pPr>
            <a:lvl3pPr marL="914400" indent="0" algn="ctr">
              <a:spcBef>
                <a:spcPts val="1000"/>
              </a:spcBef>
              <a:buNone/>
              <a:defRPr sz="1800">
                <a:solidFill>
                  <a:schemeClr val="bg1"/>
                </a:solidFill>
              </a:defRPr>
            </a:lvl3pPr>
            <a:lvl4pPr marL="1371600" indent="0" algn="ctr">
              <a:spcBef>
                <a:spcPts val="1000"/>
              </a:spcBef>
              <a:buNone/>
              <a:defRPr sz="1800">
                <a:solidFill>
                  <a:schemeClr val="bg1"/>
                </a:solidFill>
              </a:defRPr>
            </a:lvl4pPr>
            <a:lvl5pPr marL="1828800" indent="0" algn="ctr">
              <a:spcBef>
                <a:spcPts val="1000"/>
              </a:spcBef>
              <a:buNone/>
              <a:defRPr sz="1800">
                <a:solidFill>
                  <a:schemeClr val="bg1"/>
                </a:solidFill>
              </a:defRPr>
            </a:lvl5pPr>
          </a:lstStyle>
          <a:p>
            <a:pPr lvl="0"/>
            <a:r>
              <a:rPr lang="en-US" dirty="0"/>
              <a:t>Click to add text</a:t>
            </a:r>
          </a:p>
        </p:txBody>
      </p:sp>
    </p:spTree>
    <p:extLst>
      <p:ext uri="{BB962C8B-B14F-4D97-AF65-F5344CB8AC3E}">
        <p14:creationId xmlns:p14="http://schemas.microsoft.com/office/powerpoint/2010/main" val="21629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6562816" y="457200"/>
            <a:ext cx="4837176" cy="1993392"/>
          </a:xfrm>
        </p:spPr>
        <p:txBody>
          <a:bodyPr anchor="b">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6B8CBAD6-FC79-B2BB-0B67-26429A6D4C8C}"/>
              </a:ext>
            </a:extLst>
          </p:cNvPr>
          <p:cNvSpPr>
            <a:spLocks noGrp="1"/>
          </p:cNvSpPr>
          <p:nvPr>
            <p:ph type="pic" sz="quarter" idx="10"/>
          </p:nvPr>
        </p:nvSpPr>
        <p:spPr>
          <a:xfrm>
            <a:off x="-28882" y="0"/>
            <a:ext cx="6115050" cy="6858000"/>
          </a:xfrm>
          <a:prstGeom prst="parallelogram">
            <a:avLst/>
          </a:prstGeom>
          <a:ln>
            <a:noFill/>
          </a:ln>
        </p:spPr>
        <p:txBody>
          <a:bodyPr tIns="0">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6562818" y="2752344"/>
            <a:ext cx="4837174" cy="3136392"/>
          </a:xfrm>
        </p:spPr>
        <p:txBody>
          <a:bodyPr anchor="t" anchorCtr="0">
            <a:normAutofit/>
          </a:bodyPr>
          <a:lstStyle>
            <a:lvl1pPr marL="0" indent="0">
              <a:lnSpc>
                <a:spcPct val="150000"/>
              </a:lnSpc>
              <a:spcBef>
                <a:spcPts val="1000"/>
              </a:spcBef>
              <a:buNone/>
              <a:defRPr sz="1800" cap="all" spc="300" baseline="0"/>
            </a:lvl1pPr>
            <a:lvl2pPr marL="457200" indent="0">
              <a:lnSpc>
                <a:spcPct val="150000"/>
              </a:lnSpc>
              <a:spcBef>
                <a:spcPts val="1000"/>
              </a:spcBef>
              <a:buNone/>
              <a:defRPr sz="1800" cap="all" spc="300" baseline="0"/>
            </a:lvl2pPr>
            <a:lvl3pPr marL="914400" indent="0">
              <a:lnSpc>
                <a:spcPct val="150000"/>
              </a:lnSpc>
              <a:spcBef>
                <a:spcPts val="1000"/>
              </a:spcBef>
              <a:buNone/>
              <a:defRPr sz="1800" cap="all" spc="300" baseline="0"/>
            </a:lvl3pPr>
            <a:lvl4pPr marL="1371600" indent="0">
              <a:lnSpc>
                <a:spcPct val="150000"/>
              </a:lnSpc>
              <a:spcBef>
                <a:spcPts val="1000"/>
              </a:spcBef>
              <a:buNone/>
              <a:defRPr sz="1800" cap="all" spc="300" baseline="0"/>
            </a:lvl4pPr>
            <a:lvl5pPr marL="1828800" indent="0">
              <a:lnSpc>
                <a:spcPct val="150000"/>
              </a:lnSpc>
              <a:spcBef>
                <a:spcPts val="1000"/>
              </a:spcBef>
              <a:buNone/>
              <a:defRPr sz="1800" cap="all" spc="300" baseline="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934796A3-781D-5244-DAB8-2D6EE0AC3B70}"/>
              </a:ext>
              <a:ext uri="{C183D7F6-B498-43B3-948B-1728B52AA6E4}">
                <adec:decorative xmlns:adec="http://schemas.microsoft.com/office/drawing/2017/decorative" val="1"/>
              </a:ext>
            </a:extLst>
          </p:cNvPr>
          <p:cNvSpPr/>
          <p:nvPr userDrawn="1"/>
        </p:nvSpPr>
        <p:spPr>
          <a:xfrm>
            <a:off x="6562817" y="6303963"/>
            <a:ext cx="3014980"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143880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subtitle +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p:nvPr>
        </p:nvSpPr>
        <p:spPr>
          <a:xfrm>
            <a:off x="1117600" y="762000"/>
            <a:ext cx="5066250" cy="2900680"/>
          </a:xfrm>
        </p:spPr>
        <p:txBody>
          <a:bodyPr anchor="b">
            <a:noAutofit/>
          </a:bodyPr>
          <a:lstStyle>
            <a:lvl1pPr algn="ctr">
              <a:defRPr sz="3200"/>
            </a:lvl1pPr>
          </a:lstStyle>
          <a:p>
            <a:r>
              <a:rPr lang="en-US"/>
              <a:t>Click to edit Master title style</a:t>
            </a:r>
            <a:endParaRPr lang="en-US" dirty="0"/>
          </a:p>
        </p:txBody>
      </p:sp>
      <p:sp>
        <p:nvSpPr>
          <p:cNvPr id="12" name="Picture Placeholder 11">
            <a:extLst>
              <a:ext uri="{FF2B5EF4-FFF2-40B4-BE49-F238E27FC236}">
                <a16:creationId xmlns:a16="http://schemas.microsoft.com/office/drawing/2014/main" id="{82836803-D9E6-3DF1-3B90-1E7E677CC7B7}"/>
              </a:ext>
            </a:extLst>
          </p:cNvPr>
          <p:cNvSpPr>
            <a:spLocks noGrp="1"/>
          </p:cNvSpPr>
          <p:nvPr>
            <p:ph type="pic" sz="quarter" idx="10" hasCustomPrompt="1"/>
          </p:nvPr>
        </p:nvSpPr>
        <p:spPr>
          <a:xfrm flipH="1">
            <a:off x="6086167" y="-22225"/>
            <a:ext cx="6080760" cy="6902450"/>
          </a:xfrm>
          <a:prstGeom prst="parallelogram">
            <a:avLst/>
          </a:prstGeom>
          <a:ln>
            <a:noFill/>
          </a:ln>
        </p:spPr>
        <p:txBody>
          <a:bodyPr lIns="0" tIns="0">
            <a:normAutofit/>
          </a:bodyPr>
          <a:lstStyle>
            <a:lvl1pPr marL="0" indent="0" algn="l">
              <a:buNone/>
              <a:defRPr sz="2000"/>
            </a:lvl1pPr>
          </a:lstStyle>
          <a:p>
            <a:r>
              <a:rPr lang="en-US" dirty="0"/>
              <a:t>Click icon to add image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117600" y="4145280"/>
            <a:ext cx="5066250" cy="690880"/>
          </a:xfrm>
          <a:gradFill flip="none" rotWithShape="1">
            <a:gsLst>
              <a:gs pos="0">
                <a:schemeClr val="accent5"/>
              </a:gs>
              <a:gs pos="100000">
                <a:schemeClr val="accent2">
                  <a:lumMod val="97000"/>
                  <a:lumOff val="3000"/>
                </a:schemeClr>
              </a:gs>
              <a:gs pos="50000">
                <a:schemeClr val="accent1"/>
              </a:gs>
            </a:gsLst>
            <a:lin ang="10200000" scaled="0"/>
            <a:tileRect/>
          </a:gradFill>
        </p:spPr>
        <p:txBody>
          <a:bodyPr anchor="ctr">
            <a:normAutofit/>
          </a:bodyPr>
          <a:lstStyle>
            <a:lvl1pPr marL="0" indent="0" algn="ctr">
              <a:buNone/>
              <a:defRPr sz="2400"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924186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5242425" y="466344"/>
            <a:ext cx="6241651" cy="1710354"/>
          </a:xfrm>
        </p:spPr>
        <p:txBody>
          <a:bodyPr bIns="0" anchor="ctr" anchorCtr="0">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511A5385-FB23-93A8-2B8F-9887244244DF}"/>
              </a:ext>
            </a:extLst>
          </p:cNvPr>
          <p:cNvSpPr>
            <a:spLocks noGrp="1"/>
          </p:cNvSpPr>
          <p:nvPr>
            <p:ph type="pic" sz="quarter" idx="10"/>
          </p:nvPr>
        </p:nvSpPr>
        <p:spPr>
          <a:xfrm>
            <a:off x="0" y="0"/>
            <a:ext cx="4287838" cy="6858000"/>
          </a:xfrm>
        </p:spPr>
        <p:txBody>
          <a:bodyPr>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5242426" y="2286000"/>
            <a:ext cx="6241650" cy="3474720"/>
          </a:xfrm>
        </p:spPr>
        <p:txBody>
          <a:bodyPr>
            <a:normAutofit/>
          </a:bodyPr>
          <a:lstStyle>
            <a:lvl1pPr marL="228600" indent="-228600">
              <a:spcBef>
                <a:spcPts val="1000"/>
              </a:spcBef>
              <a:spcAft>
                <a:spcPts val="1000"/>
              </a:spcAft>
              <a:buClr>
                <a:schemeClr val="accent2"/>
              </a:buClr>
              <a:buFont typeface="Wingdings" panose="05000000000000000000" pitchFamily="2" charset="2"/>
              <a:buChar char="§"/>
              <a:defRPr sz="1800"/>
            </a:lvl1pPr>
            <a:lvl2pPr marL="228600" indent="-228600">
              <a:spcBef>
                <a:spcPts val="1000"/>
              </a:spcBef>
              <a:spcAft>
                <a:spcPts val="1000"/>
              </a:spcAft>
              <a:buClr>
                <a:schemeClr val="accent2"/>
              </a:buClr>
              <a:buFont typeface="Wingdings" panose="05000000000000000000" pitchFamily="2" charset="2"/>
              <a:buChar char="§"/>
              <a:defRPr sz="1800"/>
            </a:lvl2pPr>
            <a:lvl3pPr marL="228600" indent="-228600">
              <a:spcBef>
                <a:spcPts val="1000"/>
              </a:spcBef>
              <a:spcAft>
                <a:spcPts val="1000"/>
              </a:spcAft>
              <a:buClr>
                <a:schemeClr val="accent2"/>
              </a:buClr>
              <a:buFont typeface="Wingdings" panose="05000000000000000000" pitchFamily="2" charset="2"/>
              <a:buChar char="§"/>
              <a:defRPr sz="1800"/>
            </a:lvl3pPr>
            <a:lvl4pPr marL="228600" indent="-228600">
              <a:spcBef>
                <a:spcPts val="1000"/>
              </a:spcBef>
              <a:spcAft>
                <a:spcPts val="1000"/>
              </a:spcAft>
              <a:buClr>
                <a:schemeClr val="accent2"/>
              </a:buClr>
              <a:buFont typeface="Wingdings" panose="05000000000000000000" pitchFamily="2" charset="2"/>
              <a:buChar char="§"/>
              <a:defRPr sz="1800"/>
            </a:lvl4pPr>
            <a:lvl5pPr marL="228600" indent="-228600">
              <a:spcBef>
                <a:spcPts val="1000"/>
              </a:spcBef>
              <a:spcAft>
                <a:spcPts val="1000"/>
              </a:spcAft>
              <a:buClr>
                <a:schemeClr val="accent2"/>
              </a:buClr>
              <a:buFont typeface="Wingdings" panose="05000000000000000000" pitchFamily="2" charset="2"/>
              <a:buChar char="§"/>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50E25A87-9155-9E07-878F-CEC0B137C2D7}"/>
              </a:ext>
              <a:ext uri="{C183D7F6-B498-43B3-948B-1728B52AA6E4}">
                <adec:decorative xmlns:adec="http://schemas.microsoft.com/office/drawing/2017/decorative" val="1"/>
              </a:ext>
            </a:extLst>
          </p:cNvPr>
          <p:cNvSpPr/>
          <p:nvPr userDrawn="1"/>
        </p:nvSpPr>
        <p:spPr>
          <a:xfrm>
            <a:off x="5291586"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87894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hasCustomPrompt="1"/>
          </p:nvPr>
        </p:nvSpPr>
        <p:spPr>
          <a:xfrm>
            <a:off x="1524000" y="1143000"/>
            <a:ext cx="9144000" cy="2286000"/>
          </a:xfrm>
        </p:spPr>
        <p:txBody>
          <a:bodyPr anchor="b">
            <a:noAutofit/>
          </a:bodyPr>
          <a:lstStyle>
            <a:lvl1pPr algn="ctr">
              <a:defRPr sz="4800"/>
            </a:lvl1pPr>
          </a:lstStyle>
          <a:p>
            <a:r>
              <a:rPr lang="en-US" dirty="0"/>
              <a:t>Click to add title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524000" y="3835198"/>
            <a:ext cx="9144000" cy="683219"/>
          </a:xfrm>
          <a:gradFill>
            <a:gsLst>
              <a:gs pos="0">
                <a:schemeClr val="accent5"/>
              </a:gs>
              <a:gs pos="100000">
                <a:schemeClr val="accent2">
                  <a:lumMod val="97000"/>
                  <a:lumOff val="3000"/>
                </a:schemeClr>
              </a:gs>
              <a:gs pos="50000">
                <a:schemeClr val="accent1"/>
              </a:gs>
            </a:gsLst>
            <a:path path="circle">
              <a:fillToRect l="100000" t="100000"/>
            </a:path>
          </a:gradFill>
        </p:spPr>
        <p:txBody>
          <a:bodyPr anchor="ctr">
            <a:normAutofit/>
          </a:bodyPr>
          <a:lstStyle>
            <a:lvl1pPr marL="0" indent="0" algn="ctr">
              <a:buNone/>
              <a:defRPr sz="2400"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563727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9577E27-B60E-C6DD-BAAF-5CCC3D59E5D5}"/>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9" name="Content Placeholder 10">
            <a:extLst>
              <a:ext uri="{FF2B5EF4-FFF2-40B4-BE49-F238E27FC236}">
                <a16:creationId xmlns:a16="http://schemas.microsoft.com/office/drawing/2014/main" id="{964CA031-27E0-D0AA-1451-A904CCF234FE}"/>
              </a:ext>
            </a:extLst>
          </p:cNvPr>
          <p:cNvSpPr>
            <a:spLocks noGrp="1"/>
          </p:cNvSpPr>
          <p:nvPr>
            <p:ph sz="quarter" idx="13" hasCustomPrompt="1"/>
          </p:nvPr>
        </p:nvSpPr>
        <p:spPr>
          <a:xfrm>
            <a:off x="838199" y="2024781"/>
            <a:ext cx="5212079"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0">
            <a:extLst>
              <a:ext uri="{FF2B5EF4-FFF2-40B4-BE49-F238E27FC236}">
                <a16:creationId xmlns:a16="http://schemas.microsoft.com/office/drawing/2014/main" id="{81FE0D7D-86B7-CCD2-A7A1-70E95846B542}"/>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5/6/25</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505290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11" name="Content Placeholder 10">
            <a:extLst>
              <a:ext uri="{FF2B5EF4-FFF2-40B4-BE49-F238E27FC236}">
                <a16:creationId xmlns:a16="http://schemas.microsoft.com/office/drawing/2014/main" id="{2D2DE411-9D7C-15AE-0B59-F26B2BF8C522}"/>
              </a:ext>
            </a:extLst>
          </p:cNvPr>
          <p:cNvSpPr>
            <a:spLocks noGrp="1"/>
          </p:cNvSpPr>
          <p:nvPr>
            <p:ph sz="quarter" idx="13" hasCustomPrompt="1"/>
          </p:nvPr>
        </p:nvSpPr>
        <p:spPr>
          <a:xfrm>
            <a:off x="838200" y="2024781"/>
            <a:ext cx="2878394" cy="4137189"/>
          </a:xfrm>
        </p:spPr>
        <p:txBody>
          <a:bodyPr>
            <a:normAutofit/>
          </a:bodyPr>
          <a:lstStyle>
            <a:lvl1pPr marL="342900" indent="-342900">
              <a:spcBef>
                <a:spcPts val="1000"/>
              </a:spcBef>
              <a:spcAft>
                <a:spcPts val="1000"/>
              </a:spcAft>
              <a:buClr>
                <a:schemeClr val="accent2"/>
              </a:buClr>
              <a:buFont typeface="+mj-lt"/>
              <a:buAutoNum type="arabicPeriod"/>
              <a:defRPr sz="1800">
                <a:latin typeface="+mn-lt"/>
              </a:defRPr>
            </a:lvl1pPr>
            <a:lvl2pPr marL="800100" indent="-342900">
              <a:spcBef>
                <a:spcPts val="1000"/>
              </a:spcBef>
              <a:spcAft>
                <a:spcPts val="1000"/>
              </a:spcAft>
              <a:buClr>
                <a:schemeClr val="accent2"/>
              </a:buClr>
              <a:buFont typeface="+mj-lt"/>
              <a:buAutoNum type="alphaLcPeriod"/>
              <a:defRPr sz="1800">
                <a:latin typeface="+mn-lt"/>
              </a:defRPr>
            </a:lvl2pPr>
            <a:lvl3pPr marL="1257300" indent="-342900">
              <a:spcBef>
                <a:spcPts val="1000"/>
              </a:spcBef>
              <a:spcAft>
                <a:spcPts val="1000"/>
              </a:spcAft>
              <a:buClr>
                <a:schemeClr val="accent2"/>
              </a:buClr>
              <a:buFont typeface="+mj-lt"/>
              <a:buAutoNum type="arabicParenR"/>
              <a:defRPr sz="1800">
                <a:latin typeface="+mn-lt"/>
              </a:defRPr>
            </a:lvl3pPr>
            <a:lvl4pPr marL="1714500" indent="-342900">
              <a:spcBef>
                <a:spcPts val="1000"/>
              </a:spcBef>
              <a:spcAft>
                <a:spcPts val="1000"/>
              </a:spcAft>
              <a:buClr>
                <a:schemeClr val="accent2"/>
              </a:buClr>
              <a:buFont typeface="+mj-lt"/>
              <a:buAutoNum type="alphaLcParenR"/>
              <a:defRPr sz="1800">
                <a:latin typeface="+mn-lt"/>
              </a:defRPr>
            </a:lvl4pPr>
            <a:lvl5pPr marL="2057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p:txBody>
      </p:sp>
      <p:sp>
        <p:nvSpPr>
          <p:cNvPr id="4" name="Content Placeholder 10">
            <a:extLst>
              <a:ext uri="{FF2B5EF4-FFF2-40B4-BE49-F238E27FC236}">
                <a16:creationId xmlns:a16="http://schemas.microsoft.com/office/drawing/2014/main" id="{60FEDE7C-502F-ECFE-4136-E99206849C2A}"/>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5/6/25</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657852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pictur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p:nvPr>
        </p:nvSpPr>
        <p:spPr>
          <a:xfrm>
            <a:off x="838201" y="448056"/>
            <a:ext cx="6172200" cy="1581912"/>
          </a:xfrm>
        </p:spPr>
        <p:txBody>
          <a:bodyPr anchor="b" anchorCtr="0">
            <a:noAutofit/>
          </a:bodyPr>
          <a:lstStyle>
            <a:lvl1pPr>
              <a:defRPr sz="3200"/>
            </a:lvl1pPr>
          </a:lstStyle>
          <a:p>
            <a:r>
              <a:rPr lang="en-US"/>
              <a:t>Click to edit Master title style</a:t>
            </a:r>
            <a:endParaRPr lang="en-US" dirty="0"/>
          </a:p>
        </p:txBody>
      </p:sp>
      <p:sp>
        <p:nvSpPr>
          <p:cNvPr id="4" name="Content Placeholder 10">
            <a:extLst>
              <a:ext uri="{FF2B5EF4-FFF2-40B4-BE49-F238E27FC236}">
                <a16:creationId xmlns:a16="http://schemas.microsoft.com/office/drawing/2014/main" id="{5F30E2A0-23EF-51B1-8ABD-00429EEA0642}"/>
              </a:ext>
            </a:extLst>
          </p:cNvPr>
          <p:cNvSpPr>
            <a:spLocks noGrp="1"/>
          </p:cNvSpPr>
          <p:nvPr>
            <p:ph sz="quarter" idx="14" hasCustomPrompt="1"/>
          </p:nvPr>
        </p:nvSpPr>
        <p:spPr>
          <a:xfrm>
            <a:off x="838200" y="2257063"/>
            <a:ext cx="4894006" cy="3904906"/>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10">
            <a:extLst>
              <a:ext uri="{FF2B5EF4-FFF2-40B4-BE49-F238E27FC236}">
                <a16:creationId xmlns:a16="http://schemas.microsoft.com/office/drawing/2014/main" id="{AF15552F-C66B-341F-2D37-0389710BA5E2}"/>
              </a:ext>
            </a:extLst>
          </p:cNvPr>
          <p:cNvSpPr>
            <a:spLocks noGrp="1"/>
          </p:cNvSpPr>
          <p:nvPr>
            <p:ph type="pic" sz="quarter" idx="10"/>
          </p:nvPr>
        </p:nvSpPr>
        <p:spPr>
          <a:xfrm>
            <a:off x="7500938" y="-22225"/>
            <a:ext cx="4714875" cy="6880225"/>
          </a:xfrm>
        </p:spPr>
        <p:txBody>
          <a:bodyPr>
            <a:normAutofit/>
          </a:bodyPr>
          <a:lstStyle>
            <a:lvl1pPr marL="0" indent="0" algn="ctr">
              <a:buNone/>
              <a:defRPr sz="2000"/>
            </a:lvl1pPr>
          </a:lstStyle>
          <a:p>
            <a:r>
              <a:rPr lang="en-US"/>
              <a:t>Click icon to add picture</a:t>
            </a:r>
            <a:endParaRPr lang="en-US" dirty="0"/>
          </a:p>
        </p:txBody>
      </p:sp>
      <p:sp>
        <p:nvSpPr>
          <p:cNvPr id="12" name="Rectangle 11">
            <a:extLst>
              <a:ext uri="{FF2B5EF4-FFF2-40B4-BE49-F238E27FC236}">
                <a16:creationId xmlns:a16="http://schemas.microsoft.com/office/drawing/2014/main" id="{0D8DCC6D-8B88-7BE0-7240-F743AE09EC48}"/>
              </a:ext>
              <a:ext uri="{C183D7F6-B498-43B3-948B-1728B52AA6E4}">
                <adec:decorative xmlns:adec="http://schemas.microsoft.com/office/drawing/2017/decorative" val="1"/>
              </a:ext>
            </a:extLst>
          </p:cNvPr>
          <p:cNvSpPr/>
          <p:nvPr userDrawn="1"/>
        </p:nvSpPr>
        <p:spPr>
          <a:xfrm>
            <a:off x="993814"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45438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4" name="Content Placeholder 10">
            <a:extLst>
              <a:ext uri="{FF2B5EF4-FFF2-40B4-BE49-F238E27FC236}">
                <a16:creationId xmlns:a16="http://schemas.microsoft.com/office/drawing/2014/main" id="{9C3ED3BF-FF6B-07FA-72C4-F6102A8558AF}"/>
              </a:ext>
            </a:extLst>
          </p:cNvPr>
          <p:cNvSpPr>
            <a:spLocks noGrp="1"/>
          </p:cNvSpPr>
          <p:nvPr>
            <p:ph sz="quarter" idx="15" hasCustomPrompt="1"/>
          </p:nvPr>
        </p:nvSpPr>
        <p:spPr>
          <a:xfrm>
            <a:off x="896074" y="2106591"/>
            <a:ext cx="2067045" cy="3633787"/>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600">
                <a:latin typeface="+mn-lt"/>
              </a:defRPr>
            </a:lvl2pPr>
            <a:lvl3pPr marL="457200" indent="-228600">
              <a:spcBef>
                <a:spcPts val="1000"/>
              </a:spcBef>
              <a:spcAft>
                <a:spcPts val="1000"/>
              </a:spcAft>
              <a:buClr>
                <a:schemeClr val="accent2"/>
              </a:buClr>
              <a:buFont typeface="Wingdings" panose="05000000000000000000" pitchFamily="2" charset="2"/>
              <a:buChar char="§"/>
              <a:defRPr sz="1400">
                <a:latin typeface="+mn-lt"/>
              </a:defRPr>
            </a:lvl3pPr>
            <a:lvl4pPr marL="685800" indent="-228600">
              <a:spcBef>
                <a:spcPts val="1000"/>
              </a:spcBef>
              <a:spcAft>
                <a:spcPts val="1000"/>
              </a:spcAft>
              <a:buClr>
                <a:schemeClr val="accent2"/>
              </a:buClr>
              <a:buFont typeface="Wingdings" panose="05000000000000000000" pitchFamily="2" charset="2"/>
              <a:buChar char="§"/>
              <a:defRPr sz="1400">
                <a:latin typeface="+mn-lt"/>
              </a:defRPr>
            </a:lvl4pPr>
            <a:lvl5pPr marL="914400" indent="-228600">
              <a:spcBef>
                <a:spcPts val="1000"/>
              </a:spcBef>
              <a:spcAft>
                <a:spcPts val="1000"/>
              </a:spcAft>
              <a:buClr>
                <a:schemeClr val="accent2"/>
              </a:buClr>
              <a:buFont typeface="Wingdings" panose="05000000000000000000" pitchFamily="2" charset="2"/>
              <a:buChar char="§"/>
              <a:defRPr sz="12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able Placeholder 7">
            <a:extLst>
              <a:ext uri="{FF2B5EF4-FFF2-40B4-BE49-F238E27FC236}">
                <a16:creationId xmlns:a16="http://schemas.microsoft.com/office/drawing/2014/main" id="{423FEB60-8FB5-7F10-EDD7-8AB4B3139EF6}"/>
              </a:ext>
            </a:extLst>
          </p:cNvPr>
          <p:cNvSpPr>
            <a:spLocks noGrp="1"/>
          </p:cNvSpPr>
          <p:nvPr>
            <p:ph type="tbl" sz="quarter" idx="13"/>
          </p:nvPr>
        </p:nvSpPr>
        <p:spPr>
          <a:xfrm>
            <a:off x="3483980" y="2106591"/>
            <a:ext cx="7869820" cy="4016713"/>
          </a:xfrm>
        </p:spPr>
        <p:txBody>
          <a:bodyPr/>
          <a:lstStyle/>
          <a:p>
            <a:r>
              <a:rPr lang="en-US"/>
              <a:t>Click icon to add table</a:t>
            </a: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5/6/25</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8081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D97564-C310-6E8C-8689-CE18881B4A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FAD99FA-26D9-873B-BE7F-26FEC5C233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319819E-0266-97DD-DFD1-BAAA06AE32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6D8061D-18C3-4F4F-85EF-561633F58754}" type="datetimeFigureOut">
              <a:rPr lang="en-US" smtClean="0"/>
              <a:t>5/6/25</a:t>
            </a:fld>
            <a:endParaRPr lang="en-US"/>
          </a:p>
        </p:txBody>
      </p:sp>
      <p:sp>
        <p:nvSpPr>
          <p:cNvPr id="5" name="Footer Placeholder 4">
            <a:extLst>
              <a:ext uri="{FF2B5EF4-FFF2-40B4-BE49-F238E27FC236}">
                <a16:creationId xmlns:a16="http://schemas.microsoft.com/office/drawing/2014/main" id="{2BFD19C9-01CE-9E2A-CDA5-C15940F055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1801085-7B28-048D-E3D3-9C3614268D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D12358-51D2-46B3-9BDE-DF29528B9454}" type="slidenum">
              <a:rPr lang="en-US" smtClean="0"/>
              <a:t>‹#›</a:t>
            </a:fld>
            <a:endParaRPr lang="en-US"/>
          </a:p>
        </p:txBody>
      </p:sp>
    </p:spTree>
    <p:extLst>
      <p:ext uri="{BB962C8B-B14F-4D97-AF65-F5344CB8AC3E}">
        <p14:creationId xmlns:p14="http://schemas.microsoft.com/office/powerpoint/2010/main" val="1965934658"/>
      </p:ext>
    </p:extLst>
  </p:cSld>
  <p:clrMap bg1="lt1" tx1="dk1" bg2="lt2" tx2="dk2" accent1="accent1" accent2="accent2" accent3="accent3" accent4="accent4" accent5="accent5" accent6="accent6" hlink="hlink" folHlink="folHlink"/>
  <p:sldLayoutIdLst>
    <p:sldLayoutId id="2147483654" r:id="rId1"/>
    <p:sldLayoutId id="2147483660" r:id="rId2"/>
    <p:sldLayoutId id="2147483659" r:id="rId3"/>
    <p:sldLayoutId id="2147483650" r:id="rId4"/>
    <p:sldLayoutId id="2147483649" r:id="rId5"/>
    <p:sldLayoutId id="2147483662" r:id="rId6"/>
    <p:sldLayoutId id="2147483663" r:id="rId7"/>
    <p:sldLayoutId id="2147483652" r:id="rId8"/>
    <p:sldLayoutId id="2147483666" r:id="rId9"/>
    <p:sldLayoutId id="2147483664" r:id="rId10"/>
    <p:sldLayoutId id="2147483665" r:id="rId11"/>
    <p:sldLayoutId id="2147483661" r:id="rId12"/>
  </p:sldLayoutIdLst>
  <p:txStyles>
    <p:titleStyle>
      <a:lvl1pPr algn="l" defTabSz="914400" rtl="0" eaLnBrk="1" latinLnBrk="0" hangingPunct="1">
        <a:lnSpc>
          <a:spcPct val="90000"/>
        </a:lnSpc>
        <a:spcBef>
          <a:spcPct val="0"/>
        </a:spcBef>
        <a:buNone/>
        <a:defRPr sz="4800" kern="1200" cap="all" spc="300"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creativecommons.org/licenses/by-nc-nd/3.0/" TargetMode="External"/><Relationship Id="rId4" Type="http://schemas.openxmlformats.org/officeDocument/2006/relationships/hyperlink" Target="https://www.flickr.com/photos/internationaltransportforum/47080781731/in/album-72157706630671105/"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services/comm/mkt_notices/M-A091124-03"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7" descr="abstract image">
            <a:extLst>
              <a:ext uri="{FF2B5EF4-FFF2-40B4-BE49-F238E27FC236}">
                <a16:creationId xmlns:a16="http://schemas.microsoft.com/office/drawing/2014/main" id="{782ED2F6-AFB3-9199-3999-2B5E4BAF2423}"/>
              </a:ext>
            </a:extLst>
          </p:cNvPr>
          <p:cNvPicPr>
            <a:picLocks noGrp="1" noChangeAspect="1"/>
          </p:cNvPicPr>
          <p:nvPr>
            <p:ph type="pic" sz="quarter" idx="10"/>
          </p:nvPr>
        </p:nvPicPr>
        <p:blipFill rotWithShape="1">
          <a:blip r:embed="rId2">
            <a:alphaModFix amt="52000"/>
            <a:extLst>
              <a:ext uri="{BEBA8EAE-BF5A-486C-A8C5-ECC9F3942E4B}">
                <a14:imgProps xmlns:a14="http://schemas.microsoft.com/office/drawing/2010/main">
                  <a14:imgLayer r:embed="rId3">
                    <a14:imgEffect>
                      <a14:saturation sat="0"/>
                    </a14:imgEffect>
                  </a14:imgLayer>
                </a14:imgProps>
              </a:ext>
            </a:extLst>
          </a:blip>
          <a:srcRect/>
          <a:stretch/>
        </p:blipFill>
        <p:spPr>
          <a:xfrm>
            <a:off x="0" y="0"/>
            <a:ext cx="12192000" cy="6858000"/>
          </a:xfrm>
        </p:spPr>
      </p:pic>
      <p:sp>
        <p:nvSpPr>
          <p:cNvPr id="6" name="Title 5">
            <a:extLst>
              <a:ext uri="{FF2B5EF4-FFF2-40B4-BE49-F238E27FC236}">
                <a16:creationId xmlns:a16="http://schemas.microsoft.com/office/drawing/2014/main" id="{F20A922B-22EC-7FD8-FA8C-2FFAC558BD66}"/>
              </a:ext>
            </a:extLst>
          </p:cNvPr>
          <p:cNvSpPr>
            <a:spLocks noGrp="1"/>
          </p:cNvSpPr>
          <p:nvPr>
            <p:ph type="ctrTitle"/>
          </p:nvPr>
        </p:nvSpPr>
        <p:spPr>
          <a:xfrm>
            <a:off x="1303020" y="2286000"/>
            <a:ext cx="9585960" cy="2286000"/>
          </a:xfrm>
        </p:spPr>
        <p:txBody>
          <a:bodyPr/>
          <a:lstStyle/>
          <a:p>
            <a:r>
              <a:rPr lang="en-US" dirty="0"/>
              <a:t>WMWG update to </a:t>
            </a:r>
            <a:r>
              <a:rPr lang="en-US" dirty="0" err="1"/>
              <a:t>wms</a:t>
            </a:r>
            <a:br>
              <a:rPr lang="en-US" dirty="0"/>
            </a:br>
            <a:r>
              <a:rPr lang="en-US" dirty="0"/>
              <a:t>May 5, 2025</a:t>
            </a:r>
            <a:br>
              <a:rPr lang="en-US" dirty="0"/>
            </a:br>
            <a:r>
              <a:rPr lang="en-US" dirty="0"/>
              <a:t>Amanda Frazier, WMWG Chair </a:t>
            </a:r>
          </a:p>
        </p:txBody>
      </p:sp>
    </p:spTree>
    <p:extLst>
      <p:ext uri="{BB962C8B-B14F-4D97-AF65-F5344CB8AC3E}">
        <p14:creationId xmlns:p14="http://schemas.microsoft.com/office/powerpoint/2010/main" val="639264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75C36-617B-795C-5A2B-325EA34F16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1AD706-11EF-C258-EBD5-C4EEFEAACF16}"/>
              </a:ext>
            </a:extLst>
          </p:cNvPr>
          <p:cNvSpPr>
            <a:spLocks noGrp="1"/>
          </p:cNvSpPr>
          <p:nvPr>
            <p:ph type="title"/>
          </p:nvPr>
        </p:nvSpPr>
        <p:spPr>
          <a:xfrm>
            <a:off x="6562816" y="457200"/>
            <a:ext cx="4837176" cy="576072"/>
          </a:xfrm>
          <a:noFill/>
        </p:spPr>
        <p:txBody>
          <a:bodyPr anchor="b">
            <a:noAutofit/>
          </a:bodyPr>
          <a:lstStyle/>
          <a:p>
            <a:r>
              <a:rPr lang="en-US" dirty="0"/>
              <a:t>AGENDA</a:t>
            </a:r>
          </a:p>
        </p:txBody>
      </p:sp>
      <p:pic>
        <p:nvPicPr>
          <p:cNvPr id="15" name="Picture Placeholder 14">
            <a:extLst>
              <a:ext uri="{FF2B5EF4-FFF2-40B4-BE49-F238E27FC236}">
                <a16:creationId xmlns:a16="http://schemas.microsoft.com/office/drawing/2014/main" id="{E4DF753A-3575-A0D9-5135-8A94308DC038}"/>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0337" r="20337"/>
          <a:stretch/>
        </p:blipFill>
        <p:spPr>
          <a:xfrm>
            <a:off x="-28882" y="0"/>
            <a:ext cx="6115050" cy="6858000"/>
          </a:xfrm>
        </p:spPr>
      </p:pic>
      <p:sp>
        <p:nvSpPr>
          <p:cNvPr id="3" name="Content Placeholder 2">
            <a:extLst>
              <a:ext uri="{FF2B5EF4-FFF2-40B4-BE49-F238E27FC236}">
                <a16:creationId xmlns:a16="http://schemas.microsoft.com/office/drawing/2014/main" id="{992EC4A8-49EE-CF82-CFDC-BA9308ED0D65}"/>
              </a:ext>
            </a:extLst>
          </p:cNvPr>
          <p:cNvSpPr>
            <a:spLocks noGrp="1"/>
          </p:cNvSpPr>
          <p:nvPr>
            <p:ph idx="1"/>
          </p:nvPr>
        </p:nvSpPr>
        <p:spPr>
          <a:xfrm>
            <a:off x="6086168" y="1161288"/>
            <a:ext cx="5945958" cy="4151376"/>
          </a:xfrm>
          <a:noFill/>
        </p:spPr>
        <p:txBody>
          <a:bodyPr anchor="t">
            <a:normAutofit/>
          </a:bodyPr>
          <a:lstStyle/>
          <a:p>
            <a:pPr marL="285750" indent="-285750">
              <a:buFont typeface="Arial" panose="020B0604020202020204" pitchFamily="34" charset="0"/>
              <a:buChar char="•"/>
            </a:pPr>
            <a:r>
              <a:rPr lang="en-US" dirty="0"/>
              <a:t>General items</a:t>
            </a:r>
          </a:p>
          <a:p>
            <a:pPr marL="742950" lvl="1" indent="-285750">
              <a:buFont typeface="Arial" panose="020B0604020202020204" pitchFamily="34" charset="0"/>
              <a:buChar char="•"/>
            </a:pPr>
            <a:r>
              <a:rPr lang="en-US" dirty="0"/>
              <a:t>Recent RUC Activity</a:t>
            </a:r>
          </a:p>
          <a:p>
            <a:pPr marL="742950" lvl="1" indent="-285750">
              <a:buFont typeface="Arial" panose="020B0604020202020204" pitchFamily="34" charset="0"/>
              <a:buChar char="•"/>
            </a:pPr>
            <a:r>
              <a:rPr lang="en-US" dirty="0"/>
              <a:t>RUC Opt-in Timing</a:t>
            </a:r>
          </a:p>
          <a:p>
            <a:pPr marL="742950" lvl="1" indent="-285750">
              <a:buFont typeface="Arial" panose="020B0604020202020204" pitchFamily="34" charset="0"/>
              <a:buChar char="•"/>
            </a:pPr>
            <a:r>
              <a:rPr lang="en-US" dirty="0"/>
              <a:t>MDRPOC Proposals</a:t>
            </a:r>
          </a:p>
          <a:p>
            <a:pPr marL="742950" lvl="1" indent="-285750">
              <a:buFont typeface="Arial" panose="020B0604020202020204" pitchFamily="34" charset="0"/>
              <a:buChar char="•"/>
            </a:pPr>
            <a:r>
              <a:rPr lang="en-US" dirty="0"/>
              <a:t>Changes to Emergency Settlement Methodology</a:t>
            </a:r>
          </a:p>
          <a:p>
            <a:pPr marL="285750" indent="-285750">
              <a:buFont typeface="Arial" panose="020B0604020202020204" pitchFamily="34" charset="0"/>
              <a:buChar char="•"/>
            </a:pPr>
            <a:r>
              <a:rPr lang="en-US" dirty="0"/>
              <a:t>NPRRS ready for WMS vote:</a:t>
            </a:r>
          </a:p>
          <a:p>
            <a:pPr marL="742950" lvl="1" indent="-285750">
              <a:buFont typeface="Arial" panose="020B0604020202020204" pitchFamily="34" charset="0"/>
              <a:buChar char="•"/>
            </a:pPr>
            <a:r>
              <a:rPr lang="en-US" dirty="0"/>
              <a:t>No NPRRs currently with WMWG</a:t>
            </a:r>
          </a:p>
        </p:txBody>
      </p:sp>
      <p:sp>
        <p:nvSpPr>
          <p:cNvPr id="4" name="TextBox 3">
            <a:extLst>
              <a:ext uri="{FF2B5EF4-FFF2-40B4-BE49-F238E27FC236}">
                <a16:creationId xmlns:a16="http://schemas.microsoft.com/office/drawing/2014/main" id="{1AFB6E24-BF0F-047C-22F0-3EB51D4C754C}"/>
              </a:ext>
            </a:extLst>
          </p:cNvPr>
          <p:cNvSpPr txBox="1"/>
          <p:nvPr/>
        </p:nvSpPr>
        <p:spPr>
          <a:xfrm>
            <a:off x="-28882" y="6858000"/>
            <a:ext cx="6115050" cy="230832"/>
          </a:xfrm>
          <a:prstGeom prst="rect">
            <a:avLst/>
          </a:prstGeom>
          <a:noFill/>
        </p:spPr>
        <p:txBody>
          <a:bodyPr wrap="square" rtlCol="0">
            <a:spAutoFit/>
          </a:bodyPr>
          <a:lstStyle/>
          <a:p>
            <a:r>
              <a:rPr lang="en-US" sz="900">
                <a:hlinkClick r:id="rId4" tooltip="https://www.flickr.com/photos/internationaltransportforum/47080781731/in/album-72157706630671105/"/>
              </a:rPr>
              <a:t>This Photo</a:t>
            </a:r>
            <a:r>
              <a:rPr lang="en-US" sz="900"/>
              <a:t> by Unknown Author is licensed under </a:t>
            </a:r>
            <a:r>
              <a:rPr lang="en-US" sz="900">
                <a:hlinkClick r:id="rId5" tooltip="https://creativecommons.org/licenses/by-nc-nd/3.0/"/>
              </a:rPr>
              <a:t>CC BY-NC-ND</a:t>
            </a:r>
            <a:endParaRPr lang="en-US" sz="900"/>
          </a:p>
        </p:txBody>
      </p:sp>
    </p:spTree>
    <p:extLst>
      <p:ext uri="{BB962C8B-B14F-4D97-AF65-F5344CB8AC3E}">
        <p14:creationId xmlns:p14="http://schemas.microsoft.com/office/powerpoint/2010/main" val="167201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General items – RUC Discussions</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1563625"/>
            <a:ext cx="10406744" cy="4598346"/>
          </a:xfrm>
          <a:noFill/>
        </p:spPr>
        <p:txBody>
          <a:bodyPr>
            <a:normAutofit/>
          </a:bodyPr>
          <a:lstStyle/>
          <a:p>
            <a:pPr marL="285750" indent="-285750">
              <a:spcBef>
                <a:spcPts val="600"/>
              </a:spcBef>
              <a:buFont typeface="Arial" panose="020B0604020202020204" pitchFamily="34" charset="0"/>
              <a:buChar char="•"/>
            </a:pPr>
            <a:r>
              <a:rPr lang="en-US" dirty="0"/>
              <a:t>WMWG meeting held on May 5, 2025</a:t>
            </a:r>
          </a:p>
          <a:p>
            <a:pPr marL="285750" indent="-285750">
              <a:spcBef>
                <a:spcPts val="600"/>
              </a:spcBef>
              <a:buFont typeface="Arial" panose="020B0604020202020204" pitchFamily="34" charset="0"/>
              <a:buChar char="•"/>
            </a:pPr>
            <a:endParaRPr lang="en-US" dirty="0"/>
          </a:p>
          <a:p>
            <a:pPr marL="285750" indent="-285750">
              <a:spcBef>
                <a:spcPts val="600"/>
              </a:spcBef>
              <a:buFont typeface="Arial" panose="020B0604020202020204" pitchFamily="34" charset="0"/>
              <a:buChar char="•"/>
            </a:pPr>
            <a:r>
              <a:rPr lang="en-US" dirty="0"/>
              <a:t>Ryan King (ERCOT) and Matt Skiles (ERCOT) presented details on the RUC optimization’s handling of interdependent system conditions in response to stakeholder questions about RUC attributions and increasing RUC frequency. The presentation highlighted attribution challenges for RUC instructions seeking to solve simultaneous violations of power balance and network constraints. ERCOT also reviewed the Single Reference Shift Factor methodology employed by RUC - highlighting the importance of </a:t>
            </a:r>
            <a:r>
              <a:rPr lang="en-US" b="1" dirty="0"/>
              <a:t>relative differences</a:t>
            </a:r>
            <a:r>
              <a:rPr lang="en-US" dirty="0"/>
              <a:t> between calculated shift factors in determining RUC solutions for congestion. Monthly RUC activity reporting will continue as a standing item at WMWG.</a:t>
            </a:r>
          </a:p>
          <a:p>
            <a:pPr marL="285750" indent="-285750">
              <a:spcBef>
                <a:spcPts val="600"/>
              </a:spcBef>
              <a:buFont typeface="Arial" panose="020B0604020202020204" pitchFamily="34" charset="0"/>
              <a:buChar char="•"/>
            </a:pPr>
            <a:endParaRPr lang="en-US" dirty="0"/>
          </a:p>
          <a:p>
            <a:pPr marL="285750" indent="-285750">
              <a:spcBef>
                <a:spcPts val="600"/>
              </a:spcBef>
              <a:buFont typeface="Arial" panose="020B0604020202020204" pitchFamily="34" charset="0"/>
              <a:buChar char="•"/>
            </a:pPr>
            <a:r>
              <a:rPr lang="en-US" dirty="0"/>
              <a:t>Andy Nguyen (Constellation) previewed a potential protocol change that would shift operational timing and provide Resources additional time to decide whether to opt out of the RUC Settlement. The presentation highlighted infrequent opt-out decisions made by QSEs for RUCs issued for capacity (~6%) and congestion (~4%). Shuye Teng (Constellation) emphasized that the proposal would only impact settlements and not operator decisions and that the current opt-out window is harmful to both generators and consumers.</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91767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096E07-81BD-6772-38DA-8192CEB4D9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DA6A3F-08B4-13DB-522E-C0B8971BB311}"/>
              </a:ext>
            </a:extLst>
          </p:cNvPr>
          <p:cNvSpPr>
            <a:spLocks noGrp="1"/>
          </p:cNvSpPr>
          <p:nvPr>
            <p:ph type="title"/>
          </p:nvPr>
        </p:nvSpPr>
        <p:spPr>
          <a:xfrm>
            <a:off x="838200" y="365760"/>
            <a:ext cx="10515600" cy="1325880"/>
          </a:xfrm>
          <a:noFill/>
        </p:spPr>
        <p:txBody>
          <a:bodyPr anchor="ctr"/>
          <a:lstStyle/>
          <a:p>
            <a:r>
              <a:rPr lang="en-US" dirty="0"/>
              <a:t>General items – MDRPOC</a:t>
            </a:r>
          </a:p>
        </p:txBody>
      </p:sp>
      <p:sp>
        <p:nvSpPr>
          <p:cNvPr id="3" name="Content Placeholder 2">
            <a:extLst>
              <a:ext uri="{FF2B5EF4-FFF2-40B4-BE49-F238E27FC236}">
                <a16:creationId xmlns:a16="http://schemas.microsoft.com/office/drawing/2014/main" id="{64D161BC-FCE3-6095-00AE-7B4627F491DA}"/>
              </a:ext>
            </a:extLst>
          </p:cNvPr>
          <p:cNvSpPr>
            <a:spLocks noGrp="1"/>
          </p:cNvSpPr>
          <p:nvPr>
            <p:ph sz="quarter" idx="13"/>
          </p:nvPr>
        </p:nvSpPr>
        <p:spPr>
          <a:xfrm>
            <a:off x="838199" y="1563625"/>
            <a:ext cx="10406744" cy="4598346"/>
          </a:xfrm>
          <a:noFill/>
        </p:spPr>
        <p:txBody>
          <a:bodyPr>
            <a:normAutofit fontScale="85000" lnSpcReduction="10000"/>
          </a:bodyPr>
          <a:lstStyle/>
          <a:p>
            <a:pPr marL="285750" indent="-285750">
              <a:spcBef>
                <a:spcPts val="600"/>
              </a:spcBef>
              <a:buFont typeface="Arial" panose="020B0604020202020204" pitchFamily="34" charset="0"/>
              <a:buChar char="•"/>
            </a:pPr>
            <a:r>
              <a:rPr lang="en-US" dirty="0"/>
              <a:t>Fred Huang (ERCOT) provided an update to WMWG on ERCOT’s proposed changes to the Maximum Daily Resource Planned Outage Capacity (MDRPOC) methodology. The new risk-based approach would establish a MDRPOC equal to or greater than the actual 2024 planned outages + planned outage extension capacity. ERCOT has also incorporated stakeholder feedback into the proposed changes including a smoothed MDRPOC curve which provides some outage capacity in summer and winter seasons. Bill Barnes (TCPA) expressed support for the articulated changes but requested ERCOT explore incorporating a minimum MDRPOC level for winter and summer.</a:t>
            </a:r>
          </a:p>
          <a:p>
            <a:pPr marL="285750" indent="-285750">
              <a:spcBef>
                <a:spcPts val="600"/>
              </a:spcBef>
              <a:buFont typeface="Arial" panose="020B0604020202020204" pitchFamily="34" charset="0"/>
              <a:buChar char="•"/>
            </a:pPr>
            <a:endParaRPr lang="en-US" dirty="0"/>
          </a:p>
          <a:p>
            <a:pPr marL="285750" indent="-285750">
              <a:spcBef>
                <a:spcPts val="600"/>
              </a:spcBef>
              <a:buFont typeface="Arial" panose="020B0604020202020204" pitchFamily="34" charset="0"/>
              <a:buChar char="•"/>
            </a:pPr>
            <a:r>
              <a:rPr lang="en-US" dirty="0"/>
              <a:t>Bill Barnes (TCPA) presented a series of recommendations that would improve MDRPOC including:</a:t>
            </a:r>
          </a:p>
          <a:p>
            <a:pPr marL="742950" lvl="2" indent="-285750">
              <a:spcBef>
                <a:spcPts val="0"/>
              </a:spcBef>
              <a:spcAft>
                <a:spcPts val="0"/>
              </a:spcAft>
              <a:buFont typeface="Arial" panose="020B0604020202020204" pitchFamily="34" charset="0"/>
              <a:buChar char="•"/>
            </a:pPr>
            <a:r>
              <a:rPr lang="en-US" dirty="0"/>
              <a:t>Modifying MDRPOC to be informational only + providing advance notice when MDRPOC is exceeded by scheduled outages</a:t>
            </a:r>
          </a:p>
          <a:p>
            <a:pPr marL="742950" lvl="2" indent="-285750">
              <a:spcBef>
                <a:spcPts val="0"/>
              </a:spcBef>
              <a:spcAft>
                <a:spcPts val="0"/>
              </a:spcAft>
              <a:buFont typeface="Arial" panose="020B0604020202020204" pitchFamily="34" charset="0"/>
              <a:buChar char="•"/>
            </a:pPr>
            <a:r>
              <a:rPr lang="en-US" dirty="0"/>
              <a:t>Automatically approving planned outages submitted 6 months in advance and those for major turbine inspections</a:t>
            </a:r>
          </a:p>
          <a:p>
            <a:pPr marL="742950" lvl="2" indent="-285750">
              <a:spcBef>
                <a:spcPts val="0"/>
              </a:spcBef>
              <a:spcAft>
                <a:spcPts val="0"/>
              </a:spcAft>
              <a:buFont typeface="Arial" panose="020B0604020202020204" pitchFamily="34" charset="0"/>
              <a:buChar char="•"/>
            </a:pPr>
            <a:r>
              <a:rPr lang="en-US" dirty="0"/>
              <a:t>Establishing a minimum MDRPOC  throughout the year with smoothed ramping in and out of outage seasons</a:t>
            </a:r>
          </a:p>
          <a:p>
            <a:pPr marL="742950" lvl="2" indent="-285750">
              <a:spcBef>
                <a:spcPts val="0"/>
              </a:spcBef>
              <a:spcAft>
                <a:spcPts val="0"/>
              </a:spcAft>
              <a:buFont typeface="Arial" panose="020B0604020202020204" pitchFamily="34" charset="0"/>
              <a:buChar char="•"/>
            </a:pPr>
            <a:r>
              <a:rPr lang="en-US" dirty="0"/>
              <a:t>Increasing flexibility by allowing QSEs to transfer planned outage capacity among their Resources and increasing ERCOT’s authority to grant exceptions.</a:t>
            </a:r>
          </a:p>
          <a:p>
            <a:pPr marL="742950" lvl="2" indent="-285750">
              <a:spcBef>
                <a:spcPts val="0"/>
              </a:spcBef>
              <a:spcAft>
                <a:spcPts val="0"/>
              </a:spcAft>
              <a:buFont typeface="Arial" panose="020B0604020202020204" pitchFamily="34" charset="0"/>
              <a:buChar char="•"/>
            </a:pPr>
            <a:endParaRPr lang="en-US" dirty="0"/>
          </a:p>
          <a:p>
            <a:pPr marL="285750" lvl="1" indent="-285750">
              <a:spcBef>
                <a:spcPts val="0"/>
              </a:spcBef>
              <a:spcAft>
                <a:spcPts val="0"/>
              </a:spcAft>
              <a:buFont typeface="Arial" panose="020B0604020202020204" pitchFamily="34" charset="0"/>
              <a:buChar char="•"/>
            </a:pPr>
            <a:r>
              <a:rPr lang="en-US" dirty="0"/>
              <a:t>Eric Goff (Residential Consumers), Ian Haley (MS), Blake Holt (LCRA), and Andy Nguyen (Constellation) expressed support for TCPA recommendations citing the advantages of managing outage capacity through wholesale pricing signals. Stakeholders also emphasized the importance of shifting MDRPOC from managing perceived short-term risk to the long-term risks associated with maintaining an aging fleet of dispatchable Resources. </a:t>
            </a:r>
          </a:p>
          <a:p>
            <a:pPr marL="285750" lvl="1" indent="-285750">
              <a:spcBef>
                <a:spcPts val="0"/>
              </a:spcBef>
              <a:spcAft>
                <a:spcPts val="0"/>
              </a:spcAft>
              <a:buFont typeface="Arial" panose="020B0604020202020204" pitchFamily="34" charset="0"/>
              <a:buChar char="•"/>
            </a:pPr>
            <a:endParaRPr lang="en-US" dirty="0"/>
          </a:p>
          <a:p>
            <a:pPr marL="285750" lvl="1" indent="-285750">
              <a:spcBef>
                <a:spcPts val="0"/>
              </a:spcBef>
              <a:spcAft>
                <a:spcPts val="0"/>
              </a:spcAft>
              <a:buFont typeface="Arial" panose="020B0604020202020204" pitchFamily="34" charset="0"/>
              <a:buChar char="•"/>
            </a:pPr>
            <a:r>
              <a:rPr lang="en-US" dirty="0"/>
              <a:t>ERCOT is expected to issue a Market Notice in the coming weeks which will detail the new MDRPOC methodology and solicit feedback from stakeholders. TCPA is considering filing an NPRR pending ERCOT’s final methodology decisions.</a:t>
            </a:r>
          </a:p>
          <a:p>
            <a:pPr marL="285750" lvl="1" indent="-285750">
              <a:spcBef>
                <a:spcPts val="0"/>
              </a:spcBef>
              <a:spcAft>
                <a:spcPts val="0"/>
              </a:spcAft>
              <a:buFont typeface="Arial" panose="020B0604020202020204" pitchFamily="34" charset="0"/>
              <a:buChar char="•"/>
            </a:pPr>
            <a:endParaRPr lang="en-US" dirty="0"/>
          </a:p>
          <a:p>
            <a:pPr marL="285750" lvl="1" indent="-285750">
              <a:spcBef>
                <a:spcPts val="0"/>
              </a:spcBef>
              <a:spcAft>
                <a:spcPts val="0"/>
              </a:spcAft>
              <a:buFont typeface="Arial" panose="020B0604020202020204" pitchFamily="34" charset="0"/>
              <a:buChar char="•"/>
            </a:pPr>
            <a:r>
              <a:rPr lang="en-US" dirty="0"/>
              <a:t>WMWG will host an additional discussion on MDRPOC during the June meeting pending ERCOT’s Market Notice.</a:t>
            </a:r>
          </a:p>
        </p:txBody>
      </p:sp>
      <p:sp>
        <p:nvSpPr>
          <p:cNvPr id="5" name="Rectangle 4">
            <a:extLst>
              <a:ext uri="{FF2B5EF4-FFF2-40B4-BE49-F238E27FC236}">
                <a16:creationId xmlns:a16="http://schemas.microsoft.com/office/drawing/2014/main" id="{84F18D7B-70B1-EBE9-E703-82C11FAF36A0}"/>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3898245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4889CB-E634-50B9-10A8-D328A121F2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4D5416-158B-DA4C-C094-EB23E9737690}"/>
              </a:ext>
            </a:extLst>
          </p:cNvPr>
          <p:cNvSpPr>
            <a:spLocks noGrp="1"/>
          </p:cNvSpPr>
          <p:nvPr>
            <p:ph type="title"/>
          </p:nvPr>
        </p:nvSpPr>
        <p:spPr>
          <a:xfrm>
            <a:off x="838200" y="365760"/>
            <a:ext cx="10515600" cy="1325880"/>
          </a:xfrm>
          <a:noFill/>
        </p:spPr>
        <p:txBody>
          <a:bodyPr anchor="ctr"/>
          <a:lstStyle/>
          <a:p>
            <a:r>
              <a:rPr lang="en-US" dirty="0"/>
              <a:t>General items – Changes to Emergency Settlement Methodology</a:t>
            </a:r>
            <a:br>
              <a:rPr lang="en-US" dirty="0"/>
            </a:br>
            <a:endParaRPr lang="en-US" dirty="0"/>
          </a:p>
        </p:txBody>
      </p:sp>
      <p:sp>
        <p:nvSpPr>
          <p:cNvPr id="3" name="Content Placeholder 2">
            <a:extLst>
              <a:ext uri="{FF2B5EF4-FFF2-40B4-BE49-F238E27FC236}">
                <a16:creationId xmlns:a16="http://schemas.microsoft.com/office/drawing/2014/main" id="{3D5FB8E3-B23E-D083-7DF3-B64B36461359}"/>
              </a:ext>
            </a:extLst>
          </p:cNvPr>
          <p:cNvSpPr>
            <a:spLocks noGrp="1"/>
          </p:cNvSpPr>
          <p:nvPr>
            <p:ph sz="quarter" idx="13"/>
          </p:nvPr>
        </p:nvSpPr>
        <p:spPr>
          <a:xfrm>
            <a:off x="838199" y="1490473"/>
            <a:ext cx="10406744" cy="4598346"/>
          </a:xfrm>
          <a:noFill/>
        </p:spPr>
        <p:txBody>
          <a:bodyPr>
            <a:normAutofit fontScale="92500" lnSpcReduction="20000"/>
          </a:bodyPr>
          <a:lstStyle/>
          <a:p>
            <a:pPr marL="285750" indent="-285750">
              <a:spcBef>
                <a:spcPts val="600"/>
              </a:spcBef>
              <a:buFont typeface="Arial" panose="020B0604020202020204" pitchFamily="34" charset="0"/>
              <a:buChar char="•"/>
            </a:pPr>
            <a:r>
              <a:rPr lang="en-US" dirty="0"/>
              <a:t>Magie Shanks (ERCOT) presented additional details on the price correction event for Operating Days August 12, 2024 – September 11, 2024 including a robust summary of the enhancements made to Emergency Operations Settlement calculations.</a:t>
            </a:r>
          </a:p>
          <a:p>
            <a:pPr marL="285750" indent="-285750">
              <a:spcBef>
                <a:spcPts val="600"/>
              </a:spcBef>
              <a:buFont typeface="Arial" panose="020B0604020202020204" pitchFamily="34" charset="0"/>
              <a:buChar char="•"/>
            </a:pPr>
            <a:endParaRPr lang="en-US" dirty="0"/>
          </a:p>
          <a:p>
            <a:pPr marL="285750" indent="-285750">
              <a:spcBef>
                <a:spcPts val="600"/>
              </a:spcBef>
              <a:buFont typeface="Arial" panose="020B0604020202020204" pitchFamily="34" charset="0"/>
              <a:buChar char="•"/>
            </a:pPr>
            <a:r>
              <a:rPr lang="en-US" dirty="0"/>
              <a:t>The previous methodology ran all Generation Resources through the Emergency Operations Settlement, calculated the difference between the RT-SPP and the Resource’s EOC (capped by MOC), and then calculated make-whole payments using the price delta and the minimum of the aggregated base point or Real-Time Metered Generation (RTMG) for each Settlement Interval. </a:t>
            </a:r>
          </a:p>
          <a:p>
            <a:pPr marL="285750" indent="-285750">
              <a:spcBef>
                <a:spcPts val="600"/>
              </a:spcBef>
              <a:buFont typeface="Arial" panose="020B0604020202020204" pitchFamily="34" charset="0"/>
              <a:buChar char="•"/>
            </a:pPr>
            <a:endParaRPr lang="en-US" dirty="0"/>
          </a:p>
          <a:p>
            <a:pPr marL="285750" indent="-285750">
              <a:spcBef>
                <a:spcPts val="600"/>
              </a:spcBef>
              <a:buFont typeface="Arial" panose="020B0604020202020204" pitchFamily="34" charset="0"/>
              <a:buChar char="•"/>
            </a:pPr>
            <a:r>
              <a:rPr lang="en-US" dirty="0"/>
              <a:t>The new methodology adds an additional screening step to exclude price-indifferent Generation Resources from resettlement, thereby minimizing unnecessary resettlement costs.</a:t>
            </a:r>
          </a:p>
          <a:p>
            <a:pPr marL="742950" lvl="2" indent="-285750">
              <a:spcBef>
                <a:spcPts val="600"/>
              </a:spcBef>
              <a:buFont typeface="Arial" panose="020B0604020202020204" pitchFamily="34" charset="0"/>
              <a:buChar char="•"/>
            </a:pPr>
            <a:r>
              <a:rPr lang="en-US" dirty="0"/>
              <a:t>Generators are assumed to be price takers if the Base Points are unchanged between the original and re-calculated SCED optimizations. This includes Resources with a status of ONTEST or ONHOLD or those where HDL = LDL.</a:t>
            </a:r>
          </a:p>
          <a:p>
            <a:pPr marL="285750" lvl="1" indent="-285750">
              <a:spcBef>
                <a:spcPts val="600"/>
              </a:spcBef>
              <a:buFont typeface="Arial" panose="020B0604020202020204" pitchFamily="34" charset="0"/>
              <a:buChar char="•"/>
            </a:pPr>
            <a:r>
              <a:rPr lang="en-US" dirty="0"/>
              <a:t>Stakeholders encouraged ERCOT to clarify the protocols to better detail the enhanced resettlement methodology.</a:t>
            </a:r>
          </a:p>
          <a:p>
            <a:pPr marL="285750" indent="-285750">
              <a:spcBef>
                <a:spcPts val="600"/>
              </a:spcBef>
              <a:buFont typeface="Arial" panose="020B0604020202020204" pitchFamily="34" charset="0"/>
              <a:buChar char="•"/>
            </a:pPr>
            <a:endParaRPr lang="en-US" dirty="0"/>
          </a:p>
          <a:p>
            <a:pPr marL="285750" indent="-285750">
              <a:spcBef>
                <a:spcPts val="600"/>
              </a:spcBef>
              <a:buFont typeface="Arial" panose="020B0604020202020204" pitchFamily="34" charset="0"/>
              <a:buChar char="•"/>
            </a:pPr>
            <a:r>
              <a:rPr lang="en-US" dirty="0"/>
              <a:t>ERCOT also reviewed the </a:t>
            </a:r>
            <a:r>
              <a:rPr lang="en-US" dirty="0">
                <a:hlinkClick r:id="rId3"/>
              </a:rPr>
              <a:t>Market Notice</a:t>
            </a:r>
            <a:r>
              <a:rPr lang="en-US" dirty="0"/>
              <a:t> issued on April 24, 2025 which highlighted a correction to the original price correction event which would remove September 4, 2024 and September 11, 2024 from qualifying for resettlement.</a:t>
            </a:r>
          </a:p>
        </p:txBody>
      </p:sp>
      <p:sp>
        <p:nvSpPr>
          <p:cNvPr id="5" name="Rectangle 4">
            <a:extLst>
              <a:ext uri="{FF2B5EF4-FFF2-40B4-BE49-F238E27FC236}">
                <a16:creationId xmlns:a16="http://schemas.microsoft.com/office/drawing/2014/main" id="{D531A420-2521-82C0-7B1E-5E07CB870F5F}"/>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689354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11" descr="A close up of dots&#10;">
            <a:extLst>
              <a:ext uri="{FF2B5EF4-FFF2-40B4-BE49-F238E27FC236}">
                <a16:creationId xmlns:a16="http://schemas.microsoft.com/office/drawing/2014/main" id="{030E03B4-DAB0-F43D-4B1C-C54F75E621A1}"/>
              </a:ext>
            </a:extLst>
          </p:cNvPr>
          <p:cNvPicPr>
            <a:picLocks noGrp="1" noChangeAspect="1"/>
          </p:cNvPicPr>
          <p:nvPr>
            <p:ph type="pic" sz="quarter" idx="11"/>
          </p:nvPr>
        </p:nvPicPr>
        <p:blipFill>
          <a:blip r:embed="rId2"/>
          <a:srcRect/>
          <a:stretch/>
        </p:blipFill>
        <p:spPr>
          <a:xfrm>
            <a:off x="0" y="0"/>
            <a:ext cx="12192000" cy="6858000"/>
          </a:xfrm>
        </p:spPr>
      </p:pic>
      <p:sp>
        <p:nvSpPr>
          <p:cNvPr id="7" name="Title 6">
            <a:extLst>
              <a:ext uri="{FF2B5EF4-FFF2-40B4-BE49-F238E27FC236}">
                <a16:creationId xmlns:a16="http://schemas.microsoft.com/office/drawing/2014/main" id="{4AB1CD4B-2C7F-1593-8E69-B7450F3DCAD6}"/>
              </a:ext>
            </a:extLst>
          </p:cNvPr>
          <p:cNvSpPr>
            <a:spLocks noGrp="1"/>
          </p:cNvSpPr>
          <p:nvPr>
            <p:ph type="title"/>
          </p:nvPr>
        </p:nvSpPr>
        <p:spPr>
          <a:xfrm>
            <a:off x="1362437" y="400485"/>
            <a:ext cx="9467127" cy="2527911"/>
          </a:xfrm>
        </p:spPr>
        <p:txBody>
          <a:bodyPr/>
          <a:lstStyle/>
          <a:p>
            <a:r>
              <a:rPr lang="en-US" dirty="0"/>
              <a:t>THANK YOU</a:t>
            </a:r>
          </a:p>
        </p:txBody>
      </p:sp>
    </p:spTree>
    <p:extLst>
      <p:ext uri="{BB962C8B-B14F-4D97-AF65-F5344CB8AC3E}">
        <p14:creationId xmlns:p14="http://schemas.microsoft.com/office/powerpoint/2010/main" val="2184472291"/>
      </p:ext>
    </p:extLst>
  </p:cSld>
  <p:clrMapOvr>
    <a:masterClrMapping/>
  </p:clrMapOvr>
</p:sld>
</file>

<file path=ppt/theme/theme1.xml><?xml version="1.0" encoding="utf-8"?>
<a:theme xmlns:a="http://schemas.openxmlformats.org/drawingml/2006/main" name="Custom">
  <a:themeElements>
    <a:clrScheme name="Tech presentation">
      <a:dk1>
        <a:srgbClr val="000000"/>
      </a:dk1>
      <a:lt1>
        <a:srgbClr val="FFFFFF"/>
      </a:lt1>
      <a:dk2>
        <a:srgbClr val="435369"/>
      </a:dk2>
      <a:lt2>
        <a:srgbClr val="E8E8E8"/>
      </a:lt2>
      <a:accent1>
        <a:srgbClr val="A53F51"/>
      </a:accent1>
      <a:accent2>
        <a:srgbClr val="E89756"/>
      </a:accent2>
      <a:accent3>
        <a:srgbClr val="2F3342"/>
      </a:accent3>
      <a:accent4>
        <a:srgbClr val="2B2052"/>
      </a:accent4>
      <a:accent5>
        <a:srgbClr val="00023A"/>
      </a:accent5>
      <a:accent6>
        <a:srgbClr val="7E7E7E"/>
      </a:accent6>
      <a:hlink>
        <a:srgbClr val="467886"/>
      </a:hlink>
      <a:folHlink>
        <a:srgbClr val="96607D"/>
      </a:folHlink>
    </a:clrScheme>
    <a:fontScheme name="Custom 99">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M55661986_wac_CP_V19" id="{030227AD-26D8-46F7-B412-6532AF4DDFEA}" vid="{787E6F9C-FC70-455D-8D81-5DEDA8A08F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C2645A-E767-4D7E-984D-234E531E455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0F048343-1EA9-44C3-883E-652FAAF0713E}">
  <ds:schemaRefs>
    <ds:schemaRef ds:uri="http://schemas.microsoft.com/sharepoint/v3/contenttype/forms"/>
  </ds:schemaRefs>
</ds:datastoreItem>
</file>

<file path=customXml/itemProps3.xml><?xml version="1.0" encoding="utf-8"?>
<ds:datastoreItem xmlns:ds="http://schemas.openxmlformats.org/officeDocument/2006/customXml" ds:itemID="{5F2A2379-DD35-4769-BFD6-4857D72F80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{00DC93C2-00AB-4799-AFD6-65C67AF71715}tf55661986_win32</Template>
  <TotalTime>7605</TotalTime>
  <Words>783</Words>
  <Application>Microsoft Macintosh PowerPoint</Application>
  <PresentationFormat>Widescreen</PresentationFormat>
  <Paragraphs>45</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Calibri</vt:lpstr>
      <vt:lpstr>Calibri Light</vt:lpstr>
      <vt:lpstr>Wingdings</vt:lpstr>
      <vt:lpstr>Custom</vt:lpstr>
      <vt:lpstr>WMWG update to wms May 5, 2025 Amanda Frazier, WMWG Chair </vt:lpstr>
      <vt:lpstr>AGENDA</vt:lpstr>
      <vt:lpstr>General items – RUC Discussions</vt:lpstr>
      <vt:lpstr>General items – MDRPOC</vt:lpstr>
      <vt:lpstr>General items – Changes to Emergency Settlement Methodology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WMWG update to wms January 8, 2025 Blake Holt, WMWG Chair</dc:title>
  <dc:creator>Amanda Frazier</dc:creator>
  <cp:lastModifiedBy>Amanda Frazier</cp:lastModifiedBy>
  <cp:revision>12</cp:revision>
  <dcterms:created xsi:type="dcterms:W3CDTF">2024-07-23T18:58:17Z</dcterms:created>
  <dcterms:modified xsi:type="dcterms:W3CDTF">2025-05-06T14:51:20Z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y fmtid="{D5CDD505-2E9C-101B-9397-08002B2CF9AE}" pid="4" name="MSIP_Label_7084cbda-52b8-46fb-a7b7-cb5bd465ed85_Enabled">
    <vt:lpwstr>true</vt:lpwstr>
  </property>
  <property fmtid="{D5CDD505-2E9C-101B-9397-08002B2CF9AE}" pid="5" name="MSIP_Label_7084cbda-52b8-46fb-a7b7-cb5bd465ed85_SetDate">
    <vt:lpwstr>2025-01-07T19:23:20Z</vt:lpwstr>
  </property>
  <property fmtid="{D5CDD505-2E9C-101B-9397-08002B2CF9AE}" pid="6" name="MSIP_Label_7084cbda-52b8-46fb-a7b7-cb5bd465ed85_Method">
    <vt:lpwstr>Standard</vt:lpwstr>
  </property>
  <property fmtid="{D5CDD505-2E9C-101B-9397-08002B2CF9AE}" pid="7" name="MSIP_Label_7084cbda-52b8-46fb-a7b7-cb5bd465ed85_Name">
    <vt:lpwstr>Internal</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ActionId">
    <vt:lpwstr>4718cdd1-6337-4a46-9def-771470eb72e9</vt:lpwstr>
  </property>
  <property fmtid="{D5CDD505-2E9C-101B-9397-08002B2CF9AE}" pid="10" name="MSIP_Label_7084cbda-52b8-46fb-a7b7-cb5bd465ed85_ContentBits">
    <vt:lpwstr>0</vt:lpwstr>
  </property>
</Properties>
</file>