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402" r:id="rId8"/>
    <p:sldId id="286" r:id="rId9"/>
    <p:sldId id="413" r:id="rId10"/>
    <p:sldId id="418" r:id="rId11"/>
    <p:sldId id="417" r:id="rId12"/>
    <p:sldId id="416" r:id="rId13"/>
    <p:sldId id="415" r:id="rId14"/>
    <p:sldId id="414" r:id="rId15"/>
    <p:sldId id="410" r:id="rId16"/>
    <p:sldId id="419" r:id="rId17"/>
    <p:sldId id="420" r:id="rId18"/>
    <p:sldId id="421" r:id="rId19"/>
    <p:sldId id="422" r:id="rId20"/>
    <p:sldId id="423" r:id="rId21"/>
    <p:sldId id="424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402"/>
            <p14:sldId id="286"/>
            <p14:sldId id="413"/>
            <p14:sldId id="418"/>
            <p14:sldId id="417"/>
            <p14:sldId id="416"/>
            <p14:sldId id="415"/>
            <p14:sldId id="414"/>
            <p14:sldId id="410"/>
            <p14:sldId id="419"/>
            <p14:sldId id="420"/>
            <p14:sldId id="421"/>
            <p14:sldId id="422"/>
            <p14:sldId id="423"/>
            <p14:sldId id="4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E1AEDD-C07B-4C35-B696-5A3400A694A4}" v="29" dt="2025-04-07T20:46:44.2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6" autoAdjust="0"/>
    <p:restoredTop sz="94660"/>
  </p:normalViewPr>
  <p:slideViewPr>
    <p:cSldViewPr showGuides="1">
      <p:cViewPr varScale="1">
        <p:scale>
          <a:sx n="120" d="100"/>
          <a:sy n="120" d="100"/>
        </p:scale>
        <p:origin x="141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igo, Jake" userId="0c06b333-eb43-4e1b-ae58-2615bd219d7a" providerId="ADAL" clId="{329D7C1B-8B93-48BE-92E0-64E2AE27B005}"/>
    <pc:docChg chg="addSld delSld modSld modSection">
      <pc:chgData name="Pedigo, Jake" userId="0c06b333-eb43-4e1b-ae58-2615bd219d7a" providerId="ADAL" clId="{329D7C1B-8B93-48BE-92E0-64E2AE27B005}" dt="2024-04-03T14:35:50.646" v="95" actId="47"/>
      <pc:docMkLst>
        <pc:docMk/>
      </pc:docMkLst>
      <pc:sldChg chg="modSp mod">
        <pc:chgData name="Pedigo, Jake" userId="0c06b333-eb43-4e1b-ae58-2615bd219d7a" providerId="ADAL" clId="{329D7C1B-8B93-48BE-92E0-64E2AE27B005}" dt="2024-04-01T16:11:10.190" v="4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329D7C1B-8B93-48BE-92E0-64E2AE27B005}" dt="2024-04-03T14:28:11.210" v="55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329D7C1B-8B93-48BE-92E0-64E2AE27B005}" dt="2024-04-03T14:27:28.049" v="5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329D7C1B-8B93-48BE-92E0-64E2AE27B005}" dt="2024-04-03T14:33:36.149" v="79" actId="14100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329D7C1B-8B93-48BE-92E0-64E2AE27B005}" dt="2024-04-03T14:31:31.730" v="64" actId="14100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329D7C1B-8B93-48BE-92E0-64E2AE27B005}" dt="2024-04-03T14:32:05.650" v="67" actId="14100"/>
        <pc:sldMkLst>
          <pc:docMk/>
          <pc:sldMk cId="3654939957" sldId="414"/>
        </pc:sldMkLst>
      </pc:sldChg>
      <pc:sldChg chg="modSp add mod">
        <pc:chgData name="Pedigo, Jake" userId="0c06b333-eb43-4e1b-ae58-2615bd219d7a" providerId="ADAL" clId="{329D7C1B-8B93-48BE-92E0-64E2AE27B005}" dt="2024-04-03T14:32:29.197" v="70" actId="14100"/>
        <pc:sldMkLst>
          <pc:docMk/>
          <pc:sldMk cId="3517840686" sldId="415"/>
        </pc:sldMkLst>
      </pc:sldChg>
      <pc:sldChg chg="add del">
        <pc:chgData name="Pedigo, Jake" userId="0c06b333-eb43-4e1b-ae58-2615bd219d7a" providerId="ADAL" clId="{329D7C1B-8B93-48BE-92E0-64E2AE27B005}" dt="2024-04-03T14:32:36.143" v="71" actId="47"/>
        <pc:sldMkLst>
          <pc:docMk/>
          <pc:sldMk cId="1577368796" sldId="416"/>
        </pc:sldMkLst>
      </pc:sldChg>
      <pc:sldChg chg="modSp add mod">
        <pc:chgData name="Pedigo, Jake" userId="0c06b333-eb43-4e1b-ae58-2615bd219d7a" providerId="ADAL" clId="{329D7C1B-8B93-48BE-92E0-64E2AE27B005}" dt="2024-04-03T14:33:56.567" v="81" actId="14100"/>
        <pc:sldMkLst>
          <pc:docMk/>
          <pc:sldMk cId="2376815128" sldId="416"/>
        </pc:sldMkLst>
      </pc:sldChg>
      <pc:sldChg chg="add del">
        <pc:chgData name="Pedigo, Jake" userId="0c06b333-eb43-4e1b-ae58-2615bd219d7a" providerId="ADAL" clId="{329D7C1B-8B93-48BE-92E0-64E2AE27B005}" dt="2024-04-03T14:32:37.551" v="72" actId="47"/>
        <pc:sldMkLst>
          <pc:docMk/>
          <pc:sldMk cId="1181336304" sldId="417"/>
        </pc:sldMkLst>
      </pc:sldChg>
      <pc:sldChg chg="modSp add mod">
        <pc:chgData name="Pedigo, Jake" userId="0c06b333-eb43-4e1b-ae58-2615bd219d7a" providerId="ADAL" clId="{329D7C1B-8B93-48BE-92E0-64E2AE27B005}" dt="2024-04-03T14:34:18.129" v="83" actId="14100"/>
        <pc:sldMkLst>
          <pc:docMk/>
          <pc:sldMk cId="2986948389" sldId="417"/>
        </pc:sldMkLst>
      </pc:sldChg>
      <pc:sldChg chg="modSp add mod">
        <pc:chgData name="Pedigo, Jake" userId="0c06b333-eb43-4e1b-ae58-2615bd219d7a" providerId="ADAL" clId="{329D7C1B-8B93-48BE-92E0-64E2AE27B005}" dt="2024-04-03T14:34:37.605" v="85" actId="14100"/>
        <pc:sldMkLst>
          <pc:docMk/>
          <pc:sldMk cId="2883031647" sldId="418"/>
        </pc:sldMkLst>
      </pc:sldChg>
      <pc:sldChg chg="modSp add mod">
        <pc:chgData name="Pedigo, Jake" userId="0c06b333-eb43-4e1b-ae58-2615bd219d7a" providerId="ADAL" clId="{329D7C1B-8B93-48BE-92E0-64E2AE27B005}" dt="2024-04-03T14:35:00.511" v="87" actId="14100"/>
        <pc:sldMkLst>
          <pc:docMk/>
          <pc:sldMk cId="4286445701" sldId="419"/>
        </pc:sldMkLst>
      </pc:sldChg>
      <pc:sldChg chg="modSp add mod">
        <pc:chgData name="Pedigo, Jake" userId="0c06b333-eb43-4e1b-ae58-2615bd219d7a" providerId="ADAL" clId="{329D7C1B-8B93-48BE-92E0-64E2AE27B005}" dt="2024-04-03T14:35:32.049" v="91" actId="14100"/>
        <pc:sldMkLst>
          <pc:docMk/>
          <pc:sldMk cId="694343054" sldId="420"/>
        </pc:sldMkLst>
      </pc:sldChg>
      <pc:sldChg chg="del">
        <pc:chgData name="Pedigo, Jake" userId="0c06b333-eb43-4e1b-ae58-2615bd219d7a" providerId="ADAL" clId="{329D7C1B-8B93-48BE-92E0-64E2AE27B005}" dt="2024-04-01T16:11:50.743" v="46" actId="47"/>
        <pc:sldMkLst>
          <pc:docMk/>
          <pc:sldMk cId="1752652496" sldId="420"/>
        </pc:sldMkLst>
      </pc:sldChg>
      <pc:sldChg chg="modSp add mod">
        <pc:chgData name="Pedigo, Jake" userId="0c06b333-eb43-4e1b-ae58-2615bd219d7a" providerId="ADAL" clId="{329D7C1B-8B93-48BE-92E0-64E2AE27B005}" dt="2024-04-03T14:35:48.699" v="94" actId="14100"/>
        <pc:sldMkLst>
          <pc:docMk/>
          <pc:sldMk cId="1157306554" sldId="421"/>
        </pc:sldMkLst>
      </pc:sldChg>
      <pc:sldChg chg="add del">
        <pc:chgData name="Pedigo, Jake" userId="0c06b333-eb43-4e1b-ae58-2615bd219d7a" providerId="ADAL" clId="{329D7C1B-8B93-48BE-92E0-64E2AE27B005}" dt="2024-04-03T14:35:50.646" v="95" actId="47"/>
        <pc:sldMkLst>
          <pc:docMk/>
          <pc:sldMk cId="40584025" sldId="422"/>
        </pc:sldMkLst>
      </pc:sldChg>
      <pc:sldChg chg="del">
        <pc:chgData name="Pedigo, Jake" userId="0c06b333-eb43-4e1b-ae58-2615bd219d7a" providerId="ADAL" clId="{329D7C1B-8B93-48BE-92E0-64E2AE27B005}" dt="2024-04-01T16:11:52.322" v="47" actId="47"/>
        <pc:sldMkLst>
          <pc:docMk/>
          <pc:sldMk cId="2864357590" sldId="425"/>
        </pc:sldMkLst>
      </pc:sldChg>
      <pc:sldChg chg="del">
        <pc:chgData name="Pedigo, Jake" userId="0c06b333-eb43-4e1b-ae58-2615bd219d7a" providerId="ADAL" clId="{329D7C1B-8B93-48BE-92E0-64E2AE27B005}" dt="2024-04-01T16:12:01.906" v="49" actId="47"/>
        <pc:sldMkLst>
          <pc:docMk/>
          <pc:sldMk cId="1993285968" sldId="426"/>
        </pc:sldMkLst>
      </pc:sldChg>
      <pc:sldChg chg="del">
        <pc:chgData name="Pedigo, Jake" userId="0c06b333-eb43-4e1b-ae58-2615bd219d7a" providerId="ADAL" clId="{329D7C1B-8B93-48BE-92E0-64E2AE27B005}" dt="2024-04-01T16:12:02.840" v="50" actId="47"/>
        <pc:sldMkLst>
          <pc:docMk/>
          <pc:sldMk cId="3200251858" sldId="427"/>
        </pc:sldMkLst>
      </pc:sldChg>
      <pc:sldChg chg="del">
        <pc:chgData name="Pedigo, Jake" userId="0c06b333-eb43-4e1b-ae58-2615bd219d7a" providerId="ADAL" clId="{329D7C1B-8B93-48BE-92E0-64E2AE27B005}" dt="2024-04-01T16:12:03.659" v="51" actId="47"/>
        <pc:sldMkLst>
          <pc:docMk/>
          <pc:sldMk cId="760645245" sldId="428"/>
        </pc:sldMkLst>
      </pc:sldChg>
      <pc:sldChg chg="del">
        <pc:chgData name="Pedigo, Jake" userId="0c06b333-eb43-4e1b-ae58-2615bd219d7a" providerId="ADAL" clId="{329D7C1B-8B93-48BE-92E0-64E2AE27B005}" dt="2024-04-01T16:12:04.933" v="52" actId="47"/>
        <pc:sldMkLst>
          <pc:docMk/>
          <pc:sldMk cId="3718628743" sldId="429"/>
        </pc:sldMkLst>
      </pc:sldChg>
      <pc:sldChg chg="del">
        <pc:chgData name="Pedigo, Jake" userId="0c06b333-eb43-4e1b-ae58-2615bd219d7a" providerId="ADAL" clId="{329D7C1B-8B93-48BE-92E0-64E2AE27B005}" dt="2024-04-01T16:12:06.233" v="53" actId="47"/>
        <pc:sldMkLst>
          <pc:docMk/>
          <pc:sldMk cId="3220163717" sldId="430"/>
        </pc:sldMkLst>
      </pc:sldChg>
    </pc:docChg>
  </pc:docChgLst>
  <pc:docChgLst>
    <pc:chgData name="Pedigo, Jake" userId="0c06b333-eb43-4e1b-ae58-2615bd219d7a" providerId="ADAL" clId="{A068FEF6-961F-4F4D-858C-1984C21B2559}"/>
    <pc:docChg chg="undo custSel addSld delSld modSld modSection">
      <pc:chgData name="Pedigo, Jake" userId="0c06b333-eb43-4e1b-ae58-2615bd219d7a" providerId="ADAL" clId="{A068FEF6-961F-4F4D-858C-1984C21B2559}" dt="2024-05-07T13:47:24.209" v="71" actId="255"/>
      <pc:docMkLst>
        <pc:docMk/>
      </pc:docMkLst>
      <pc:sldChg chg="modSp mod">
        <pc:chgData name="Pedigo, Jake" userId="0c06b333-eb43-4e1b-ae58-2615bd219d7a" providerId="ADAL" clId="{A068FEF6-961F-4F4D-858C-1984C21B2559}" dt="2024-05-02T17:13:22.550" v="6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A068FEF6-961F-4F4D-858C-1984C21B2559}" dt="2024-05-07T13:46:48.392" v="69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A068FEF6-961F-4F4D-858C-1984C21B2559}" dt="2024-05-07T13:47:24.209" v="71" actId="255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A068FEF6-961F-4F4D-858C-1984C21B2559}" dt="2024-05-07T13:44:49.382" v="57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A068FEF6-961F-4F4D-858C-1984C21B2559}" dt="2024-05-07T13:42:27.765" v="41" actId="255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A068FEF6-961F-4F4D-858C-1984C21B2559}" dt="2024-05-07T13:43:58.465" v="50" actId="2164"/>
        <pc:sldMkLst>
          <pc:docMk/>
          <pc:sldMk cId="2994082264" sldId="414"/>
        </pc:sldMkLst>
      </pc:sldChg>
      <pc:sldChg chg="del">
        <pc:chgData name="Pedigo, Jake" userId="0c06b333-eb43-4e1b-ae58-2615bd219d7a" providerId="ADAL" clId="{A068FEF6-961F-4F4D-858C-1984C21B2559}" dt="2024-05-02T17:13:48.283" v="19" actId="47"/>
        <pc:sldMkLst>
          <pc:docMk/>
          <pc:sldMk cId="3654939957" sldId="414"/>
        </pc:sldMkLst>
      </pc:sldChg>
      <pc:sldChg chg="modSp add mod">
        <pc:chgData name="Pedigo, Jake" userId="0c06b333-eb43-4e1b-ae58-2615bd219d7a" providerId="ADAL" clId="{A068FEF6-961F-4F4D-858C-1984C21B2559}" dt="2024-05-07T13:43:43.856" v="47" actId="255"/>
        <pc:sldMkLst>
          <pc:docMk/>
          <pc:sldMk cId="1010666113" sldId="415"/>
        </pc:sldMkLst>
      </pc:sldChg>
      <pc:sldChg chg="del">
        <pc:chgData name="Pedigo, Jake" userId="0c06b333-eb43-4e1b-ae58-2615bd219d7a" providerId="ADAL" clId="{A068FEF6-961F-4F4D-858C-1984C21B2559}" dt="2024-05-02T17:13:49.561" v="20" actId="47"/>
        <pc:sldMkLst>
          <pc:docMk/>
          <pc:sldMk cId="3517840686" sldId="415"/>
        </pc:sldMkLst>
      </pc:sldChg>
      <pc:sldChg chg="del">
        <pc:chgData name="Pedigo, Jake" userId="0c06b333-eb43-4e1b-ae58-2615bd219d7a" providerId="ADAL" clId="{A068FEF6-961F-4F4D-858C-1984C21B2559}" dt="2024-05-02T17:13:54.970" v="22" actId="47"/>
        <pc:sldMkLst>
          <pc:docMk/>
          <pc:sldMk cId="2376815128" sldId="416"/>
        </pc:sldMkLst>
      </pc:sldChg>
      <pc:sldChg chg="modSp add mod">
        <pc:chgData name="Pedigo, Jake" userId="0c06b333-eb43-4e1b-ae58-2615bd219d7a" providerId="ADAL" clId="{A068FEF6-961F-4F4D-858C-1984C21B2559}" dt="2024-05-07T13:43:27.954" v="45" actId="255"/>
        <pc:sldMkLst>
          <pc:docMk/>
          <pc:sldMk cId="2485644163" sldId="416"/>
        </pc:sldMkLst>
      </pc:sldChg>
      <pc:sldChg chg="modSp add mod">
        <pc:chgData name="Pedigo, Jake" userId="0c06b333-eb43-4e1b-ae58-2615bd219d7a" providerId="ADAL" clId="{A068FEF6-961F-4F4D-858C-1984C21B2559}" dt="2024-05-07T13:43:11.672" v="43" actId="255"/>
        <pc:sldMkLst>
          <pc:docMk/>
          <pc:sldMk cId="229747223" sldId="417"/>
        </pc:sldMkLst>
      </pc:sldChg>
      <pc:sldChg chg="del">
        <pc:chgData name="Pedigo, Jake" userId="0c06b333-eb43-4e1b-ae58-2615bd219d7a" providerId="ADAL" clId="{A068FEF6-961F-4F4D-858C-1984C21B2559}" dt="2024-05-02T17:13:55.875" v="23" actId="47"/>
        <pc:sldMkLst>
          <pc:docMk/>
          <pc:sldMk cId="2986948389" sldId="417"/>
        </pc:sldMkLst>
      </pc:sldChg>
      <pc:sldChg chg="del">
        <pc:chgData name="Pedigo, Jake" userId="0c06b333-eb43-4e1b-ae58-2615bd219d7a" providerId="ADAL" clId="{A068FEF6-961F-4F4D-858C-1984C21B2559}" dt="2024-05-02T17:13:56.746" v="24" actId="47"/>
        <pc:sldMkLst>
          <pc:docMk/>
          <pc:sldMk cId="2883031647" sldId="418"/>
        </pc:sldMkLst>
      </pc:sldChg>
      <pc:sldChg chg="modSp add mod">
        <pc:chgData name="Pedigo, Jake" userId="0c06b333-eb43-4e1b-ae58-2615bd219d7a" providerId="ADAL" clId="{A068FEF6-961F-4F4D-858C-1984C21B2559}" dt="2024-05-07T13:45:05.953" v="59" actId="255"/>
        <pc:sldMkLst>
          <pc:docMk/>
          <pc:sldMk cId="3308530979" sldId="418"/>
        </pc:sldMkLst>
      </pc:sldChg>
      <pc:sldChg chg="modSp add mod">
        <pc:chgData name="Pedigo, Jake" userId="0c06b333-eb43-4e1b-ae58-2615bd219d7a" providerId="ADAL" clId="{A068FEF6-961F-4F4D-858C-1984C21B2559}" dt="2024-05-07T13:45:22.629" v="61" actId="255"/>
        <pc:sldMkLst>
          <pc:docMk/>
          <pc:sldMk cId="2682949338" sldId="419"/>
        </pc:sldMkLst>
      </pc:sldChg>
      <pc:sldChg chg="del">
        <pc:chgData name="Pedigo, Jake" userId="0c06b333-eb43-4e1b-ae58-2615bd219d7a" providerId="ADAL" clId="{A068FEF6-961F-4F4D-858C-1984C21B2559}" dt="2024-05-02T17:13:57.705" v="25" actId="47"/>
        <pc:sldMkLst>
          <pc:docMk/>
          <pc:sldMk cId="4286445701" sldId="419"/>
        </pc:sldMkLst>
      </pc:sldChg>
      <pc:sldChg chg="del">
        <pc:chgData name="Pedigo, Jake" userId="0c06b333-eb43-4e1b-ae58-2615bd219d7a" providerId="ADAL" clId="{A068FEF6-961F-4F4D-858C-1984C21B2559}" dt="2024-05-02T17:13:58.511" v="26" actId="47"/>
        <pc:sldMkLst>
          <pc:docMk/>
          <pc:sldMk cId="694343054" sldId="420"/>
        </pc:sldMkLst>
      </pc:sldChg>
      <pc:sldChg chg="modSp add mod">
        <pc:chgData name="Pedigo, Jake" userId="0c06b333-eb43-4e1b-ae58-2615bd219d7a" providerId="ADAL" clId="{A068FEF6-961F-4F4D-858C-1984C21B2559}" dt="2024-05-07T13:45:39.202" v="63" actId="255"/>
        <pc:sldMkLst>
          <pc:docMk/>
          <pc:sldMk cId="1275707828" sldId="420"/>
        </pc:sldMkLst>
      </pc:sldChg>
      <pc:sldChg chg="modSp add mod">
        <pc:chgData name="Pedigo, Jake" userId="0c06b333-eb43-4e1b-ae58-2615bd219d7a" providerId="ADAL" clId="{A068FEF6-961F-4F4D-858C-1984C21B2559}" dt="2024-05-07T13:45:58.105" v="65" actId="255"/>
        <pc:sldMkLst>
          <pc:docMk/>
          <pc:sldMk cId="108840912" sldId="421"/>
        </pc:sldMkLst>
      </pc:sldChg>
      <pc:sldChg chg="del">
        <pc:chgData name="Pedigo, Jake" userId="0c06b333-eb43-4e1b-ae58-2615bd219d7a" providerId="ADAL" clId="{A068FEF6-961F-4F4D-858C-1984C21B2559}" dt="2024-05-02T17:13:59.841" v="27" actId="47"/>
        <pc:sldMkLst>
          <pc:docMk/>
          <pc:sldMk cId="1157306554" sldId="421"/>
        </pc:sldMkLst>
      </pc:sldChg>
      <pc:sldChg chg="modSp add mod">
        <pc:chgData name="Pedigo, Jake" userId="0c06b333-eb43-4e1b-ae58-2615bd219d7a" providerId="ADAL" clId="{A068FEF6-961F-4F4D-858C-1984C21B2559}" dt="2024-05-07T13:46:31.084" v="68" actId="255"/>
        <pc:sldMkLst>
          <pc:docMk/>
          <pc:sldMk cId="3758460526" sldId="422"/>
        </pc:sldMkLst>
      </pc:sldChg>
    </pc:docChg>
  </pc:docChgLst>
  <pc:docChgLst>
    <pc:chgData name="Hudson, Joshua" userId="04dc2e99-16e4-4c49-a91a-25a951000035" providerId="ADAL" clId="{4CCA75D6-2F32-41B7-A557-FCFDBFD177C6}"/>
    <pc:docChg chg="addSld modSld modSection">
      <pc:chgData name="Hudson, Joshua" userId="04dc2e99-16e4-4c49-a91a-25a951000035" providerId="ADAL" clId="{4CCA75D6-2F32-41B7-A557-FCFDBFD177C6}" dt="2023-11-08T20:09:43.100" v="138" actId="122"/>
      <pc:docMkLst>
        <pc:docMk/>
      </pc:docMkLst>
      <pc:sldChg chg="modSp mod">
        <pc:chgData name="Hudson, Joshua" userId="04dc2e99-16e4-4c49-a91a-25a951000035" providerId="ADAL" clId="{4CCA75D6-2F32-41B7-A557-FCFDBFD177C6}" dt="2023-11-08T20:00:14.694" v="20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4CCA75D6-2F32-41B7-A557-FCFDBFD177C6}" dt="2023-11-08T20:09:43.100" v="138" actId="122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4CCA75D6-2F32-41B7-A557-FCFDBFD177C6}" dt="2023-11-08T20:07:31.261" v="88" actId="20577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4CCA75D6-2F32-41B7-A557-FCFDBFD177C6}" dt="2023-11-08T20:04:24.975" v="65" actId="20577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4CCA75D6-2F32-41B7-A557-FCFDBFD177C6}" dt="2023-11-08T20:03:13.932" v="42" actId="20577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4CCA75D6-2F32-41B7-A557-FCFDBFD177C6}" dt="2023-11-08T20:07:40.225" v="95" actId="20577"/>
        <pc:sldMkLst>
          <pc:docMk/>
          <pc:sldMk cId="2033245671" sldId="415"/>
        </pc:sldMkLst>
      </pc:sldChg>
      <pc:sldChg chg="modSp add mod">
        <pc:chgData name="Hudson, Joshua" userId="04dc2e99-16e4-4c49-a91a-25a951000035" providerId="ADAL" clId="{4CCA75D6-2F32-41B7-A557-FCFDBFD177C6}" dt="2023-11-08T20:03:26.232" v="59" actId="20577"/>
        <pc:sldMkLst>
          <pc:docMk/>
          <pc:sldMk cId="686433562" sldId="416"/>
        </pc:sldMkLst>
      </pc:sldChg>
      <pc:sldChg chg="modSp add mod">
        <pc:chgData name="Hudson, Joshua" userId="04dc2e99-16e4-4c49-a91a-25a951000035" providerId="ADAL" clId="{4CCA75D6-2F32-41B7-A557-FCFDBFD177C6}" dt="2023-11-08T20:07:50.939" v="104" actId="20577"/>
        <pc:sldMkLst>
          <pc:docMk/>
          <pc:sldMk cId="3325521999" sldId="417"/>
        </pc:sldMkLst>
      </pc:sldChg>
      <pc:sldChg chg="modSp add mod">
        <pc:chgData name="Hudson, Joshua" userId="04dc2e99-16e4-4c49-a91a-25a951000035" providerId="ADAL" clId="{4CCA75D6-2F32-41B7-A557-FCFDBFD177C6}" dt="2023-11-08T20:07:59.624" v="120" actId="20577"/>
        <pc:sldMkLst>
          <pc:docMk/>
          <pc:sldMk cId="870220362" sldId="418"/>
        </pc:sldMkLst>
      </pc:sldChg>
      <pc:sldChg chg="modSp add mod">
        <pc:chgData name="Hudson, Joshua" userId="04dc2e99-16e4-4c49-a91a-25a951000035" providerId="ADAL" clId="{4CCA75D6-2F32-41B7-A557-FCFDBFD177C6}" dt="2023-11-08T20:08:07.797" v="136" actId="20577"/>
        <pc:sldMkLst>
          <pc:docMk/>
          <pc:sldMk cId="2109115099" sldId="419"/>
        </pc:sldMkLst>
      </pc:sldChg>
    </pc:docChg>
  </pc:docChgLst>
  <pc:docChgLst>
    <pc:chgData name="Hudson, Joshua" userId="S::joshua.hudson@ercot.com::04dc2e99-16e4-4c49-a91a-25a951000035" providerId="AD" clId="Web-{915F63F1-CBFA-565E-6270-B8CFDB915621}"/>
    <pc:docChg chg="modSld">
      <pc:chgData name="Hudson, Joshua" userId="S::joshua.hudson@ercot.com::04dc2e99-16e4-4c49-a91a-25a951000035" providerId="AD" clId="Web-{915F63F1-CBFA-565E-6270-B8CFDB915621}" dt="2023-11-08T21:17:00.100" v="427"/>
      <pc:docMkLst>
        <pc:docMk/>
      </pc:docMkLst>
      <pc:sldChg chg="modSp">
        <pc:chgData name="Hudson, Joshua" userId="S::joshua.hudson@ercot.com::04dc2e99-16e4-4c49-a91a-25a951000035" providerId="AD" clId="Web-{915F63F1-CBFA-565E-6270-B8CFDB915621}" dt="2023-11-08T21:15:30.849" v="199"/>
        <pc:sldMkLst>
          <pc:docMk/>
          <pc:sldMk cId="2506534793" sldId="410"/>
        </pc:sldMkLst>
      </pc:sldChg>
      <pc:sldChg chg="modSp">
        <pc:chgData name="Hudson, Joshua" userId="S::joshua.hudson@ercot.com::04dc2e99-16e4-4c49-a91a-25a951000035" providerId="AD" clId="Web-{915F63F1-CBFA-565E-6270-B8CFDB915621}" dt="2023-11-08T21:14:25.802" v="53"/>
        <pc:sldMkLst>
          <pc:docMk/>
          <pc:sldMk cId="2569309724" sldId="413"/>
        </pc:sldMkLst>
      </pc:sldChg>
      <pc:sldChg chg="modSp">
        <pc:chgData name="Hudson, Joshua" userId="S::joshua.hudson@ercot.com::04dc2e99-16e4-4c49-a91a-25a951000035" providerId="AD" clId="Web-{915F63F1-CBFA-565E-6270-B8CFDB915621}" dt="2023-11-08T21:14:51.692" v="115"/>
        <pc:sldMkLst>
          <pc:docMk/>
          <pc:sldMk cId="769589810" sldId="414"/>
        </pc:sldMkLst>
      </pc:sldChg>
      <pc:sldChg chg="modSp">
        <pc:chgData name="Hudson, Joshua" userId="S::joshua.hudson@ercot.com::04dc2e99-16e4-4c49-a91a-25a951000035" providerId="AD" clId="Web-{915F63F1-CBFA-565E-6270-B8CFDB915621}" dt="2023-11-08T21:15:55.631" v="257"/>
        <pc:sldMkLst>
          <pc:docMk/>
          <pc:sldMk cId="2033245671" sldId="415"/>
        </pc:sldMkLst>
      </pc:sldChg>
      <pc:sldChg chg="modSp">
        <pc:chgData name="Hudson, Joshua" userId="S::joshua.hudson@ercot.com::04dc2e99-16e4-4c49-a91a-25a951000035" providerId="AD" clId="Web-{915F63F1-CBFA-565E-6270-B8CFDB915621}" dt="2023-11-08T21:16:28.866" v="339"/>
        <pc:sldMkLst>
          <pc:docMk/>
          <pc:sldMk cId="3325521999" sldId="417"/>
        </pc:sldMkLst>
      </pc:sldChg>
      <pc:sldChg chg="modSp">
        <pc:chgData name="Hudson, Joshua" userId="S::joshua.hudson@ercot.com::04dc2e99-16e4-4c49-a91a-25a951000035" providerId="AD" clId="Web-{915F63F1-CBFA-565E-6270-B8CFDB915621}" dt="2023-11-08T21:16:46.772" v="393"/>
        <pc:sldMkLst>
          <pc:docMk/>
          <pc:sldMk cId="870220362" sldId="418"/>
        </pc:sldMkLst>
      </pc:sldChg>
      <pc:sldChg chg="modSp">
        <pc:chgData name="Hudson, Joshua" userId="S::joshua.hudson@ercot.com::04dc2e99-16e4-4c49-a91a-25a951000035" providerId="AD" clId="Web-{915F63F1-CBFA-565E-6270-B8CFDB915621}" dt="2023-11-08T21:17:00.100" v="427"/>
        <pc:sldMkLst>
          <pc:docMk/>
          <pc:sldMk cId="2109115099" sldId="419"/>
        </pc:sldMkLst>
      </pc:sldChg>
    </pc:docChg>
  </pc:docChgLst>
  <pc:docChgLst>
    <pc:chgData name="Pedigo, Jake" userId="0c06b333-eb43-4e1b-ae58-2615bd219d7a" providerId="ADAL" clId="{AC6C9536-8BF8-43E8-B623-C010FE1F7FF4}"/>
    <pc:docChg chg="undo custSel addSld delSld modSld modSection">
      <pc:chgData name="Pedigo, Jake" userId="0c06b333-eb43-4e1b-ae58-2615bd219d7a" providerId="ADAL" clId="{AC6C9536-8BF8-43E8-B623-C010FE1F7FF4}" dt="2024-12-11T19:55:24.935" v="45" actId="47"/>
      <pc:docMkLst>
        <pc:docMk/>
      </pc:docMkLst>
      <pc:sldChg chg="modSp">
        <pc:chgData name="Pedigo, Jake" userId="0c06b333-eb43-4e1b-ae58-2615bd219d7a" providerId="ADAL" clId="{AC6C9536-8BF8-43E8-B623-C010FE1F7FF4}" dt="2024-12-04T17:02:19.656" v="0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AC6C9536-8BF8-43E8-B623-C010FE1F7FF4}" dt="2024-12-11T19:50:57.815" v="18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AC6C9536-8BF8-43E8-B623-C010FE1F7FF4}" dt="2024-12-11T19:50:11.917" v="17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AC6C9536-8BF8-43E8-B623-C010FE1F7FF4}" dt="2024-12-11T19:54:12.434" v="38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AC6C9536-8BF8-43E8-B623-C010FE1F7FF4}" dt="2024-12-11T19:51:58.407" v="25"/>
        <pc:sldMkLst>
          <pc:docMk/>
          <pc:sldMk cId="2569309724" sldId="413"/>
        </pc:sldMkLst>
      </pc:sldChg>
      <pc:sldChg chg="modSp del">
        <pc:chgData name="Pedigo, Jake" userId="0c06b333-eb43-4e1b-ae58-2615bd219d7a" providerId="ADAL" clId="{AC6C9536-8BF8-43E8-B623-C010FE1F7FF4}" dt="2024-12-04T17:02:35.783" v="4" actId="47"/>
        <pc:sldMkLst>
          <pc:docMk/>
          <pc:sldMk cId="2089731267" sldId="414"/>
        </pc:sldMkLst>
      </pc:sldChg>
      <pc:sldChg chg="modSp add mod">
        <pc:chgData name="Pedigo, Jake" userId="0c06b333-eb43-4e1b-ae58-2615bd219d7a" providerId="ADAL" clId="{AC6C9536-8BF8-43E8-B623-C010FE1F7FF4}" dt="2024-12-11T19:53:29.826" v="31" actId="2164"/>
        <pc:sldMkLst>
          <pc:docMk/>
          <pc:sldMk cId="3829459530" sldId="414"/>
        </pc:sldMkLst>
      </pc:sldChg>
      <pc:sldChg chg="modSp del">
        <pc:chgData name="Pedigo, Jake" userId="0c06b333-eb43-4e1b-ae58-2615bd219d7a" providerId="ADAL" clId="{AC6C9536-8BF8-43E8-B623-C010FE1F7FF4}" dt="2024-12-04T17:02:36.757" v="5" actId="47"/>
        <pc:sldMkLst>
          <pc:docMk/>
          <pc:sldMk cId="1507445960" sldId="415"/>
        </pc:sldMkLst>
      </pc:sldChg>
      <pc:sldChg chg="modSp add">
        <pc:chgData name="Pedigo, Jake" userId="0c06b333-eb43-4e1b-ae58-2615bd219d7a" providerId="ADAL" clId="{AC6C9536-8BF8-43E8-B623-C010FE1F7FF4}" dt="2024-12-11T19:53:13.738" v="29"/>
        <pc:sldMkLst>
          <pc:docMk/>
          <pc:sldMk cId="2849424047" sldId="415"/>
        </pc:sldMkLst>
      </pc:sldChg>
      <pc:sldChg chg="modSp del">
        <pc:chgData name="Pedigo, Jake" userId="0c06b333-eb43-4e1b-ae58-2615bd219d7a" providerId="ADAL" clId="{AC6C9536-8BF8-43E8-B623-C010FE1F7FF4}" dt="2024-12-04T17:02:37.888" v="6" actId="47"/>
        <pc:sldMkLst>
          <pc:docMk/>
          <pc:sldMk cId="930876926" sldId="416"/>
        </pc:sldMkLst>
      </pc:sldChg>
      <pc:sldChg chg="modSp add">
        <pc:chgData name="Pedigo, Jake" userId="0c06b333-eb43-4e1b-ae58-2615bd219d7a" providerId="ADAL" clId="{AC6C9536-8BF8-43E8-B623-C010FE1F7FF4}" dt="2024-12-11T19:52:55.660" v="28"/>
        <pc:sldMkLst>
          <pc:docMk/>
          <pc:sldMk cId="1104098638" sldId="416"/>
        </pc:sldMkLst>
      </pc:sldChg>
      <pc:sldChg chg="modSp add">
        <pc:chgData name="Pedigo, Jake" userId="0c06b333-eb43-4e1b-ae58-2615bd219d7a" providerId="ADAL" clId="{AC6C9536-8BF8-43E8-B623-C010FE1F7FF4}" dt="2024-12-11T19:52:40.984" v="27"/>
        <pc:sldMkLst>
          <pc:docMk/>
          <pc:sldMk cId="708671543" sldId="417"/>
        </pc:sldMkLst>
      </pc:sldChg>
      <pc:sldChg chg="modSp del">
        <pc:chgData name="Pedigo, Jake" userId="0c06b333-eb43-4e1b-ae58-2615bd219d7a" providerId="ADAL" clId="{AC6C9536-8BF8-43E8-B623-C010FE1F7FF4}" dt="2024-12-04T17:02:39.055" v="7" actId="47"/>
        <pc:sldMkLst>
          <pc:docMk/>
          <pc:sldMk cId="1283224812" sldId="417"/>
        </pc:sldMkLst>
      </pc:sldChg>
      <pc:sldChg chg="modSp add">
        <pc:chgData name="Pedigo, Jake" userId="0c06b333-eb43-4e1b-ae58-2615bd219d7a" providerId="ADAL" clId="{AC6C9536-8BF8-43E8-B623-C010FE1F7FF4}" dt="2024-12-11T19:52:26.169" v="26"/>
        <pc:sldMkLst>
          <pc:docMk/>
          <pc:sldMk cId="488701459" sldId="418"/>
        </pc:sldMkLst>
      </pc:sldChg>
      <pc:sldChg chg="modSp del">
        <pc:chgData name="Pedigo, Jake" userId="0c06b333-eb43-4e1b-ae58-2615bd219d7a" providerId="ADAL" clId="{AC6C9536-8BF8-43E8-B623-C010FE1F7FF4}" dt="2024-12-04T17:02:41.837" v="8" actId="47"/>
        <pc:sldMkLst>
          <pc:docMk/>
          <pc:sldMk cId="2874113012" sldId="418"/>
        </pc:sldMkLst>
      </pc:sldChg>
      <pc:sldChg chg="modSp add">
        <pc:chgData name="Pedigo, Jake" userId="0c06b333-eb43-4e1b-ae58-2615bd219d7a" providerId="ADAL" clId="{AC6C9536-8BF8-43E8-B623-C010FE1F7FF4}" dt="2024-12-11T19:54:25.916" v="39"/>
        <pc:sldMkLst>
          <pc:docMk/>
          <pc:sldMk cId="183872315" sldId="419"/>
        </pc:sldMkLst>
      </pc:sldChg>
      <pc:sldChg chg="modSp add">
        <pc:chgData name="Pedigo, Jake" userId="0c06b333-eb43-4e1b-ae58-2615bd219d7a" providerId="ADAL" clId="{AC6C9536-8BF8-43E8-B623-C010FE1F7FF4}" dt="2024-12-11T19:54:38.815" v="40"/>
        <pc:sldMkLst>
          <pc:docMk/>
          <pc:sldMk cId="1939614966" sldId="420"/>
        </pc:sldMkLst>
      </pc:sldChg>
      <pc:sldChg chg="modSp add">
        <pc:chgData name="Pedigo, Jake" userId="0c06b333-eb43-4e1b-ae58-2615bd219d7a" providerId="ADAL" clId="{AC6C9536-8BF8-43E8-B623-C010FE1F7FF4}" dt="2024-12-11T19:54:54.111" v="41"/>
        <pc:sldMkLst>
          <pc:docMk/>
          <pc:sldMk cId="238663779" sldId="421"/>
        </pc:sldMkLst>
      </pc:sldChg>
      <pc:sldChg chg="modSp del">
        <pc:chgData name="Pedigo, Jake" userId="0c06b333-eb43-4e1b-ae58-2615bd219d7a" providerId="ADAL" clId="{AC6C9536-8BF8-43E8-B623-C010FE1F7FF4}" dt="2024-12-04T17:02:43.476" v="9" actId="47"/>
        <pc:sldMkLst>
          <pc:docMk/>
          <pc:sldMk cId="398082893" sldId="421"/>
        </pc:sldMkLst>
      </pc:sldChg>
      <pc:sldChg chg="modSp add">
        <pc:chgData name="Pedigo, Jake" userId="0c06b333-eb43-4e1b-ae58-2615bd219d7a" providerId="ADAL" clId="{AC6C9536-8BF8-43E8-B623-C010FE1F7FF4}" dt="2024-12-11T19:55:09.898" v="42"/>
        <pc:sldMkLst>
          <pc:docMk/>
          <pc:sldMk cId="1350438013" sldId="422"/>
        </pc:sldMkLst>
      </pc:sldChg>
      <pc:sldChg chg="modSp del">
        <pc:chgData name="Pedigo, Jake" userId="0c06b333-eb43-4e1b-ae58-2615bd219d7a" providerId="ADAL" clId="{AC6C9536-8BF8-43E8-B623-C010FE1F7FF4}" dt="2024-12-04T17:03:02.860" v="13" actId="47"/>
        <pc:sldMkLst>
          <pc:docMk/>
          <pc:sldMk cId="1472014137" sldId="422"/>
        </pc:sldMkLst>
      </pc:sldChg>
      <pc:sldChg chg="modSp del">
        <pc:chgData name="Pedigo, Jake" userId="0c06b333-eb43-4e1b-ae58-2615bd219d7a" providerId="ADAL" clId="{AC6C9536-8BF8-43E8-B623-C010FE1F7FF4}" dt="2024-12-04T17:03:04.043" v="14" actId="47"/>
        <pc:sldMkLst>
          <pc:docMk/>
          <pc:sldMk cId="773492433" sldId="423"/>
        </pc:sldMkLst>
      </pc:sldChg>
      <pc:sldChg chg="modSp add mod">
        <pc:chgData name="Pedigo, Jake" userId="0c06b333-eb43-4e1b-ae58-2615bd219d7a" providerId="ADAL" clId="{AC6C9536-8BF8-43E8-B623-C010FE1F7FF4}" dt="2024-12-11T19:55:21.386" v="44" actId="2164"/>
        <pc:sldMkLst>
          <pc:docMk/>
          <pc:sldMk cId="1319400499" sldId="423"/>
        </pc:sldMkLst>
      </pc:sldChg>
      <pc:sldChg chg="modSp del">
        <pc:chgData name="Pedigo, Jake" userId="0c06b333-eb43-4e1b-ae58-2615bd219d7a" providerId="ADAL" clId="{AC6C9536-8BF8-43E8-B623-C010FE1F7FF4}" dt="2024-12-04T17:03:04.811" v="15" actId="47"/>
        <pc:sldMkLst>
          <pc:docMk/>
          <pc:sldMk cId="739854183" sldId="424"/>
        </pc:sldMkLst>
      </pc:sldChg>
      <pc:sldChg chg="add del">
        <pc:chgData name="Pedigo, Jake" userId="0c06b333-eb43-4e1b-ae58-2615bd219d7a" providerId="ADAL" clId="{AC6C9536-8BF8-43E8-B623-C010FE1F7FF4}" dt="2024-12-11T19:55:24.935" v="45" actId="47"/>
        <pc:sldMkLst>
          <pc:docMk/>
          <pc:sldMk cId="4167414640" sldId="424"/>
        </pc:sldMkLst>
      </pc:sldChg>
      <pc:sldChg chg="modSp del">
        <pc:chgData name="Pedigo, Jake" userId="0c06b333-eb43-4e1b-ae58-2615bd219d7a" providerId="ADAL" clId="{AC6C9536-8BF8-43E8-B623-C010FE1F7FF4}" dt="2024-12-04T17:03:05.591" v="16" actId="47"/>
        <pc:sldMkLst>
          <pc:docMk/>
          <pc:sldMk cId="2155843948" sldId="425"/>
        </pc:sldMkLst>
      </pc:sldChg>
    </pc:docChg>
  </pc:docChgLst>
  <pc:docChgLst>
    <pc:chgData name="Pedigo, Jake" userId="0c06b333-eb43-4e1b-ae58-2615bd219d7a" providerId="ADAL" clId="{EE222CEF-686E-4725-9CDE-D4F2072A01A9}"/>
    <pc:docChg chg="addSld delSld modSld modSection">
      <pc:chgData name="Pedigo, Jake" userId="0c06b333-eb43-4e1b-ae58-2615bd219d7a" providerId="ADAL" clId="{EE222CEF-686E-4725-9CDE-D4F2072A01A9}" dt="2025-02-05T21:59:53.569" v="44" actId="2164"/>
      <pc:docMkLst>
        <pc:docMk/>
      </pc:docMkLst>
      <pc:sldChg chg="modSp">
        <pc:chgData name="Pedigo, Jake" userId="0c06b333-eb43-4e1b-ae58-2615bd219d7a" providerId="ADAL" clId="{EE222CEF-686E-4725-9CDE-D4F2072A01A9}" dt="2025-02-04T13:53:49.853" v="1"/>
        <pc:sldMkLst>
          <pc:docMk/>
          <pc:sldMk cId="730603795" sldId="260"/>
        </pc:sldMkLst>
        <pc:spChg chg="mod">
          <ac:chgData name="Pedigo, Jake" userId="0c06b333-eb43-4e1b-ae58-2615bd219d7a" providerId="ADAL" clId="{EE222CEF-686E-4725-9CDE-D4F2072A01A9}" dt="2025-02-04T13:53:49.853" v="1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EE222CEF-686E-4725-9CDE-D4F2072A01A9}" dt="2025-02-05T21:55:58.046" v="17"/>
        <pc:sldMkLst>
          <pc:docMk/>
          <pc:sldMk cId="2900273907" sldId="286"/>
        </pc:sldMkLst>
        <pc:spChg chg="mod">
          <ac:chgData name="Pedigo, Jake" userId="0c06b333-eb43-4e1b-ae58-2615bd219d7a" providerId="ADAL" clId="{EE222CEF-686E-4725-9CDE-D4F2072A01A9}" dt="2025-02-04T13:53:49.853" v="1"/>
          <ac:spMkLst>
            <pc:docMk/>
            <pc:sldMk cId="2900273907" sldId="286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EE222CEF-686E-4725-9CDE-D4F2072A01A9}" dt="2025-02-05T21:55:58.046" v="17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EE222CEF-686E-4725-9CDE-D4F2072A01A9}" dt="2025-02-05T21:55:29.441" v="16" actId="255"/>
        <pc:sldMkLst>
          <pc:docMk/>
          <pc:sldMk cId="3485043083" sldId="402"/>
        </pc:sldMkLst>
        <pc:spChg chg="mod">
          <ac:chgData name="Pedigo, Jake" userId="0c06b333-eb43-4e1b-ae58-2615bd219d7a" providerId="ADAL" clId="{EE222CEF-686E-4725-9CDE-D4F2072A01A9}" dt="2025-02-04T13:53:49.853" v="1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EE222CEF-686E-4725-9CDE-D4F2072A01A9}" dt="2025-02-05T21:55:29.441" v="16" actId="255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EE222CEF-686E-4725-9CDE-D4F2072A01A9}" dt="2025-02-05T21:58:40.698" v="38"/>
        <pc:sldMkLst>
          <pc:docMk/>
          <pc:sldMk cId="2506534793" sldId="410"/>
        </pc:sldMkLst>
        <pc:spChg chg="mod">
          <ac:chgData name="Pedigo, Jake" userId="0c06b333-eb43-4e1b-ae58-2615bd219d7a" providerId="ADAL" clId="{EE222CEF-686E-4725-9CDE-D4F2072A01A9}" dt="2025-02-04T13:53:49.853" v="1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EE222CEF-686E-4725-9CDE-D4F2072A01A9}" dt="2025-02-05T21:58:40.698" v="38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EE222CEF-686E-4725-9CDE-D4F2072A01A9}" dt="2025-02-05T21:56:50.643" v="25"/>
        <pc:sldMkLst>
          <pc:docMk/>
          <pc:sldMk cId="2569309724" sldId="413"/>
        </pc:sldMkLst>
        <pc:spChg chg="mod">
          <ac:chgData name="Pedigo, Jake" userId="0c06b333-eb43-4e1b-ae58-2615bd219d7a" providerId="ADAL" clId="{EE222CEF-686E-4725-9CDE-D4F2072A01A9}" dt="2025-02-04T13:53:49.853" v="1"/>
          <ac:spMkLst>
            <pc:docMk/>
            <pc:sldMk cId="2569309724" sldId="413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EE222CEF-686E-4725-9CDE-D4F2072A01A9}" dt="2025-02-05T21:56:50.643" v="25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modSp del">
        <pc:chgData name="Pedigo, Jake" userId="0c06b333-eb43-4e1b-ae58-2615bd219d7a" providerId="ADAL" clId="{EE222CEF-686E-4725-9CDE-D4F2072A01A9}" dt="2025-02-04T13:54:09.796" v="5" actId="47"/>
        <pc:sldMkLst>
          <pc:docMk/>
          <pc:sldMk cId="1428929558" sldId="414"/>
        </pc:sldMkLst>
      </pc:sldChg>
      <pc:sldChg chg="add del">
        <pc:chgData name="Pedigo, Jake" userId="0c06b333-eb43-4e1b-ae58-2615bd219d7a" providerId="ADAL" clId="{EE222CEF-686E-4725-9CDE-D4F2072A01A9}" dt="2025-02-05T21:58:04.439" v="32" actId="47"/>
        <pc:sldMkLst>
          <pc:docMk/>
          <pc:sldMk cId="3766220879" sldId="414"/>
        </pc:sldMkLst>
      </pc:sldChg>
      <pc:sldChg chg="modSp add mod">
        <pc:chgData name="Pedigo, Jake" userId="0c06b333-eb43-4e1b-ae58-2615bd219d7a" providerId="ADAL" clId="{EE222CEF-686E-4725-9CDE-D4F2072A01A9}" dt="2025-02-05T21:57:59.038" v="31" actId="2164"/>
        <pc:sldMkLst>
          <pc:docMk/>
          <pc:sldMk cId="163356174" sldId="415"/>
        </pc:sldMkLst>
      </pc:sldChg>
      <pc:sldChg chg="modSp del">
        <pc:chgData name="Pedigo, Jake" userId="0c06b333-eb43-4e1b-ae58-2615bd219d7a" providerId="ADAL" clId="{EE222CEF-686E-4725-9CDE-D4F2072A01A9}" dt="2025-02-04T13:54:10.817" v="6" actId="47"/>
        <pc:sldMkLst>
          <pc:docMk/>
          <pc:sldMk cId="3148126597" sldId="415"/>
        </pc:sldMkLst>
      </pc:sldChg>
      <pc:sldChg chg="modSp del">
        <pc:chgData name="Pedigo, Jake" userId="0c06b333-eb43-4e1b-ae58-2615bd219d7a" providerId="ADAL" clId="{EE222CEF-686E-4725-9CDE-D4F2072A01A9}" dt="2025-02-04T13:54:11.830" v="7" actId="47"/>
        <pc:sldMkLst>
          <pc:docMk/>
          <pc:sldMk cId="1902733923" sldId="416"/>
        </pc:sldMkLst>
      </pc:sldChg>
      <pc:sldChg chg="modSp add">
        <pc:chgData name="Pedigo, Jake" userId="0c06b333-eb43-4e1b-ae58-2615bd219d7a" providerId="ADAL" clId="{EE222CEF-686E-4725-9CDE-D4F2072A01A9}" dt="2025-02-05T21:57:47.412" v="29"/>
        <pc:sldMkLst>
          <pc:docMk/>
          <pc:sldMk cId="3452627613" sldId="416"/>
        </pc:sldMkLst>
      </pc:sldChg>
      <pc:sldChg chg="modSp add">
        <pc:chgData name="Pedigo, Jake" userId="0c06b333-eb43-4e1b-ae58-2615bd219d7a" providerId="ADAL" clId="{EE222CEF-686E-4725-9CDE-D4F2072A01A9}" dt="2025-02-05T21:57:31.155" v="28"/>
        <pc:sldMkLst>
          <pc:docMk/>
          <pc:sldMk cId="1064008197" sldId="417"/>
        </pc:sldMkLst>
      </pc:sldChg>
      <pc:sldChg chg="modSp del">
        <pc:chgData name="Pedigo, Jake" userId="0c06b333-eb43-4e1b-ae58-2615bd219d7a" providerId="ADAL" clId="{EE222CEF-686E-4725-9CDE-D4F2072A01A9}" dt="2025-02-04T13:54:16.610" v="9" actId="47"/>
        <pc:sldMkLst>
          <pc:docMk/>
          <pc:sldMk cId="2534771067" sldId="417"/>
        </pc:sldMkLst>
      </pc:sldChg>
      <pc:sldChg chg="modSp del">
        <pc:chgData name="Pedigo, Jake" userId="0c06b333-eb43-4e1b-ae58-2615bd219d7a" providerId="ADAL" clId="{EE222CEF-686E-4725-9CDE-D4F2072A01A9}" dt="2025-02-04T13:54:17.649" v="10" actId="47"/>
        <pc:sldMkLst>
          <pc:docMk/>
          <pc:sldMk cId="3660948351" sldId="418"/>
        </pc:sldMkLst>
      </pc:sldChg>
      <pc:sldChg chg="modSp add">
        <pc:chgData name="Pedigo, Jake" userId="0c06b333-eb43-4e1b-ae58-2615bd219d7a" providerId="ADAL" clId="{EE222CEF-686E-4725-9CDE-D4F2072A01A9}" dt="2025-02-05T21:57:18.999" v="27"/>
        <pc:sldMkLst>
          <pc:docMk/>
          <pc:sldMk cId="4228694371" sldId="418"/>
        </pc:sldMkLst>
      </pc:sldChg>
      <pc:sldChg chg="modSp del">
        <pc:chgData name="Pedigo, Jake" userId="0c06b333-eb43-4e1b-ae58-2615bd219d7a" providerId="ADAL" clId="{EE222CEF-686E-4725-9CDE-D4F2072A01A9}" dt="2025-02-04T13:54:18.469" v="11" actId="47"/>
        <pc:sldMkLst>
          <pc:docMk/>
          <pc:sldMk cId="1069840176" sldId="419"/>
        </pc:sldMkLst>
      </pc:sldChg>
      <pc:sldChg chg="modSp add">
        <pc:chgData name="Pedigo, Jake" userId="0c06b333-eb43-4e1b-ae58-2615bd219d7a" providerId="ADAL" clId="{EE222CEF-686E-4725-9CDE-D4F2072A01A9}" dt="2025-02-05T21:57:03.614" v="26"/>
        <pc:sldMkLst>
          <pc:docMk/>
          <pc:sldMk cId="2234747686" sldId="419"/>
        </pc:sldMkLst>
      </pc:sldChg>
      <pc:sldChg chg="modSp del">
        <pc:chgData name="Pedigo, Jake" userId="0c06b333-eb43-4e1b-ae58-2615bd219d7a" providerId="ADAL" clId="{EE222CEF-686E-4725-9CDE-D4F2072A01A9}" dt="2025-02-04T13:54:19.217" v="12" actId="47"/>
        <pc:sldMkLst>
          <pc:docMk/>
          <pc:sldMk cId="300851644" sldId="420"/>
        </pc:sldMkLst>
      </pc:sldChg>
      <pc:sldChg chg="modSp add">
        <pc:chgData name="Pedigo, Jake" userId="0c06b333-eb43-4e1b-ae58-2615bd219d7a" providerId="ADAL" clId="{EE222CEF-686E-4725-9CDE-D4F2072A01A9}" dt="2025-02-05T21:58:53.122" v="39"/>
        <pc:sldMkLst>
          <pc:docMk/>
          <pc:sldMk cId="3753039505" sldId="420"/>
        </pc:sldMkLst>
      </pc:sldChg>
      <pc:sldChg chg="modSp add">
        <pc:chgData name="Pedigo, Jake" userId="0c06b333-eb43-4e1b-ae58-2615bd219d7a" providerId="ADAL" clId="{EE222CEF-686E-4725-9CDE-D4F2072A01A9}" dt="2025-02-05T21:59:13.568" v="40"/>
        <pc:sldMkLst>
          <pc:docMk/>
          <pc:sldMk cId="475932405" sldId="421"/>
        </pc:sldMkLst>
      </pc:sldChg>
      <pc:sldChg chg="modSp del">
        <pc:chgData name="Pedigo, Jake" userId="0c06b333-eb43-4e1b-ae58-2615bd219d7a" providerId="ADAL" clId="{EE222CEF-686E-4725-9CDE-D4F2072A01A9}" dt="2025-02-04T13:54:20.387" v="13" actId="47"/>
        <pc:sldMkLst>
          <pc:docMk/>
          <pc:sldMk cId="3350221528" sldId="421"/>
        </pc:sldMkLst>
      </pc:sldChg>
      <pc:sldChg chg="modSp add">
        <pc:chgData name="Pedigo, Jake" userId="0c06b333-eb43-4e1b-ae58-2615bd219d7a" providerId="ADAL" clId="{EE222CEF-686E-4725-9CDE-D4F2072A01A9}" dt="2025-02-05T21:59:26.953" v="41"/>
        <pc:sldMkLst>
          <pc:docMk/>
          <pc:sldMk cId="3903328230" sldId="422"/>
        </pc:sldMkLst>
      </pc:sldChg>
      <pc:sldChg chg="modSp add">
        <pc:chgData name="Pedigo, Jake" userId="0c06b333-eb43-4e1b-ae58-2615bd219d7a" providerId="ADAL" clId="{EE222CEF-686E-4725-9CDE-D4F2072A01A9}" dt="2025-02-05T21:59:40.457" v="42"/>
        <pc:sldMkLst>
          <pc:docMk/>
          <pc:sldMk cId="813255940" sldId="423"/>
        </pc:sldMkLst>
      </pc:sldChg>
      <pc:sldChg chg="modSp add mod">
        <pc:chgData name="Pedigo, Jake" userId="0c06b333-eb43-4e1b-ae58-2615bd219d7a" providerId="ADAL" clId="{EE222CEF-686E-4725-9CDE-D4F2072A01A9}" dt="2025-02-05T21:59:53.569" v="44" actId="2164"/>
        <pc:sldMkLst>
          <pc:docMk/>
          <pc:sldMk cId="1465435507" sldId="424"/>
        </pc:sldMkLst>
      </pc:sldChg>
    </pc:docChg>
  </pc:docChgLst>
  <pc:docChgLst>
    <pc:chgData name="Pedigo, Jake" userId="0c06b333-eb43-4e1b-ae58-2615bd219d7a" providerId="ADAL" clId="{4DC4072A-A7A9-4E39-B1B1-651B9C675D8C}"/>
    <pc:docChg chg="undo custSel addSld delSld modSld modSection">
      <pc:chgData name="Pedigo, Jake" userId="0c06b333-eb43-4e1b-ae58-2615bd219d7a" providerId="ADAL" clId="{4DC4072A-A7A9-4E39-B1B1-651B9C675D8C}" dt="2024-07-08T18:18:34.959" v="63" actId="2711"/>
      <pc:docMkLst>
        <pc:docMk/>
      </pc:docMkLst>
      <pc:sldChg chg="modSp mod">
        <pc:chgData name="Pedigo, Jake" userId="0c06b333-eb43-4e1b-ae58-2615bd219d7a" providerId="ADAL" clId="{4DC4072A-A7A9-4E39-B1B1-651B9C675D8C}" dt="2024-07-03T16:05:41.637" v="3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4DC4072A-A7A9-4E39-B1B1-651B9C675D8C}" dt="2024-07-08T18:14:27.648" v="30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4DC4072A-A7A9-4E39-B1B1-651B9C675D8C}" dt="2024-07-08T18:18:34.959" v="63" actId="2711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4DC4072A-A7A9-4E39-B1B1-651B9C675D8C}" dt="2024-07-08T18:16:25.692" v="48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4DC4072A-A7A9-4E39-B1B1-651B9C675D8C}" dt="2024-07-08T18:15:06.675" v="35" actId="255"/>
        <pc:sldMkLst>
          <pc:docMk/>
          <pc:sldMk cId="2569309724" sldId="413"/>
        </pc:sldMkLst>
      </pc:sldChg>
      <pc:sldChg chg="del">
        <pc:chgData name="Pedigo, Jake" userId="0c06b333-eb43-4e1b-ae58-2615bd219d7a" providerId="ADAL" clId="{4DC4072A-A7A9-4E39-B1B1-651B9C675D8C}" dt="2024-07-03T16:06:13.665" v="20" actId="47"/>
        <pc:sldMkLst>
          <pc:docMk/>
          <pc:sldMk cId="1672613261" sldId="414"/>
        </pc:sldMkLst>
      </pc:sldChg>
      <pc:sldChg chg="add del">
        <pc:chgData name="Pedigo, Jake" userId="0c06b333-eb43-4e1b-ae58-2615bd219d7a" providerId="ADAL" clId="{4DC4072A-A7A9-4E39-B1B1-651B9C675D8C}" dt="2024-07-08T18:15:50.939" v="41" actId="47"/>
        <pc:sldMkLst>
          <pc:docMk/>
          <pc:sldMk cId="2284780041" sldId="414"/>
        </pc:sldMkLst>
      </pc:sldChg>
      <pc:sldChg chg="del">
        <pc:chgData name="Pedigo, Jake" userId="0c06b333-eb43-4e1b-ae58-2615bd219d7a" providerId="ADAL" clId="{4DC4072A-A7A9-4E39-B1B1-651B9C675D8C}" dt="2024-07-03T16:06:12.468" v="19" actId="47"/>
        <pc:sldMkLst>
          <pc:docMk/>
          <pc:sldMk cId="2330901821" sldId="415"/>
        </pc:sldMkLst>
      </pc:sldChg>
      <pc:sldChg chg="modSp add mod">
        <pc:chgData name="Pedigo, Jake" userId="0c06b333-eb43-4e1b-ae58-2615bd219d7a" providerId="ADAL" clId="{4DC4072A-A7A9-4E39-B1B1-651B9C675D8C}" dt="2024-07-08T18:15:46.334" v="40" actId="2164"/>
        <pc:sldMkLst>
          <pc:docMk/>
          <pc:sldMk cId="2731545863" sldId="415"/>
        </pc:sldMkLst>
      </pc:sldChg>
      <pc:sldChg chg="del">
        <pc:chgData name="Pedigo, Jake" userId="0c06b333-eb43-4e1b-ae58-2615bd219d7a" providerId="ADAL" clId="{4DC4072A-A7A9-4E39-B1B1-651B9C675D8C}" dt="2024-07-03T16:06:26.272" v="29" actId="47"/>
        <pc:sldMkLst>
          <pc:docMk/>
          <pc:sldMk cId="466331333" sldId="416"/>
        </pc:sldMkLst>
      </pc:sldChg>
      <pc:sldChg chg="modSp add mod">
        <pc:chgData name="Pedigo, Jake" userId="0c06b333-eb43-4e1b-ae58-2615bd219d7a" providerId="ADAL" clId="{4DC4072A-A7A9-4E39-B1B1-651B9C675D8C}" dt="2024-07-08T18:15:26.637" v="37" actId="255"/>
        <pc:sldMkLst>
          <pc:docMk/>
          <pc:sldMk cId="2736942238" sldId="416"/>
        </pc:sldMkLst>
      </pc:sldChg>
      <pc:sldChg chg="modSp add mod">
        <pc:chgData name="Pedigo, Jake" userId="0c06b333-eb43-4e1b-ae58-2615bd219d7a" providerId="ADAL" clId="{4DC4072A-A7A9-4E39-B1B1-651B9C675D8C}" dt="2024-07-08T18:16:41.413" v="50" actId="255"/>
        <pc:sldMkLst>
          <pc:docMk/>
          <pc:sldMk cId="870562216" sldId="417"/>
        </pc:sldMkLst>
      </pc:sldChg>
      <pc:sldChg chg="del">
        <pc:chgData name="Pedigo, Jake" userId="0c06b333-eb43-4e1b-ae58-2615bd219d7a" providerId="ADAL" clId="{4DC4072A-A7A9-4E39-B1B1-651B9C675D8C}" dt="2024-07-03T16:06:24.635" v="28" actId="47"/>
        <pc:sldMkLst>
          <pc:docMk/>
          <pc:sldMk cId="2100461293" sldId="417"/>
        </pc:sldMkLst>
      </pc:sldChg>
      <pc:sldChg chg="modSp add mod">
        <pc:chgData name="Pedigo, Jake" userId="0c06b333-eb43-4e1b-ae58-2615bd219d7a" providerId="ADAL" clId="{4DC4072A-A7A9-4E39-B1B1-651B9C675D8C}" dt="2024-07-08T18:17:00.023" v="52" actId="255"/>
        <pc:sldMkLst>
          <pc:docMk/>
          <pc:sldMk cId="415004132" sldId="418"/>
        </pc:sldMkLst>
      </pc:sldChg>
      <pc:sldChg chg="del">
        <pc:chgData name="Pedigo, Jake" userId="0c06b333-eb43-4e1b-ae58-2615bd219d7a" providerId="ADAL" clId="{4DC4072A-A7A9-4E39-B1B1-651B9C675D8C}" dt="2024-07-03T16:06:23.795" v="27" actId="47"/>
        <pc:sldMkLst>
          <pc:docMk/>
          <pc:sldMk cId="3405508835" sldId="418"/>
        </pc:sldMkLst>
      </pc:sldChg>
      <pc:sldChg chg="del">
        <pc:chgData name="Pedigo, Jake" userId="0c06b333-eb43-4e1b-ae58-2615bd219d7a" providerId="ADAL" clId="{4DC4072A-A7A9-4E39-B1B1-651B9C675D8C}" dt="2024-07-03T16:06:22.519" v="26" actId="47"/>
        <pc:sldMkLst>
          <pc:docMk/>
          <pc:sldMk cId="3594022461" sldId="419"/>
        </pc:sldMkLst>
      </pc:sldChg>
      <pc:sldChg chg="modSp add del mod">
        <pc:chgData name="Pedigo, Jake" userId="0c06b333-eb43-4e1b-ae58-2615bd219d7a" providerId="ADAL" clId="{4DC4072A-A7A9-4E39-B1B1-651B9C675D8C}" dt="2024-07-08T18:17:29.625" v="58" actId="47"/>
        <pc:sldMkLst>
          <pc:docMk/>
          <pc:sldMk cId="4274257968" sldId="419"/>
        </pc:sldMkLst>
      </pc:sldChg>
      <pc:sldChg chg="add del">
        <pc:chgData name="Pedigo, Jake" userId="0c06b333-eb43-4e1b-ae58-2615bd219d7a" providerId="ADAL" clId="{4DC4072A-A7A9-4E39-B1B1-651B9C675D8C}" dt="2024-07-08T18:17:32.264" v="59" actId="47"/>
        <pc:sldMkLst>
          <pc:docMk/>
          <pc:sldMk cId="1435066896" sldId="420"/>
        </pc:sldMkLst>
      </pc:sldChg>
      <pc:sldChg chg="add del">
        <pc:chgData name="Pedigo, Jake" userId="0c06b333-eb43-4e1b-ae58-2615bd219d7a" providerId="ADAL" clId="{4DC4072A-A7A9-4E39-B1B1-651B9C675D8C}" dt="2024-07-08T18:17:33.899" v="60" actId="47"/>
        <pc:sldMkLst>
          <pc:docMk/>
          <pc:sldMk cId="4093633974" sldId="421"/>
        </pc:sldMkLst>
      </pc:sldChg>
    </pc:docChg>
  </pc:docChgLst>
  <pc:docChgLst>
    <pc:chgData name="Pedigo, Jake" userId="0c06b333-eb43-4e1b-ae58-2615bd219d7a" providerId="ADAL" clId="{748E2A2A-D0C9-4A87-AF00-B35E1E8DB520}"/>
    <pc:docChg chg="undo redo custSel addSld delSld modSld modSection">
      <pc:chgData name="Pedigo, Jake" userId="0c06b333-eb43-4e1b-ae58-2615bd219d7a" providerId="ADAL" clId="{748E2A2A-D0C9-4A87-AF00-B35E1E8DB520}" dt="2025-01-02T21:29:31.627" v="46" actId="2164"/>
      <pc:docMkLst>
        <pc:docMk/>
      </pc:docMkLst>
      <pc:sldChg chg="modSp">
        <pc:chgData name="Pedigo, Jake" userId="0c06b333-eb43-4e1b-ae58-2615bd219d7a" providerId="ADAL" clId="{748E2A2A-D0C9-4A87-AF00-B35E1E8DB520}" dt="2025-01-02T15:12:23.637" v="0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748E2A2A-D0C9-4A87-AF00-B35E1E8DB520}" dt="2025-01-02T21:24:49.658" v="17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748E2A2A-D0C9-4A87-AF00-B35E1E8DB520}" dt="2025-01-02T21:29:31.627" v="46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748E2A2A-D0C9-4A87-AF00-B35E1E8DB520}" dt="2025-01-02T21:26:58.490" v="38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748E2A2A-D0C9-4A87-AF00-B35E1E8DB520}" dt="2025-01-02T21:25:44.521" v="25"/>
        <pc:sldMkLst>
          <pc:docMk/>
          <pc:sldMk cId="2569309724" sldId="413"/>
        </pc:sldMkLst>
      </pc:sldChg>
      <pc:sldChg chg="modSp add">
        <pc:chgData name="Pedigo, Jake" userId="0c06b333-eb43-4e1b-ae58-2615bd219d7a" providerId="ADAL" clId="{748E2A2A-D0C9-4A87-AF00-B35E1E8DB520}" dt="2025-01-02T21:25:58.141" v="26"/>
        <pc:sldMkLst>
          <pc:docMk/>
          <pc:sldMk cId="1428929558" sldId="414"/>
        </pc:sldMkLst>
      </pc:sldChg>
      <pc:sldChg chg="modSp del">
        <pc:chgData name="Pedigo, Jake" userId="0c06b333-eb43-4e1b-ae58-2615bd219d7a" providerId="ADAL" clId="{748E2A2A-D0C9-4A87-AF00-B35E1E8DB520}" dt="2025-01-02T15:12:51.344" v="8" actId="47"/>
        <pc:sldMkLst>
          <pc:docMk/>
          <pc:sldMk cId="3829459530" sldId="414"/>
        </pc:sldMkLst>
      </pc:sldChg>
      <pc:sldChg chg="modSp del">
        <pc:chgData name="Pedigo, Jake" userId="0c06b333-eb43-4e1b-ae58-2615bd219d7a" providerId="ADAL" clId="{748E2A2A-D0C9-4A87-AF00-B35E1E8DB520}" dt="2025-01-02T15:12:49.667" v="7" actId="47"/>
        <pc:sldMkLst>
          <pc:docMk/>
          <pc:sldMk cId="2849424047" sldId="415"/>
        </pc:sldMkLst>
      </pc:sldChg>
      <pc:sldChg chg="modSp add">
        <pc:chgData name="Pedigo, Jake" userId="0c06b333-eb43-4e1b-ae58-2615bd219d7a" providerId="ADAL" clId="{748E2A2A-D0C9-4A87-AF00-B35E1E8DB520}" dt="2025-01-02T21:26:10.970" v="27"/>
        <pc:sldMkLst>
          <pc:docMk/>
          <pc:sldMk cId="3148126597" sldId="415"/>
        </pc:sldMkLst>
      </pc:sldChg>
      <pc:sldChg chg="modSp del">
        <pc:chgData name="Pedigo, Jake" userId="0c06b333-eb43-4e1b-ae58-2615bd219d7a" providerId="ADAL" clId="{748E2A2A-D0C9-4A87-AF00-B35E1E8DB520}" dt="2025-01-02T15:12:48.013" v="6" actId="47"/>
        <pc:sldMkLst>
          <pc:docMk/>
          <pc:sldMk cId="1104098638" sldId="416"/>
        </pc:sldMkLst>
      </pc:sldChg>
      <pc:sldChg chg="modSp add mod">
        <pc:chgData name="Pedigo, Jake" userId="0c06b333-eb43-4e1b-ae58-2615bd219d7a" providerId="ADAL" clId="{748E2A2A-D0C9-4A87-AF00-B35E1E8DB520}" dt="2025-01-02T21:26:25.262" v="29" actId="2164"/>
        <pc:sldMkLst>
          <pc:docMk/>
          <pc:sldMk cId="1902733923" sldId="416"/>
        </pc:sldMkLst>
      </pc:sldChg>
      <pc:sldChg chg="modSp del">
        <pc:chgData name="Pedigo, Jake" userId="0c06b333-eb43-4e1b-ae58-2615bd219d7a" providerId="ADAL" clId="{748E2A2A-D0C9-4A87-AF00-B35E1E8DB520}" dt="2025-01-02T15:12:46.352" v="5" actId="47"/>
        <pc:sldMkLst>
          <pc:docMk/>
          <pc:sldMk cId="708671543" sldId="417"/>
        </pc:sldMkLst>
      </pc:sldChg>
      <pc:sldChg chg="modSp add">
        <pc:chgData name="Pedigo, Jake" userId="0c06b333-eb43-4e1b-ae58-2615bd219d7a" providerId="ADAL" clId="{748E2A2A-D0C9-4A87-AF00-B35E1E8DB520}" dt="2025-01-02T21:27:11.734" v="39"/>
        <pc:sldMkLst>
          <pc:docMk/>
          <pc:sldMk cId="2534771067" sldId="417"/>
        </pc:sldMkLst>
      </pc:sldChg>
      <pc:sldChg chg="add del">
        <pc:chgData name="Pedigo, Jake" userId="0c06b333-eb43-4e1b-ae58-2615bd219d7a" providerId="ADAL" clId="{748E2A2A-D0C9-4A87-AF00-B35E1E8DB520}" dt="2025-01-02T21:26:26.925" v="30" actId="47"/>
        <pc:sldMkLst>
          <pc:docMk/>
          <pc:sldMk cId="3666958463" sldId="417"/>
        </pc:sldMkLst>
      </pc:sldChg>
      <pc:sldChg chg="modSp del">
        <pc:chgData name="Pedigo, Jake" userId="0c06b333-eb43-4e1b-ae58-2615bd219d7a" providerId="ADAL" clId="{748E2A2A-D0C9-4A87-AF00-B35E1E8DB520}" dt="2025-01-02T15:12:44.969" v="4" actId="47"/>
        <pc:sldMkLst>
          <pc:docMk/>
          <pc:sldMk cId="488701459" sldId="418"/>
        </pc:sldMkLst>
      </pc:sldChg>
      <pc:sldChg chg="modSp add">
        <pc:chgData name="Pedigo, Jake" userId="0c06b333-eb43-4e1b-ae58-2615bd219d7a" providerId="ADAL" clId="{748E2A2A-D0C9-4A87-AF00-B35E1E8DB520}" dt="2025-01-02T21:27:27.599" v="40"/>
        <pc:sldMkLst>
          <pc:docMk/>
          <pc:sldMk cId="3660948351" sldId="418"/>
        </pc:sldMkLst>
      </pc:sldChg>
      <pc:sldChg chg="add del">
        <pc:chgData name="Pedigo, Jake" userId="0c06b333-eb43-4e1b-ae58-2615bd219d7a" providerId="ADAL" clId="{748E2A2A-D0C9-4A87-AF00-B35E1E8DB520}" dt="2025-01-02T21:26:28.115" v="31" actId="47"/>
        <pc:sldMkLst>
          <pc:docMk/>
          <pc:sldMk cId="4090716139" sldId="418"/>
        </pc:sldMkLst>
      </pc:sldChg>
      <pc:sldChg chg="modSp del">
        <pc:chgData name="Pedigo, Jake" userId="0c06b333-eb43-4e1b-ae58-2615bd219d7a" providerId="ADAL" clId="{748E2A2A-D0C9-4A87-AF00-B35E1E8DB520}" dt="2025-01-02T15:12:57.296" v="10" actId="47"/>
        <pc:sldMkLst>
          <pc:docMk/>
          <pc:sldMk cId="183872315" sldId="419"/>
        </pc:sldMkLst>
      </pc:sldChg>
      <pc:sldChg chg="modSp add">
        <pc:chgData name="Pedigo, Jake" userId="0c06b333-eb43-4e1b-ae58-2615bd219d7a" providerId="ADAL" clId="{748E2A2A-D0C9-4A87-AF00-B35E1E8DB520}" dt="2025-01-02T21:27:41.612" v="41"/>
        <pc:sldMkLst>
          <pc:docMk/>
          <pc:sldMk cId="1069840176" sldId="419"/>
        </pc:sldMkLst>
      </pc:sldChg>
      <pc:sldChg chg="add del">
        <pc:chgData name="Pedigo, Jake" userId="0c06b333-eb43-4e1b-ae58-2615bd219d7a" providerId="ADAL" clId="{748E2A2A-D0C9-4A87-AF00-B35E1E8DB520}" dt="2025-01-02T21:26:29.307" v="32" actId="47"/>
        <pc:sldMkLst>
          <pc:docMk/>
          <pc:sldMk cId="3924526014" sldId="419"/>
        </pc:sldMkLst>
      </pc:sldChg>
      <pc:sldChg chg="modSp add">
        <pc:chgData name="Pedigo, Jake" userId="0c06b333-eb43-4e1b-ae58-2615bd219d7a" providerId="ADAL" clId="{748E2A2A-D0C9-4A87-AF00-B35E1E8DB520}" dt="2025-01-02T21:27:58.203" v="42"/>
        <pc:sldMkLst>
          <pc:docMk/>
          <pc:sldMk cId="300851644" sldId="420"/>
        </pc:sldMkLst>
      </pc:sldChg>
      <pc:sldChg chg="modSp del">
        <pc:chgData name="Pedigo, Jake" userId="0c06b333-eb43-4e1b-ae58-2615bd219d7a" providerId="ADAL" clId="{748E2A2A-D0C9-4A87-AF00-B35E1E8DB520}" dt="2025-01-02T15:12:58.798" v="11" actId="47"/>
        <pc:sldMkLst>
          <pc:docMk/>
          <pc:sldMk cId="1939614966" sldId="420"/>
        </pc:sldMkLst>
      </pc:sldChg>
      <pc:sldChg chg="modSp del">
        <pc:chgData name="Pedigo, Jake" userId="0c06b333-eb43-4e1b-ae58-2615bd219d7a" providerId="ADAL" clId="{748E2A2A-D0C9-4A87-AF00-B35E1E8DB520}" dt="2025-01-02T15:12:59.978" v="12" actId="47"/>
        <pc:sldMkLst>
          <pc:docMk/>
          <pc:sldMk cId="238663779" sldId="421"/>
        </pc:sldMkLst>
      </pc:sldChg>
      <pc:sldChg chg="modSp add mod">
        <pc:chgData name="Pedigo, Jake" userId="0c06b333-eb43-4e1b-ae58-2615bd219d7a" providerId="ADAL" clId="{748E2A2A-D0C9-4A87-AF00-B35E1E8DB520}" dt="2025-01-02T21:28:11.705" v="44" actId="2164"/>
        <pc:sldMkLst>
          <pc:docMk/>
          <pc:sldMk cId="3350221528" sldId="421"/>
        </pc:sldMkLst>
      </pc:sldChg>
      <pc:sldChg chg="modSp del">
        <pc:chgData name="Pedigo, Jake" userId="0c06b333-eb43-4e1b-ae58-2615bd219d7a" providerId="ADAL" clId="{748E2A2A-D0C9-4A87-AF00-B35E1E8DB520}" dt="2025-01-02T15:13:01.315" v="13" actId="47"/>
        <pc:sldMkLst>
          <pc:docMk/>
          <pc:sldMk cId="1350438013" sldId="422"/>
        </pc:sldMkLst>
      </pc:sldChg>
      <pc:sldChg chg="modSp add del">
        <pc:chgData name="Pedigo, Jake" userId="0c06b333-eb43-4e1b-ae58-2615bd219d7a" providerId="ADAL" clId="{748E2A2A-D0C9-4A87-AF00-B35E1E8DB520}" dt="2025-01-02T15:13:08.296" v="16" actId="47"/>
        <pc:sldMkLst>
          <pc:docMk/>
          <pc:sldMk cId="1319400499" sldId="423"/>
        </pc:sldMkLst>
      </pc:sldChg>
    </pc:docChg>
  </pc:docChgLst>
  <pc:docChgLst>
    <pc:chgData name="Pedigo, Jake" userId="0c06b333-eb43-4e1b-ae58-2615bd219d7a" providerId="ADAL" clId="{5FC447D6-A907-4521-A459-10ED97C10615}"/>
    <pc:docChg chg="addSld delSld modSld modSection">
      <pc:chgData name="Pedigo, Jake" userId="0c06b333-eb43-4e1b-ae58-2615bd219d7a" providerId="ADAL" clId="{5FC447D6-A907-4521-A459-10ED97C10615}" dt="2024-06-05T16:50:39.018" v="70" actId="404"/>
      <pc:docMkLst>
        <pc:docMk/>
      </pc:docMkLst>
      <pc:sldChg chg="modSp mod">
        <pc:chgData name="Pedigo, Jake" userId="0c06b333-eb43-4e1b-ae58-2615bd219d7a" providerId="ADAL" clId="{5FC447D6-A907-4521-A459-10ED97C10615}" dt="2024-06-05T15:03:46.753" v="6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5FC447D6-A907-4521-A459-10ED97C10615}" dt="2024-06-05T16:06:00.897" v="36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5FC447D6-A907-4521-A459-10ED97C10615}" dt="2024-06-05T16:50:39.018" v="70" actId="40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5FC447D6-A907-4521-A459-10ED97C10615}" dt="2024-06-05T16:16:02.516" v="55" actId="404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5FC447D6-A907-4521-A459-10ED97C10615}" dt="2024-06-05T16:06:48.675" v="38" actId="404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5FC447D6-A907-4521-A459-10ED97C10615}" dt="2024-06-05T16:08:20.437" v="49" actId="2164"/>
        <pc:sldMkLst>
          <pc:docMk/>
          <pc:sldMk cId="1672613261" sldId="414"/>
        </pc:sldMkLst>
      </pc:sldChg>
      <pc:sldChg chg="del">
        <pc:chgData name="Pedigo, Jake" userId="0c06b333-eb43-4e1b-ae58-2615bd219d7a" providerId="ADAL" clId="{5FC447D6-A907-4521-A459-10ED97C10615}" dt="2024-06-05T15:04:20.712" v="26" actId="47"/>
        <pc:sldMkLst>
          <pc:docMk/>
          <pc:sldMk cId="2994082264" sldId="414"/>
        </pc:sldMkLst>
      </pc:sldChg>
      <pc:sldChg chg="del">
        <pc:chgData name="Pedigo, Jake" userId="0c06b333-eb43-4e1b-ae58-2615bd219d7a" providerId="ADAL" clId="{5FC447D6-A907-4521-A459-10ED97C10615}" dt="2024-06-05T15:04:19.566" v="25" actId="47"/>
        <pc:sldMkLst>
          <pc:docMk/>
          <pc:sldMk cId="1010666113" sldId="415"/>
        </pc:sldMkLst>
      </pc:sldChg>
      <pc:sldChg chg="modSp add mod">
        <pc:chgData name="Pedigo, Jake" userId="0c06b333-eb43-4e1b-ae58-2615bd219d7a" providerId="ADAL" clId="{5FC447D6-A907-4521-A459-10ED97C10615}" dt="2024-06-05T16:08:03.734" v="47" actId="404"/>
        <pc:sldMkLst>
          <pc:docMk/>
          <pc:sldMk cId="2330901821" sldId="415"/>
        </pc:sldMkLst>
      </pc:sldChg>
      <pc:sldChg chg="modSp add mod">
        <pc:chgData name="Pedigo, Jake" userId="0c06b333-eb43-4e1b-ae58-2615bd219d7a" providerId="ADAL" clId="{5FC447D6-A907-4521-A459-10ED97C10615}" dt="2024-06-05T16:18:13.025" v="65" actId="404"/>
        <pc:sldMkLst>
          <pc:docMk/>
          <pc:sldMk cId="466331333" sldId="416"/>
        </pc:sldMkLst>
      </pc:sldChg>
      <pc:sldChg chg="del">
        <pc:chgData name="Pedigo, Jake" userId="0c06b333-eb43-4e1b-ae58-2615bd219d7a" providerId="ADAL" clId="{5FC447D6-A907-4521-A459-10ED97C10615}" dt="2024-06-05T15:04:18.155" v="24" actId="47"/>
        <pc:sldMkLst>
          <pc:docMk/>
          <pc:sldMk cId="2485644163" sldId="416"/>
        </pc:sldMkLst>
      </pc:sldChg>
      <pc:sldChg chg="del">
        <pc:chgData name="Pedigo, Jake" userId="0c06b333-eb43-4e1b-ae58-2615bd219d7a" providerId="ADAL" clId="{5FC447D6-A907-4521-A459-10ED97C10615}" dt="2024-06-05T15:04:17.123" v="23" actId="47"/>
        <pc:sldMkLst>
          <pc:docMk/>
          <pc:sldMk cId="229747223" sldId="417"/>
        </pc:sldMkLst>
      </pc:sldChg>
      <pc:sldChg chg="modSp add mod">
        <pc:chgData name="Pedigo, Jake" userId="0c06b333-eb43-4e1b-ae58-2615bd219d7a" providerId="ADAL" clId="{5FC447D6-A907-4521-A459-10ED97C10615}" dt="2024-06-05T16:16:53.352" v="61" actId="404"/>
        <pc:sldMkLst>
          <pc:docMk/>
          <pc:sldMk cId="2100461293" sldId="417"/>
        </pc:sldMkLst>
      </pc:sldChg>
      <pc:sldChg chg="del">
        <pc:chgData name="Pedigo, Jake" userId="0c06b333-eb43-4e1b-ae58-2615bd219d7a" providerId="ADAL" clId="{5FC447D6-A907-4521-A459-10ED97C10615}" dt="2024-06-05T15:04:32.720" v="31" actId="47"/>
        <pc:sldMkLst>
          <pc:docMk/>
          <pc:sldMk cId="3308530979" sldId="418"/>
        </pc:sldMkLst>
      </pc:sldChg>
      <pc:sldChg chg="modSp add mod">
        <pc:chgData name="Pedigo, Jake" userId="0c06b333-eb43-4e1b-ae58-2615bd219d7a" providerId="ADAL" clId="{5FC447D6-A907-4521-A459-10ED97C10615}" dt="2024-06-05T16:16:37.446" v="59" actId="404"/>
        <pc:sldMkLst>
          <pc:docMk/>
          <pc:sldMk cId="3405508835" sldId="418"/>
        </pc:sldMkLst>
      </pc:sldChg>
      <pc:sldChg chg="del">
        <pc:chgData name="Pedigo, Jake" userId="0c06b333-eb43-4e1b-ae58-2615bd219d7a" providerId="ADAL" clId="{5FC447D6-A907-4521-A459-10ED97C10615}" dt="2024-06-05T15:04:33.568" v="32" actId="47"/>
        <pc:sldMkLst>
          <pc:docMk/>
          <pc:sldMk cId="2682949338" sldId="419"/>
        </pc:sldMkLst>
      </pc:sldChg>
      <pc:sldChg chg="modSp add mod">
        <pc:chgData name="Pedigo, Jake" userId="0c06b333-eb43-4e1b-ae58-2615bd219d7a" providerId="ADAL" clId="{5FC447D6-A907-4521-A459-10ED97C10615}" dt="2024-06-05T16:16:20.848" v="57" actId="404"/>
        <pc:sldMkLst>
          <pc:docMk/>
          <pc:sldMk cId="3594022461" sldId="419"/>
        </pc:sldMkLst>
      </pc:sldChg>
      <pc:sldChg chg="del">
        <pc:chgData name="Pedigo, Jake" userId="0c06b333-eb43-4e1b-ae58-2615bd219d7a" providerId="ADAL" clId="{5FC447D6-A907-4521-A459-10ED97C10615}" dt="2024-06-05T15:04:34.415" v="33" actId="47"/>
        <pc:sldMkLst>
          <pc:docMk/>
          <pc:sldMk cId="1275707828" sldId="420"/>
        </pc:sldMkLst>
      </pc:sldChg>
      <pc:sldChg chg="add del">
        <pc:chgData name="Pedigo, Jake" userId="0c06b333-eb43-4e1b-ae58-2615bd219d7a" providerId="ADAL" clId="{5FC447D6-A907-4521-A459-10ED97C10615}" dt="2024-06-05T16:18:14.965" v="66" actId="47"/>
        <pc:sldMkLst>
          <pc:docMk/>
          <pc:sldMk cId="2836006764" sldId="420"/>
        </pc:sldMkLst>
      </pc:sldChg>
      <pc:sldChg chg="del">
        <pc:chgData name="Pedigo, Jake" userId="0c06b333-eb43-4e1b-ae58-2615bd219d7a" providerId="ADAL" clId="{5FC447D6-A907-4521-A459-10ED97C10615}" dt="2024-06-05T15:04:35.356" v="34" actId="47"/>
        <pc:sldMkLst>
          <pc:docMk/>
          <pc:sldMk cId="108840912" sldId="421"/>
        </pc:sldMkLst>
      </pc:sldChg>
      <pc:sldChg chg="del">
        <pc:chgData name="Pedigo, Jake" userId="0c06b333-eb43-4e1b-ae58-2615bd219d7a" providerId="ADAL" clId="{5FC447D6-A907-4521-A459-10ED97C10615}" dt="2024-06-05T15:04:36.484" v="35" actId="47"/>
        <pc:sldMkLst>
          <pc:docMk/>
          <pc:sldMk cId="3758460526" sldId="422"/>
        </pc:sldMkLst>
      </pc:sldChg>
    </pc:docChg>
  </pc:docChgLst>
  <pc:docChgLst>
    <pc:chgData name="Pedigo, Jake" userId="0c06b333-eb43-4e1b-ae58-2615bd219d7a" providerId="ADAL" clId="{88E7D16F-5DAF-4EC4-86ED-F7FF928BA938}"/>
    <pc:docChg chg="undo custSel addSld delSld modSld modSection">
      <pc:chgData name="Pedigo, Jake" userId="0c06b333-eb43-4e1b-ae58-2615bd219d7a" providerId="ADAL" clId="{88E7D16F-5DAF-4EC4-86ED-F7FF928BA938}" dt="2024-03-06T15:41:54.847" v="156" actId="2164"/>
      <pc:docMkLst>
        <pc:docMk/>
      </pc:docMkLst>
      <pc:sldChg chg="modSp mod">
        <pc:chgData name="Pedigo, Jake" userId="0c06b333-eb43-4e1b-ae58-2615bd219d7a" providerId="ADAL" clId="{88E7D16F-5DAF-4EC4-86ED-F7FF928BA938}" dt="2024-03-06T15:27:16.916" v="18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88E7D16F-5DAF-4EC4-86ED-F7FF928BA938}" dt="2024-03-06T15:28:20.230" v="51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88E7D16F-5DAF-4EC4-86ED-F7FF928BA938}" dt="2024-03-06T15:41:54.847" v="156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88E7D16F-5DAF-4EC4-86ED-F7FF928BA938}" dt="2024-03-06T15:34:24.074" v="125" actId="404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88E7D16F-5DAF-4EC4-86ED-F7FF928BA938}" dt="2024-03-06T15:29:37.268" v="62" actId="2164"/>
        <pc:sldMkLst>
          <pc:docMk/>
          <pc:sldMk cId="2569309724" sldId="413"/>
        </pc:sldMkLst>
      </pc:sldChg>
      <pc:sldChg chg="add del">
        <pc:chgData name="Pedigo, Jake" userId="0c06b333-eb43-4e1b-ae58-2615bd219d7a" providerId="ADAL" clId="{88E7D16F-5DAF-4EC4-86ED-F7FF928BA938}" dt="2024-03-06T15:29:52.798" v="69" actId="47"/>
        <pc:sldMkLst>
          <pc:docMk/>
          <pc:sldMk cId="2754162154" sldId="414"/>
        </pc:sldMkLst>
      </pc:sldChg>
      <pc:sldChg chg="add del">
        <pc:chgData name="Pedigo, Jake" userId="0c06b333-eb43-4e1b-ae58-2615bd219d7a" providerId="ADAL" clId="{88E7D16F-5DAF-4EC4-86ED-F7FF928BA938}" dt="2024-03-06T15:29:51.604" v="68" actId="47"/>
        <pc:sldMkLst>
          <pc:docMk/>
          <pc:sldMk cId="1526508417" sldId="415"/>
        </pc:sldMkLst>
      </pc:sldChg>
      <pc:sldChg chg="add del">
        <pc:chgData name="Pedigo, Jake" userId="0c06b333-eb43-4e1b-ae58-2615bd219d7a" providerId="ADAL" clId="{88E7D16F-5DAF-4EC4-86ED-F7FF928BA938}" dt="2024-03-06T15:29:50.407" v="67" actId="47"/>
        <pc:sldMkLst>
          <pc:docMk/>
          <pc:sldMk cId="1425721691" sldId="416"/>
        </pc:sldMkLst>
      </pc:sldChg>
      <pc:sldChg chg="add del">
        <pc:chgData name="Pedigo, Jake" userId="0c06b333-eb43-4e1b-ae58-2615bd219d7a" providerId="ADAL" clId="{88E7D16F-5DAF-4EC4-86ED-F7FF928BA938}" dt="2024-03-06T15:29:49.336" v="66" actId="47"/>
        <pc:sldMkLst>
          <pc:docMk/>
          <pc:sldMk cId="212791393" sldId="417"/>
        </pc:sldMkLst>
      </pc:sldChg>
      <pc:sldChg chg="add del">
        <pc:chgData name="Pedigo, Jake" userId="0c06b333-eb43-4e1b-ae58-2615bd219d7a" providerId="ADAL" clId="{88E7D16F-5DAF-4EC4-86ED-F7FF928BA938}" dt="2024-03-06T15:29:48.524" v="65" actId="47"/>
        <pc:sldMkLst>
          <pc:docMk/>
          <pc:sldMk cId="2147818690" sldId="418"/>
        </pc:sldMkLst>
      </pc:sldChg>
      <pc:sldChg chg="add del">
        <pc:chgData name="Pedigo, Jake" userId="0c06b333-eb43-4e1b-ae58-2615bd219d7a" providerId="ADAL" clId="{88E7D16F-5DAF-4EC4-86ED-F7FF928BA938}" dt="2024-03-06T15:29:47.576" v="64" actId="47"/>
        <pc:sldMkLst>
          <pc:docMk/>
          <pc:sldMk cId="3350330945" sldId="419"/>
        </pc:sldMkLst>
      </pc:sldChg>
      <pc:sldChg chg="modSp add mod">
        <pc:chgData name="Pedigo, Jake" userId="0c06b333-eb43-4e1b-ae58-2615bd219d7a" providerId="ADAL" clId="{88E7D16F-5DAF-4EC4-86ED-F7FF928BA938}" dt="2024-03-06T15:30:33.508" v="77" actId="404"/>
        <pc:sldMkLst>
          <pc:docMk/>
          <pc:sldMk cId="1752652496" sldId="420"/>
        </pc:sldMkLst>
      </pc:sldChg>
      <pc:sldChg chg="add del">
        <pc:chgData name="Pedigo, Jake" userId="0c06b333-eb43-4e1b-ae58-2615bd219d7a" providerId="ADAL" clId="{88E7D16F-5DAF-4EC4-86ED-F7FF928BA938}" dt="2024-03-06T15:32:43.737" v="100" actId="47"/>
        <pc:sldMkLst>
          <pc:docMk/>
          <pc:sldMk cId="3752747928" sldId="421"/>
        </pc:sldMkLst>
      </pc:sldChg>
      <pc:sldChg chg="add del">
        <pc:chgData name="Pedigo, Jake" userId="0c06b333-eb43-4e1b-ae58-2615bd219d7a" providerId="ADAL" clId="{88E7D16F-5DAF-4EC4-86ED-F7FF928BA938}" dt="2024-03-06T15:32:42.304" v="99" actId="47"/>
        <pc:sldMkLst>
          <pc:docMk/>
          <pc:sldMk cId="1871976283" sldId="422"/>
        </pc:sldMkLst>
      </pc:sldChg>
      <pc:sldChg chg="add del">
        <pc:chgData name="Pedigo, Jake" userId="0c06b333-eb43-4e1b-ae58-2615bd219d7a" providerId="ADAL" clId="{88E7D16F-5DAF-4EC4-86ED-F7FF928BA938}" dt="2024-03-06T15:32:41.041" v="98" actId="47"/>
        <pc:sldMkLst>
          <pc:docMk/>
          <pc:sldMk cId="657277196" sldId="423"/>
        </pc:sldMkLst>
      </pc:sldChg>
      <pc:sldChg chg="modSp add del mod">
        <pc:chgData name="Pedigo, Jake" userId="0c06b333-eb43-4e1b-ae58-2615bd219d7a" providerId="ADAL" clId="{88E7D16F-5DAF-4EC4-86ED-F7FF928BA938}" dt="2024-03-06T15:32:40.002" v="97" actId="47"/>
        <pc:sldMkLst>
          <pc:docMk/>
          <pc:sldMk cId="604519601" sldId="424"/>
        </pc:sldMkLst>
      </pc:sldChg>
      <pc:sldChg chg="addSp delSp modSp add mod">
        <pc:chgData name="Pedigo, Jake" userId="0c06b333-eb43-4e1b-ae58-2615bd219d7a" providerId="ADAL" clId="{88E7D16F-5DAF-4EC4-86ED-F7FF928BA938}" dt="2024-03-06T15:32:25.541" v="96" actId="14100"/>
        <pc:sldMkLst>
          <pc:docMk/>
          <pc:sldMk cId="2864357590" sldId="425"/>
        </pc:sldMkLst>
      </pc:sldChg>
      <pc:sldChg chg="modSp add mod">
        <pc:chgData name="Pedigo, Jake" userId="0c06b333-eb43-4e1b-ae58-2615bd219d7a" providerId="ADAL" clId="{88E7D16F-5DAF-4EC4-86ED-F7FF928BA938}" dt="2024-03-06T15:34:41.441" v="128" actId="404"/>
        <pc:sldMkLst>
          <pc:docMk/>
          <pc:sldMk cId="1993285968" sldId="426"/>
        </pc:sldMkLst>
      </pc:sldChg>
      <pc:sldChg chg="add del">
        <pc:chgData name="Pedigo, Jake" userId="0c06b333-eb43-4e1b-ae58-2615bd219d7a" providerId="ADAL" clId="{88E7D16F-5DAF-4EC4-86ED-F7FF928BA938}" dt="2024-03-06T15:33:51.405" v="112" actId="47"/>
        <pc:sldMkLst>
          <pc:docMk/>
          <pc:sldMk cId="3608685016" sldId="426"/>
        </pc:sldMkLst>
      </pc:sldChg>
      <pc:sldChg chg="add del">
        <pc:chgData name="Pedigo, Jake" userId="0c06b333-eb43-4e1b-ae58-2615bd219d7a" providerId="ADAL" clId="{88E7D16F-5DAF-4EC4-86ED-F7FF928BA938}" dt="2024-03-06T15:33:52.609" v="113" actId="47"/>
        <pc:sldMkLst>
          <pc:docMk/>
          <pc:sldMk cId="229622406" sldId="427"/>
        </pc:sldMkLst>
      </pc:sldChg>
      <pc:sldChg chg="modSp add mod">
        <pc:chgData name="Pedigo, Jake" userId="0c06b333-eb43-4e1b-ae58-2615bd219d7a" providerId="ADAL" clId="{88E7D16F-5DAF-4EC4-86ED-F7FF928BA938}" dt="2024-03-06T15:34:57.090" v="131" actId="404"/>
        <pc:sldMkLst>
          <pc:docMk/>
          <pc:sldMk cId="3200251858" sldId="427"/>
        </pc:sldMkLst>
      </pc:sldChg>
      <pc:sldChg chg="add del">
        <pc:chgData name="Pedigo, Jake" userId="0c06b333-eb43-4e1b-ae58-2615bd219d7a" providerId="ADAL" clId="{88E7D16F-5DAF-4EC4-86ED-F7FF928BA938}" dt="2024-03-06T15:33:53.524" v="114" actId="47"/>
        <pc:sldMkLst>
          <pc:docMk/>
          <pc:sldMk cId="696540141" sldId="428"/>
        </pc:sldMkLst>
      </pc:sldChg>
      <pc:sldChg chg="modSp add mod">
        <pc:chgData name="Pedigo, Jake" userId="0c06b333-eb43-4e1b-ae58-2615bd219d7a" providerId="ADAL" clId="{88E7D16F-5DAF-4EC4-86ED-F7FF928BA938}" dt="2024-03-06T15:35:17.513" v="134" actId="404"/>
        <pc:sldMkLst>
          <pc:docMk/>
          <pc:sldMk cId="760645245" sldId="428"/>
        </pc:sldMkLst>
      </pc:sldChg>
      <pc:sldChg chg="add del">
        <pc:chgData name="Pedigo, Jake" userId="0c06b333-eb43-4e1b-ae58-2615bd219d7a" providerId="ADAL" clId="{88E7D16F-5DAF-4EC4-86ED-F7FF928BA938}" dt="2024-03-06T15:33:54.183" v="115" actId="47"/>
        <pc:sldMkLst>
          <pc:docMk/>
          <pc:sldMk cId="2556142144" sldId="429"/>
        </pc:sldMkLst>
      </pc:sldChg>
      <pc:sldChg chg="modSp add mod">
        <pc:chgData name="Pedigo, Jake" userId="0c06b333-eb43-4e1b-ae58-2615bd219d7a" providerId="ADAL" clId="{88E7D16F-5DAF-4EC4-86ED-F7FF928BA938}" dt="2024-03-06T15:35:32.904" v="137" actId="404"/>
        <pc:sldMkLst>
          <pc:docMk/>
          <pc:sldMk cId="3718628743" sldId="429"/>
        </pc:sldMkLst>
      </pc:sldChg>
      <pc:sldChg chg="add del">
        <pc:chgData name="Pedigo, Jake" userId="0c06b333-eb43-4e1b-ae58-2615bd219d7a" providerId="ADAL" clId="{88E7D16F-5DAF-4EC4-86ED-F7FF928BA938}" dt="2024-03-06T15:33:54.801" v="116" actId="47"/>
        <pc:sldMkLst>
          <pc:docMk/>
          <pc:sldMk cId="734643679" sldId="430"/>
        </pc:sldMkLst>
      </pc:sldChg>
      <pc:sldChg chg="modSp add mod">
        <pc:chgData name="Pedigo, Jake" userId="0c06b333-eb43-4e1b-ae58-2615bd219d7a" providerId="ADAL" clId="{88E7D16F-5DAF-4EC4-86ED-F7FF928BA938}" dt="2024-03-06T15:36:06.916" v="142" actId="404"/>
        <pc:sldMkLst>
          <pc:docMk/>
          <pc:sldMk cId="3220163717" sldId="430"/>
        </pc:sldMkLst>
      </pc:sldChg>
      <pc:sldChg chg="add del">
        <pc:chgData name="Pedigo, Jake" userId="0c06b333-eb43-4e1b-ae58-2615bd219d7a" providerId="ADAL" clId="{88E7D16F-5DAF-4EC4-86ED-F7FF928BA938}" dt="2024-03-06T15:36:09.074" v="143" actId="47"/>
        <pc:sldMkLst>
          <pc:docMk/>
          <pc:sldMk cId="1583006046" sldId="431"/>
        </pc:sldMkLst>
      </pc:sldChg>
      <pc:sldChg chg="add del">
        <pc:chgData name="Pedigo, Jake" userId="0c06b333-eb43-4e1b-ae58-2615bd219d7a" providerId="ADAL" clId="{88E7D16F-5DAF-4EC4-86ED-F7FF928BA938}" dt="2024-03-06T15:33:55.478" v="117" actId="47"/>
        <pc:sldMkLst>
          <pc:docMk/>
          <pc:sldMk cId="3646751975" sldId="431"/>
        </pc:sldMkLst>
      </pc:sldChg>
      <pc:sldChg chg="add del">
        <pc:chgData name="Pedigo, Jake" userId="0c06b333-eb43-4e1b-ae58-2615bd219d7a" providerId="ADAL" clId="{88E7D16F-5DAF-4EC4-86ED-F7FF928BA938}" dt="2024-03-06T15:36:10.031" v="144" actId="47"/>
        <pc:sldMkLst>
          <pc:docMk/>
          <pc:sldMk cId="2073179575" sldId="432"/>
        </pc:sldMkLst>
      </pc:sldChg>
    </pc:docChg>
  </pc:docChgLst>
  <pc:docChgLst>
    <pc:chgData name="Sanchez, Daniel" userId="fb619a67-39da-40d8-9da5-675a1573cb40" providerId="ADAL" clId="{2DF161E1-F272-479F-A524-344522E7C70C}"/>
    <pc:docChg chg="undo custSel addSld delSld modSld modSection">
      <pc:chgData name="Sanchez, Daniel" userId="fb619a67-39da-40d8-9da5-675a1573cb40" providerId="ADAL" clId="{2DF161E1-F272-479F-A524-344522E7C70C}" dt="2023-08-02T20:40:12.013" v="49" actId="1076"/>
      <pc:docMkLst>
        <pc:docMk/>
      </pc:docMkLst>
      <pc:sldChg chg="modSp mod">
        <pc:chgData name="Sanchez, Daniel" userId="fb619a67-39da-40d8-9da5-675a1573cb40" providerId="ADAL" clId="{2DF161E1-F272-479F-A524-344522E7C70C}" dt="2023-08-02T17:03:02.717" v="3" actId="20577"/>
        <pc:sldMkLst>
          <pc:docMk/>
          <pc:sldMk cId="730603795" sldId="260"/>
        </pc:sldMkLst>
      </pc:sldChg>
      <pc:sldChg chg="modSp mod">
        <pc:chgData name="Sanchez, Daniel" userId="fb619a67-39da-40d8-9da5-675a1573cb40" providerId="ADAL" clId="{2DF161E1-F272-479F-A524-344522E7C70C}" dt="2023-08-02T17:04:36.026" v="16"/>
        <pc:sldMkLst>
          <pc:docMk/>
          <pc:sldMk cId="2900273907" sldId="286"/>
        </pc:sldMkLst>
      </pc:sldChg>
      <pc:sldChg chg="modSp mod">
        <pc:chgData name="Sanchez, Daniel" userId="fb619a67-39da-40d8-9da5-675a1573cb40" providerId="ADAL" clId="{2DF161E1-F272-479F-A524-344522E7C70C}" dt="2023-08-02T20:40:12.013" v="49" actId="1076"/>
        <pc:sldMkLst>
          <pc:docMk/>
          <pc:sldMk cId="3485043083" sldId="402"/>
        </pc:sldMkLst>
      </pc:sldChg>
      <pc:sldChg chg="modSp mod">
        <pc:chgData name="Sanchez, Daniel" userId="fb619a67-39da-40d8-9da5-675a1573cb40" providerId="ADAL" clId="{2DF161E1-F272-479F-A524-344522E7C70C}" dt="2023-08-02T20:39:08.663" v="42"/>
        <pc:sldMkLst>
          <pc:docMk/>
          <pc:sldMk cId="2506534793" sldId="410"/>
        </pc:sldMkLst>
      </pc:sldChg>
      <pc:sldChg chg="modSp mod">
        <pc:chgData name="Sanchez, Daniel" userId="fb619a67-39da-40d8-9da5-675a1573cb40" providerId="ADAL" clId="{2DF161E1-F272-479F-A524-344522E7C70C}" dt="2023-08-02T20:38:21.375" v="36"/>
        <pc:sldMkLst>
          <pc:docMk/>
          <pc:sldMk cId="2569309724" sldId="413"/>
        </pc:sldMkLst>
      </pc:sldChg>
      <pc:sldChg chg="modSp mod">
        <pc:chgData name="Sanchez, Daniel" userId="fb619a67-39da-40d8-9da5-675a1573cb40" providerId="ADAL" clId="{2DF161E1-F272-479F-A524-344522E7C70C}" dt="2023-08-02T20:38:43.783" v="39" actId="2165"/>
        <pc:sldMkLst>
          <pc:docMk/>
          <pc:sldMk cId="769589810" sldId="414"/>
        </pc:sldMkLst>
      </pc:sldChg>
      <pc:sldChg chg="modSp add mod">
        <pc:chgData name="Sanchez, Daniel" userId="fb619a67-39da-40d8-9da5-675a1573cb40" providerId="ADAL" clId="{2DF161E1-F272-479F-A524-344522E7C70C}" dt="2023-08-02T20:39:40.442" v="47" actId="2165"/>
        <pc:sldMkLst>
          <pc:docMk/>
          <pc:sldMk cId="2033245671" sldId="415"/>
        </pc:sldMkLst>
      </pc:sldChg>
      <pc:sldChg chg="del">
        <pc:chgData name="Sanchez, Daniel" userId="fb619a67-39da-40d8-9da5-675a1573cb40" providerId="ADAL" clId="{2DF161E1-F272-479F-A524-344522E7C70C}" dt="2023-08-02T20:37:12.084" v="32" actId="2696"/>
        <pc:sldMkLst>
          <pc:docMk/>
          <pc:sldMk cId="2464677763" sldId="415"/>
        </pc:sldMkLst>
      </pc:sldChg>
      <pc:sldChg chg="modSp add mod">
        <pc:chgData name="Sanchez, Daniel" userId="fb619a67-39da-40d8-9da5-675a1573cb40" providerId="ADAL" clId="{2DF161E1-F272-479F-A524-344522E7C70C}" dt="2023-08-02T20:39:48.427" v="48" actId="2165"/>
        <pc:sldMkLst>
          <pc:docMk/>
          <pc:sldMk cId="663441167" sldId="416"/>
        </pc:sldMkLst>
      </pc:sldChg>
      <pc:sldChg chg="del">
        <pc:chgData name="Sanchez, Daniel" userId="fb619a67-39da-40d8-9da5-675a1573cb40" providerId="ADAL" clId="{2DF161E1-F272-479F-A524-344522E7C70C}" dt="2023-08-02T20:37:14.471" v="33" actId="2696"/>
        <pc:sldMkLst>
          <pc:docMk/>
          <pc:sldMk cId="2323725538" sldId="416"/>
        </pc:sldMkLst>
      </pc:sldChg>
    </pc:docChg>
  </pc:docChgLst>
  <pc:docChgLst>
    <pc:chgData name="Pedigo, Jake" userId="0c06b333-eb43-4e1b-ae58-2615bd219d7a" providerId="ADAL" clId="{58F694D4-3D0B-4B1D-8E09-1ACB54A1B59E}"/>
    <pc:docChg chg="addSld delSld modSld modSection">
      <pc:chgData name="Pedigo, Jake" userId="0c06b333-eb43-4e1b-ae58-2615bd219d7a" providerId="ADAL" clId="{58F694D4-3D0B-4B1D-8E09-1ACB54A1B59E}" dt="2024-11-07T17:35:03.624" v="85" actId="47"/>
      <pc:docMkLst>
        <pc:docMk/>
      </pc:docMkLst>
      <pc:sldChg chg="modSp mod">
        <pc:chgData name="Pedigo, Jake" userId="0c06b333-eb43-4e1b-ae58-2615bd219d7a" providerId="ADAL" clId="{58F694D4-3D0B-4B1D-8E09-1ACB54A1B59E}" dt="2024-11-04T20:44:25.435" v="10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58F694D4-3D0B-4B1D-8E09-1ACB54A1B59E}" dt="2024-11-07T17:30:42.731" v="51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58F694D4-3D0B-4B1D-8E09-1ACB54A1B59E}" dt="2024-11-07T17:30:25.451" v="50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58F694D4-3D0B-4B1D-8E09-1ACB54A1B59E}" dt="2024-11-07T17:34:08.582" v="78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58F694D4-3D0B-4B1D-8E09-1ACB54A1B59E}" dt="2024-11-07T17:31:20.509" v="58" actId="255"/>
        <pc:sldMkLst>
          <pc:docMk/>
          <pc:sldMk cId="2569309724" sldId="413"/>
        </pc:sldMkLst>
      </pc:sldChg>
      <pc:sldChg chg="modSp add">
        <pc:chgData name="Pedigo, Jake" userId="0c06b333-eb43-4e1b-ae58-2615bd219d7a" providerId="ADAL" clId="{58F694D4-3D0B-4B1D-8E09-1ACB54A1B59E}" dt="2024-11-07T17:32:12.677" v="59"/>
        <pc:sldMkLst>
          <pc:docMk/>
          <pc:sldMk cId="2089731267" sldId="414"/>
        </pc:sldMkLst>
      </pc:sldChg>
      <pc:sldChg chg="del">
        <pc:chgData name="Pedigo, Jake" userId="0c06b333-eb43-4e1b-ae58-2615bd219d7a" providerId="ADAL" clId="{58F694D4-3D0B-4B1D-8E09-1ACB54A1B59E}" dt="2024-11-04T20:44:57.238" v="37" actId="47"/>
        <pc:sldMkLst>
          <pc:docMk/>
          <pc:sldMk cId="1193120627" sldId="415"/>
        </pc:sldMkLst>
      </pc:sldChg>
      <pc:sldChg chg="modSp add">
        <pc:chgData name="Pedigo, Jake" userId="0c06b333-eb43-4e1b-ae58-2615bd219d7a" providerId="ADAL" clId="{58F694D4-3D0B-4B1D-8E09-1ACB54A1B59E}" dt="2024-11-07T17:32:23.727" v="60"/>
        <pc:sldMkLst>
          <pc:docMk/>
          <pc:sldMk cId="1507445960" sldId="415"/>
        </pc:sldMkLst>
      </pc:sldChg>
      <pc:sldChg chg="modSp add">
        <pc:chgData name="Pedigo, Jake" userId="0c06b333-eb43-4e1b-ae58-2615bd219d7a" providerId="ADAL" clId="{58F694D4-3D0B-4B1D-8E09-1ACB54A1B59E}" dt="2024-11-07T17:32:38.680" v="61"/>
        <pc:sldMkLst>
          <pc:docMk/>
          <pc:sldMk cId="930876926" sldId="416"/>
        </pc:sldMkLst>
      </pc:sldChg>
      <pc:sldChg chg="del">
        <pc:chgData name="Pedigo, Jake" userId="0c06b333-eb43-4e1b-ae58-2615bd219d7a" providerId="ADAL" clId="{58F694D4-3D0B-4B1D-8E09-1ACB54A1B59E}" dt="2024-11-04T20:45:08.826" v="46" actId="47"/>
        <pc:sldMkLst>
          <pc:docMk/>
          <pc:sldMk cId="3929044235" sldId="416"/>
        </pc:sldMkLst>
      </pc:sldChg>
      <pc:sldChg chg="modSp add">
        <pc:chgData name="Pedigo, Jake" userId="0c06b333-eb43-4e1b-ae58-2615bd219d7a" providerId="ADAL" clId="{58F694D4-3D0B-4B1D-8E09-1ACB54A1B59E}" dt="2024-11-07T17:32:52.306" v="62"/>
        <pc:sldMkLst>
          <pc:docMk/>
          <pc:sldMk cId="1283224812" sldId="417"/>
        </pc:sldMkLst>
      </pc:sldChg>
      <pc:sldChg chg="del">
        <pc:chgData name="Pedigo, Jake" userId="0c06b333-eb43-4e1b-ae58-2615bd219d7a" providerId="ADAL" clId="{58F694D4-3D0B-4B1D-8E09-1ACB54A1B59E}" dt="2024-11-04T20:45:09.704" v="47" actId="47"/>
        <pc:sldMkLst>
          <pc:docMk/>
          <pc:sldMk cId="3081522402" sldId="417"/>
        </pc:sldMkLst>
      </pc:sldChg>
      <pc:sldChg chg="modSp add">
        <pc:chgData name="Pedigo, Jake" userId="0c06b333-eb43-4e1b-ae58-2615bd219d7a" providerId="ADAL" clId="{58F694D4-3D0B-4B1D-8E09-1ACB54A1B59E}" dt="2024-11-07T17:33:03.851" v="63"/>
        <pc:sldMkLst>
          <pc:docMk/>
          <pc:sldMk cId="2874113012" sldId="418"/>
        </pc:sldMkLst>
      </pc:sldChg>
      <pc:sldChg chg="modSp add del mod">
        <pc:chgData name="Pedigo, Jake" userId="0c06b333-eb43-4e1b-ae58-2615bd219d7a" providerId="ADAL" clId="{58F694D4-3D0B-4B1D-8E09-1ACB54A1B59E}" dt="2024-11-07T17:33:43.610" v="71" actId="47"/>
        <pc:sldMkLst>
          <pc:docMk/>
          <pc:sldMk cId="161989869" sldId="419"/>
        </pc:sldMkLst>
      </pc:sldChg>
      <pc:sldChg chg="add del">
        <pc:chgData name="Pedigo, Jake" userId="0c06b333-eb43-4e1b-ae58-2615bd219d7a" providerId="ADAL" clId="{58F694D4-3D0B-4B1D-8E09-1ACB54A1B59E}" dt="2024-11-07T17:33:42.627" v="70" actId="47"/>
        <pc:sldMkLst>
          <pc:docMk/>
          <pc:sldMk cId="2392491562" sldId="420"/>
        </pc:sldMkLst>
      </pc:sldChg>
      <pc:sldChg chg="modSp add mod">
        <pc:chgData name="Pedigo, Jake" userId="0c06b333-eb43-4e1b-ae58-2615bd219d7a" providerId="ADAL" clId="{58F694D4-3D0B-4B1D-8E09-1ACB54A1B59E}" dt="2024-11-07T17:33:38.739" v="69" actId="2164"/>
        <pc:sldMkLst>
          <pc:docMk/>
          <pc:sldMk cId="398082893" sldId="421"/>
        </pc:sldMkLst>
      </pc:sldChg>
      <pc:sldChg chg="modSp add">
        <pc:chgData name="Pedigo, Jake" userId="0c06b333-eb43-4e1b-ae58-2615bd219d7a" providerId="ADAL" clId="{58F694D4-3D0B-4B1D-8E09-1ACB54A1B59E}" dt="2024-11-07T17:34:20.911" v="79"/>
        <pc:sldMkLst>
          <pc:docMk/>
          <pc:sldMk cId="1472014137" sldId="422"/>
        </pc:sldMkLst>
      </pc:sldChg>
      <pc:sldChg chg="modSp add">
        <pc:chgData name="Pedigo, Jake" userId="0c06b333-eb43-4e1b-ae58-2615bd219d7a" providerId="ADAL" clId="{58F694D4-3D0B-4B1D-8E09-1ACB54A1B59E}" dt="2024-11-07T17:34:31.530" v="80"/>
        <pc:sldMkLst>
          <pc:docMk/>
          <pc:sldMk cId="773492433" sldId="423"/>
        </pc:sldMkLst>
      </pc:sldChg>
      <pc:sldChg chg="modSp add">
        <pc:chgData name="Pedigo, Jake" userId="0c06b333-eb43-4e1b-ae58-2615bd219d7a" providerId="ADAL" clId="{58F694D4-3D0B-4B1D-8E09-1ACB54A1B59E}" dt="2024-11-07T17:34:43.386" v="81"/>
        <pc:sldMkLst>
          <pc:docMk/>
          <pc:sldMk cId="739854183" sldId="424"/>
        </pc:sldMkLst>
      </pc:sldChg>
      <pc:sldChg chg="modSp add mod">
        <pc:chgData name="Pedigo, Jake" userId="0c06b333-eb43-4e1b-ae58-2615bd219d7a" providerId="ADAL" clId="{58F694D4-3D0B-4B1D-8E09-1ACB54A1B59E}" dt="2024-11-07T17:34:58.872" v="83" actId="2164"/>
        <pc:sldMkLst>
          <pc:docMk/>
          <pc:sldMk cId="2155843948" sldId="425"/>
        </pc:sldMkLst>
      </pc:sldChg>
      <pc:sldChg chg="add del">
        <pc:chgData name="Pedigo, Jake" userId="0c06b333-eb43-4e1b-ae58-2615bd219d7a" providerId="ADAL" clId="{58F694D4-3D0B-4B1D-8E09-1ACB54A1B59E}" dt="2024-11-07T17:35:01.453" v="84" actId="47"/>
        <pc:sldMkLst>
          <pc:docMk/>
          <pc:sldMk cId="2675745926" sldId="426"/>
        </pc:sldMkLst>
      </pc:sldChg>
      <pc:sldChg chg="add del">
        <pc:chgData name="Pedigo, Jake" userId="0c06b333-eb43-4e1b-ae58-2615bd219d7a" providerId="ADAL" clId="{58F694D4-3D0B-4B1D-8E09-1ACB54A1B59E}" dt="2024-11-07T17:35:03.624" v="85" actId="47"/>
        <pc:sldMkLst>
          <pc:docMk/>
          <pc:sldMk cId="920020369" sldId="427"/>
        </pc:sldMkLst>
      </pc:sldChg>
    </pc:docChg>
  </pc:docChgLst>
  <pc:docChgLst>
    <pc:chgData name="Hudson, Joshua" userId="04dc2e99-16e4-4c49-a91a-25a951000035" providerId="ADAL" clId="{09353D3E-6133-4976-983E-93E7B4238477}"/>
    <pc:docChg chg="undo custSel addSld modSld modSection">
      <pc:chgData name="Hudson, Joshua" userId="04dc2e99-16e4-4c49-a91a-25a951000035" providerId="ADAL" clId="{09353D3E-6133-4976-983E-93E7B4238477}" dt="2024-01-03T18:01:50.505" v="182" actId="20577"/>
      <pc:docMkLst>
        <pc:docMk/>
      </pc:docMkLst>
      <pc:sldChg chg="modSp mod">
        <pc:chgData name="Hudson, Joshua" userId="04dc2e99-16e4-4c49-a91a-25a951000035" providerId="ADAL" clId="{09353D3E-6133-4976-983E-93E7B4238477}" dt="2024-01-03T17:26:08.107" v="7" actId="20577"/>
        <pc:sldMkLst>
          <pc:docMk/>
          <pc:sldMk cId="730603795" sldId="260"/>
        </pc:sldMkLst>
      </pc:sldChg>
      <pc:sldChg chg="modSp mod">
        <pc:chgData name="Hudson, Joshua" userId="04dc2e99-16e4-4c49-a91a-25a951000035" providerId="ADAL" clId="{09353D3E-6133-4976-983E-93E7B4238477}" dt="2024-01-03T17:49:42.774" v="28" actId="20577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09353D3E-6133-4976-983E-93E7B4238477}" dt="2024-01-03T17:46:10.732" v="19" actId="108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09353D3E-6133-4976-983E-93E7B4238477}" dt="2024-01-03T18:01:20.704" v="144" actId="20577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09353D3E-6133-4976-983E-93E7B4238477}" dt="2024-01-03T17:54:58.355" v="64" actId="20577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09353D3E-6133-4976-983E-93E7B4238477}" dt="2024-01-03T17:57:36.292" v="117" actId="20577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09353D3E-6133-4976-983E-93E7B4238477}" dt="2024-01-03T18:01:26.734" v="152" actId="20577"/>
        <pc:sldMkLst>
          <pc:docMk/>
          <pc:sldMk cId="2033245671" sldId="415"/>
        </pc:sldMkLst>
      </pc:sldChg>
      <pc:sldChg chg="modSp mod">
        <pc:chgData name="Hudson, Joshua" userId="04dc2e99-16e4-4c49-a91a-25a951000035" providerId="ADAL" clId="{09353D3E-6133-4976-983E-93E7B4238477}" dt="2024-01-03T17:57:43.306" v="125" actId="20577"/>
        <pc:sldMkLst>
          <pc:docMk/>
          <pc:sldMk cId="686433562" sldId="416"/>
        </pc:sldMkLst>
      </pc:sldChg>
      <pc:sldChg chg="modSp mod">
        <pc:chgData name="Hudson, Joshua" userId="04dc2e99-16e4-4c49-a91a-25a951000035" providerId="ADAL" clId="{09353D3E-6133-4976-983E-93E7B4238477}" dt="2024-01-03T18:01:34.054" v="160" actId="20577"/>
        <pc:sldMkLst>
          <pc:docMk/>
          <pc:sldMk cId="3325521999" sldId="417"/>
        </pc:sldMkLst>
      </pc:sldChg>
      <pc:sldChg chg="modSp mod">
        <pc:chgData name="Hudson, Joshua" userId="04dc2e99-16e4-4c49-a91a-25a951000035" providerId="ADAL" clId="{09353D3E-6133-4976-983E-93E7B4238477}" dt="2024-01-03T18:01:40.744" v="168" actId="20577"/>
        <pc:sldMkLst>
          <pc:docMk/>
          <pc:sldMk cId="870220362" sldId="418"/>
        </pc:sldMkLst>
      </pc:sldChg>
      <pc:sldChg chg="modSp add mod">
        <pc:chgData name="Hudson, Joshua" userId="04dc2e99-16e4-4c49-a91a-25a951000035" providerId="ADAL" clId="{09353D3E-6133-4976-983E-93E7B4238477}" dt="2024-01-03T18:01:50.505" v="182" actId="20577"/>
        <pc:sldMkLst>
          <pc:docMk/>
          <pc:sldMk cId="237990187" sldId="419"/>
        </pc:sldMkLst>
      </pc:sldChg>
    </pc:docChg>
  </pc:docChgLst>
  <pc:docChgLst>
    <pc:chgData name="Pedigo, Jake" userId="0c06b333-eb43-4e1b-ae58-2615bd219d7a" providerId="ADAL" clId="{2035CCE9-D5E6-4F80-933B-283A3EEB2619}"/>
    <pc:docChg chg="addSld delSld modSld modSection">
      <pc:chgData name="Pedigo, Jake" userId="0c06b333-eb43-4e1b-ae58-2615bd219d7a" providerId="ADAL" clId="{2035CCE9-D5E6-4F80-933B-283A3EEB2619}" dt="2025-03-06T14:46:25.322" v="40" actId="47"/>
      <pc:docMkLst>
        <pc:docMk/>
      </pc:docMkLst>
      <pc:sldChg chg="modSp">
        <pc:chgData name="Pedigo, Jake" userId="0c06b333-eb43-4e1b-ae58-2615bd219d7a" providerId="ADAL" clId="{2035CCE9-D5E6-4F80-933B-283A3EEB2619}" dt="2025-03-03T19:20:44.730" v="14"/>
        <pc:sldMkLst>
          <pc:docMk/>
          <pc:sldMk cId="730603795" sldId="260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2035CCE9-D5E6-4F80-933B-283A3EEB2619}" dt="2025-03-06T14:40:18.934" v="16"/>
        <pc:sldMkLst>
          <pc:docMk/>
          <pc:sldMk cId="2900273907" sldId="286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2900273907" sldId="286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40:18.934" v="16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2035CCE9-D5E6-4F80-933B-283A3EEB2619}" dt="2025-03-06T14:39:28.942" v="15"/>
        <pc:sldMkLst>
          <pc:docMk/>
          <pc:sldMk cId="3485043083" sldId="402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39:28.942" v="15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2035CCE9-D5E6-4F80-933B-283A3EEB2619}" dt="2025-03-06T14:45:27.808" v="34"/>
        <pc:sldMkLst>
          <pc:docMk/>
          <pc:sldMk cId="2506534793" sldId="410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45:27.808" v="34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2035CCE9-D5E6-4F80-933B-283A3EEB2619}" dt="2025-03-06T14:42:00.738" v="22"/>
        <pc:sldMkLst>
          <pc:docMk/>
          <pc:sldMk cId="2569309724" sldId="413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2569309724" sldId="413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42:00.738" v="22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add del">
        <pc:chgData name="Pedigo, Jake" userId="0c06b333-eb43-4e1b-ae58-2615bd219d7a" providerId="ADAL" clId="{2035CCE9-D5E6-4F80-933B-283A3EEB2619}" dt="2025-03-06T14:43:15.126" v="28" actId="47"/>
        <pc:sldMkLst>
          <pc:docMk/>
          <pc:sldMk cId="2750631196" sldId="414"/>
        </pc:sldMkLst>
      </pc:sldChg>
      <pc:sldChg chg="del">
        <pc:chgData name="Pedigo, Jake" userId="0c06b333-eb43-4e1b-ae58-2615bd219d7a" providerId="ADAL" clId="{2035CCE9-D5E6-4F80-933B-283A3EEB2619}" dt="2025-03-03T19:20:16.870" v="7" actId="47"/>
        <pc:sldMkLst>
          <pc:docMk/>
          <pc:sldMk cId="163356174" sldId="415"/>
        </pc:sldMkLst>
      </pc:sldChg>
      <pc:sldChg chg="modSp add mod">
        <pc:chgData name="Pedigo, Jake" userId="0c06b333-eb43-4e1b-ae58-2615bd219d7a" providerId="ADAL" clId="{2035CCE9-D5E6-4F80-933B-283A3EEB2619}" dt="2025-03-06T14:42:57.230" v="27" actId="2164"/>
        <pc:sldMkLst>
          <pc:docMk/>
          <pc:sldMk cId="3441362832" sldId="415"/>
        </pc:sldMkLst>
      </pc:sldChg>
      <pc:sldChg chg="modSp add">
        <pc:chgData name="Pedigo, Jake" userId="0c06b333-eb43-4e1b-ae58-2615bd219d7a" providerId="ADAL" clId="{2035CCE9-D5E6-4F80-933B-283A3EEB2619}" dt="2025-03-06T14:42:45.382" v="25"/>
        <pc:sldMkLst>
          <pc:docMk/>
          <pc:sldMk cId="3187525280" sldId="416"/>
        </pc:sldMkLst>
      </pc:sldChg>
      <pc:sldChg chg="del">
        <pc:chgData name="Pedigo, Jake" userId="0c06b333-eb43-4e1b-ae58-2615bd219d7a" providerId="ADAL" clId="{2035CCE9-D5E6-4F80-933B-283A3EEB2619}" dt="2025-03-03T19:20:15.990" v="6" actId="47"/>
        <pc:sldMkLst>
          <pc:docMk/>
          <pc:sldMk cId="3452627613" sldId="416"/>
        </pc:sldMkLst>
      </pc:sldChg>
      <pc:sldChg chg="del">
        <pc:chgData name="Pedigo, Jake" userId="0c06b333-eb43-4e1b-ae58-2615bd219d7a" providerId="ADAL" clId="{2035CCE9-D5E6-4F80-933B-283A3EEB2619}" dt="2025-03-03T19:20:15.280" v="5" actId="47"/>
        <pc:sldMkLst>
          <pc:docMk/>
          <pc:sldMk cId="1064008197" sldId="417"/>
        </pc:sldMkLst>
      </pc:sldChg>
      <pc:sldChg chg="modSp add">
        <pc:chgData name="Pedigo, Jake" userId="0c06b333-eb43-4e1b-ae58-2615bd219d7a" providerId="ADAL" clId="{2035CCE9-D5E6-4F80-933B-283A3EEB2619}" dt="2025-03-06T14:42:31.440" v="24"/>
        <pc:sldMkLst>
          <pc:docMk/>
          <pc:sldMk cId="2787935362" sldId="417"/>
        </pc:sldMkLst>
      </pc:sldChg>
      <pc:sldChg chg="modSp add">
        <pc:chgData name="Pedigo, Jake" userId="0c06b333-eb43-4e1b-ae58-2615bd219d7a" providerId="ADAL" clId="{2035CCE9-D5E6-4F80-933B-283A3EEB2619}" dt="2025-03-06T14:42:18.347" v="23"/>
        <pc:sldMkLst>
          <pc:docMk/>
          <pc:sldMk cId="91413081" sldId="418"/>
        </pc:sldMkLst>
      </pc:sldChg>
      <pc:sldChg chg="del">
        <pc:chgData name="Pedigo, Jake" userId="0c06b333-eb43-4e1b-ae58-2615bd219d7a" providerId="ADAL" clId="{2035CCE9-D5E6-4F80-933B-283A3EEB2619}" dt="2025-03-03T19:20:14.512" v="4" actId="47"/>
        <pc:sldMkLst>
          <pc:docMk/>
          <pc:sldMk cId="4228694371" sldId="418"/>
        </pc:sldMkLst>
      </pc:sldChg>
      <pc:sldChg chg="modSp add">
        <pc:chgData name="Pedigo, Jake" userId="0c06b333-eb43-4e1b-ae58-2615bd219d7a" providerId="ADAL" clId="{2035CCE9-D5E6-4F80-933B-283A3EEB2619}" dt="2025-03-06T14:45:41.089" v="35"/>
        <pc:sldMkLst>
          <pc:docMk/>
          <pc:sldMk cId="1503889683" sldId="419"/>
        </pc:sldMkLst>
      </pc:sldChg>
      <pc:sldChg chg="del">
        <pc:chgData name="Pedigo, Jake" userId="0c06b333-eb43-4e1b-ae58-2615bd219d7a" providerId="ADAL" clId="{2035CCE9-D5E6-4F80-933B-283A3EEB2619}" dt="2025-03-03T19:20:13.700" v="3" actId="47"/>
        <pc:sldMkLst>
          <pc:docMk/>
          <pc:sldMk cId="2234747686" sldId="419"/>
        </pc:sldMkLst>
      </pc:sldChg>
      <pc:sldChg chg="modSp add">
        <pc:chgData name="Pedigo, Jake" userId="0c06b333-eb43-4e1b-ae58-2615bd219d7a" providerId="ADAL" clId="{2035CCE9-D5E6-4F80-933B-283A3EEB2619}" dt="2025-03-06T14:45:53.028" v="36"/>
        <pc:sldMkLst>
          <pc:docMk/>
          <pc:sldMk cId="1229424740" sldId="420"/>
        </pc:sldMkLst>
      </pc:sldChg>
      <pc:sldChg chg="del">
        <pc:chgData name="Pedigo, Jake" userId="0c06b333-eb43-4e1b-ae58-2615bd219d7a" providerId="ADAL" clId="{2035CCE9-D5E6-4F80-933B-283A3EEB2619}" dt="2025-03-03T19:20:23.050" v="9" actId="47"/>
        <pc:sldMkLst>
          <pc:docMk/>
          <pc:sldMk cId="3753039505" sldId="420"/>
        </pc:sldMkLst>
      </pc:sldChg>
      <pc:sldChg chg="del">
        <pc:chgData name="Pedigo, Jake" userId="0c06b333-eb43-4e1b-ae58-2615bd219d7a" providerId="ADAL" clId="{2035CCE9-D5E6-4F80-933B-283A3EEB2619}" dt="2025-03-03T19:20:24.178" v="10" actId="47"/>
        <pc:sldMkLst>
          <pc:docMk/>
          <pc:sldMk cId="475932405" sldId="421"/>
        </pc:sldMkLst>
      </pc:sldChg>
      <pc:sldChg chg="modSp add">
        <pc:chgData name="Pedigo, Jake" userId="0c06b333-eb43-4e1b-ae58-2615bd219d7a" providerId="ADAL" clId="{2035CCE9-D5E6-4F80-933B-283A3EEB2619}" dt="2025-03-06T14:46:08.088" v="37"/>
        <pc:sldMkLst>
          <pc:docMk/>
          <pc:sldMk cId="2597471063" sldId="421"/>
        </pc:sldMkLst>
      </pc:sldChg>
      <pc:sldChg chg="modSp add mod">
        <pc:chgData name="Pedigo, Jake" userId="0c06b333-eb43-4e1b-ae58-2615bd219d7a" providerId="ADAL" clId="{2035CCE9-D5E6-4F80-933B-283A3EEB2619}" dt="2025-03-06T14:46:22.806" v="39" actId="2164"/>
        <pc:sldMkLst>
          <pc:docMk/>
          <pc:sldMk cId="697415444" sldId="422"/>
        </pc:sldMkLst>
      </pc:sldChg>
      <pc:sldChg chg="del">
        <pc:chgData name="Pedigo, Jake" userId="0c06b333-eb43-4e1b-ae58-2615bd219d7a" providerId="ADAL" clId="{2035CCE9-D5E6-4F80-933B-283A3EEB2619}" dt="2025-03-03T19:20:25.079" v="11" actId="47"/>
        <pc:sldMkLst>
          <pc:docMk/>
          <pc:sldMk cId="3903328230" sldId="422"/>
        </pc:sldMkLst>
      </pc:sldChg>
      <pc:sldChg chg="del">
        <pc:chgData name="Pedigo, Jake" userId="0c06b333-eb43-4e1b-ae58-2615bd219d7a" providerId="ADAL" clId="{2035CCE9-D5E6-4F80-933B-283A3EEB2619}" dt="2025-03-03T19:20:25.856" v="12" actId="47"/>
        <pc:sldMkLst>
          <pc:docMk/>
          <pc:sldMk cId="813255940" sldId="423"/>
        </pc:sldMkLst>
      </pc:sldChg>
      <pc:sldChg chg="add del">
        <pc:chgData name="Pedigo, Jake" userId="0c06b333-eb43-4e1b-ae58-2615bd219d7a" providerId="ADAL" clId="{2035CCE9-D5E6-4F80-933B-283A3EEB2619}" dt="2025-03-06T14:46:25.322" v="40" actId="47"/>
        <pc:sldMkLst>
          <pc:docMk/>
          <pc:sldMk cId="3718446206" sldId="423"/>
        </pc:sldMkLst>
      </pc:sldChg>
      <pc:sldChg chg="del">
        <pc:chgData name="Pedigo, Jake" userId="0c06b333-eb43-4e1b-ae58-2615bd219d7a" providerId="ADAL" clId="{2035CCE9-D5E6-4F80-933B-283A3EEB2619}" dt="2025-03-03T19:20:26.602" v="13" actId="47"/>
        <pc:sldMkLst>
          <pc:docMk/>
          <pc:sldMk cId="1465435507" sldId="424"/>
        </pc:sldMkLst>
      </pc:sldChg>
    </pc:docChg>
  </pc:docChgLst>
  <pc:docChgLst>
    <pc:chgData name="Hudson, Joshua" userId="04dc2e99-16e4-4c49-a91a-25a951000035" providerId="ADAL" clId="{F766041E-27AB-47A8-A55E-80FC28B79E5A}"/>
    <pc:docChg chg="custSel modSld">
      <pc:chgData name="Hudson, Joshua" userId="04dc2e99-16e4-4c49-a91a-25a951000035" providerId="ADAL" clId="{F766041E-27AB-47A8-A55E-80FC28B79E5A}" dt="2023-10-04T13:12:49.626" v="105" actId="20577"/>
      <pc:docMkLst>
        <pc:docMk/>
      </pc:docMkLst>
      <pc:sldChg chg="modSp mod">
        <pc:chgData name="Hudson, Joshua" userId="04dc2e99-16e4-4c49-a91a-25a951000035" providerId="ADAL" clId="{F766041E-27AB-47A8-A55E-80FC28B79E5A}" dt="2023-10-03T20:30:11.166" v="97" actId="20577"/>
        <pc:sldMkLst>
          <pc:docMk/>
          <pc:sldMk cId="730603795" sldId="260"/>
        </pc:sldMkLst>
      </pc:sldChg>
      <pc:sldChg chg="modSp mod">
        <pc:chgData name="Hudson, Joshua" userId="04dc2e99-16e4-4c49-a91a-25a951000035" providerId="ADAL" clId="{F766041E-27AB-47A8-A55E-80FC28B79E5A}" dt="2023-10-03T20:16:12.044" v="19" actId="20577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F766041E-27AB-47A8-A55E-80FC28B79E5A}" dt="2023-10-04T13:12:49.626" v="105" actId="20577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F766041E-27AB-47A8-A55E-80FC28B79E5A}" dt="2023-10-03T20:26:24.860" v="77" actId="122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F766041E-27AB-47A8-A55E-80FC28B79E5A}" dt="2023-10-03T20:31:22.274" v="98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F766041E-27AB-47A8-A55E-80FC28B79E5A}" dt="2023-10-03T20:31:32.846" v="99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F766041E-27AB-47A8-A55E-80FC28B79E5A}" dt="2023-10-03T20:26:44.082" v="88" actId="122"/>
        <pc:sldMkLst>
          <pc:docMk/>
          <pc:sldMk cId="2033245671" sldId="415"/>
        </pc:sldMkLst>
      </pc:sldChg>
    </pc:docChg>
  </pc:docChgLst>
  <pc:docChgLst>
    <pc:chgData name="Hudson, Joshua" userId="04dc2e99-16e4-4c49-a91a-25a951000035" providerId="ADAL" clId="{96051C5A-B01F-4D28-BE48-24729295DBE3}"/>
    <pc:docChg chg="undo custSel delSld modSld modSection">
      <pc:chgData name="Hudson, Joshua" userId="04dc2e99-16e4-4c49-a91a-25a951000035" providerId="ADAL" clId="{96051C5A-B01F-4D28-BE48-24729295DBE3}" dt="2023-09-06T20:11:58.461" v="88" actId="20577"/>
      <pc:docMkLst>
        <pc:docMk/>
      </pc:docMkLst>
      <pc:sldChg chg="modSp mod">
        <pc:chgData name="Hudson, Joshua" userId="04dc2e99-16e4-4c49-a91a-25a951000035" providerId="ADAL" clId="{96051C5A-B01F-4D28-BE48-24729295DBE3}" dt="2023-09-06T19:42:06.321" v="5" actId="20577"/>
        <pc:sldMkLst>
          <pc:docMk/>
          <pc:sldMk cId="730603795" sldId="260"/>
        </pc:sldMkLst>
      </pc:sldChg>
      <pc:sldChg chg="modSp mod">
        <pc:chgData name="Hudson, Joshua" userId="04dc2e99-16e4-4c49-a91a-25a951000035" providerId="ADAL" clId="{96051C5A-B01F-4D28-BE48-24729295DBE3}" dt="2023-09-06T19:52:52.654" v="12" actId="20577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96051C5A-B01F-4D28-BE48-24729295DBE3}" dt="2023-09-06T20:05:20.685" v="49" actId="20577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96051C5A-B01F-4D28-BE48-24729295DBE3}" dt="2023-09-06T20:11:58.461" v="88" actId="20577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96051C5A-B01F-4D28-BE48-24729295DBE3}" dt="2023-09-06T20:10:32.268" v="65" actId="20577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96051C5A-B01F-4D28-BE48-24729295DBE3}" dt="2023-09-06T20:10:39.397" v="71" actId="20577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96051C5A-B01F-4D28-BE48-24729295DBE3}" dt="2023-09-06T20:11:51.436" v="82" actId="20577"/>
        <pc:sldMkLst>
          <pc:docMk/>
          <pc:sldMk cId="2033245671" sldId="415"/>
        </pc:sldMkLst>
      </pc:sldChg>
      <pc:sldChg chg="del">
        <pc:chgData name="Hudson, Joshua" userId="04dc2e99-16e4-4c49-a91a-25a951000035" providerId="ADAL" clId="{96051C5A-B01F-4D28-BE48-24729295DBE3}" dt="2023-09-06T20:11:42.351" v="76" actId="2696"/>
        <pc:sldMkLst>
          <pc:docMk/>
          <pc:sldMk cId="663441167" sldId="416"/>
        </pc:sldMkLst>
      </pc:sldChg>
    </pc:docChg>
  </pc:docChgLst>
  <pc:docChgLst>
    <pc:chgData name="Joshua Hudson" userId="04dc2e99-16e4-4c49-a91a-25a951000035" providerId="ADAL" clId="{4CF07FCC-A887-4A98-9EB0-BA567BF0D4BE}"/>
    <pc:docChg chg="delSld modSld modSection">
      <pc:chgData name="Joshua Hudson" userId="04dc2e99-16e4-4c49-a91a-25a951000035" providerId="ADAL" clId="{4CF07FCC-A887-4A98-9EB0-BA567BF0D4BE}" dt="2023-12-08T13:26:40.403" v="109" actId="20577"/>
      <pc:docMkLst>
        <pc:docMk/>
      </pc:docMkLst>
      <pc:sldChg chg="modSp mod">
        <pc:chgData name="Joshua Hudson" userId="04dc2e99-16e4-4c49-a91a-25a951000035" providerId="ADAL" clId="{4CF07FCC-A887-4A98-9EB0-BA567BF0D4BE}" dt="2023-12-07T20:51:33.514" v="7" actId="20577"/>
        <pc:sldMkLst>
          <pc:docMk/>
          <pc:sldMk cId="730603795" sldId="260"/>
        </pc:sldMkLst>
      </pc:sldChg>
      <pc:sldChg chg="modSp mod">
        <pc:chgData name="Joshua Hudson" userId="04dc2e99-16e4-4c49-a91a-25a951000035" providerId="ADAL" clId="{4CF07FCC-A887-4A98-9EB0-BA567BF0D4BE}" dt="2023-12-07T21:35:17.434" v="16" actId="20577"/>
        <pc:sldMkLst>
          <pc:docMk/>
          <pc:sldMk cId="2900273907" sldId="286"/>
        </pc:sldMkLst>
      </pc:sldChg>
      <pc:sldChg chg="modSp mod">
        <pc:chgData name="Joshua Hudson" userId="04dc2e99-16e4-4c49-a91a-25a951000035" providerId="ADAL" clId="{4CF07FCC-A887-4A98-9EB0-BA567BF0D4BE}" dt="2023-12-08T13:26:40.403" v="109" actId="20577"/>
        <pc:sldMkLst>
          <pc:docMk/>
          <pc:sldMk cId="3485043083" sldId="402"/>
        </pc:sldMkLst>
      </pc:sldChg>
      <pc:sldChg chg="modSp mod">
        <pc:chgData name="Joshua Hudson" userId="04dc2e99-16e4-4c49-a91a-25a951000035" providerId="ADAL" clId="{4CF07FCC-A887-4A98-9EB0-BA567BF0D4BE}" dt="2023-12-07T21:40:06.208" v="96" actId="20577"/>
        <pc:sldMkLst>
          <pc:docMk/>
          <pc:sldMk cId="2506534793" sldId="410"/>
        </pc:sldMkLst>
      </pc:sldChg>
      <pc:sldChg chg="modSp mod">
        <pc:chgData name="Joshua Hudson" userId="04dc2e99-16e4-4c49-a91a-25a951000035" providerId="ADAL" clId="{4CF07FCC-A887-4A98-9EB0-BA567BF0D4BE}" dt="2023-12-07T21:37:15.722" v="29" actId="20577"/>
        <pc:sldMkLst>
          <pc:docMk/>
          <pc:sldMk cId="2569309724" sldId="413"/>
        </pc:sldMkLst>
      </pc:sldChg>
      <pc:sldChg chg="modSp mod">
        <pc:chgData name="Joshua Hudson" userId="04dc2e99-16e4-4c49-a91a-25a951000035" providerId="ADAL" clId="{4CF07FCC-A887-4A98-9EB0-BA567BF0D4BE}" dt="2023-12-07T21:37:24.800" v="44" actId="20577"/>
        <pc:sldMkLst>
          <pc:docMk/>
          <pc:sldMk cId="769589810" sldId="414"/>
        </pc:sldMkLst>
      </pc:sldChg>
      <pc:sldChg chg="modSp mod">
        <pc:chgData name="Joshua Hudson" userId="04dc2e99-16e4-4c49-a91a-25a951000035" providerId="ADAL" clId="{4CF07FCC-A887-4A98-9EB0-BA567BF0D4BE}" dt="2023-12-07T21:39:58.776" v="88" actId="20577"/>
        <pc:sldMkLst>
          <pc:docMk/>
          <pc:sldMk cId="2033245671" sldId="415"/>
        </pc:sldMkLst>
      </pc:sldChg>
      <pc:sldChg chg="modSp mod">
        <pc:chgData name="Joshua Hudson" userId="04dc2e99-16e4-4c49-a91a-25a951000035" providerId="ADAL" clId="{4CF07FCC-A887-4A98-9EB0-BA567BF0D4BE}" dt="2023-12-07T21:37:30.998" v="52" actId="20577"/>
        <pc:sldMkLst>
          <pc:docMk/>
          <pc:sldMk cId="686433562" sldId="416"/>
        </pc:sldMkLst>
      </pc:sldChg>
      <pc:sldChg chg="modSp mod">
        <pc:chgData name="Joshua Hudson" userId="04dc2e99-16e4-4c49-a91a-25a951000035" providerId="ADAL" clId="{4CF07FCC-A887-4A98-9EB0-BA567BF0D4BE}" dt="2023-12-07T21:39:50.560" v="77" actId="20577"/>
        <pc:sldMkLst>
          <pc:docMk/>
          <pc:sldMk cId="3325521999" sldId="417"/>
        </pc:sldMkLst>
      </pc:sldChg>
      <pc:sldChg chg="modSp mod">
        <pc:chgData name="Joshua Hudson" userId="04dc2e99-16e4-4c49-a91a-25a951000035" providerId="ADAL" clId="{4CF07FCC-A887-4A98-9EB0-BA567BF0D4BE}" dt="2023-12-07T21:39:45.639" v="69" actId="20577"/>
        <pc:sldMkLst>
          <pc:docMk/>
          <pc:sldMk cId="870220362" sldId="418"/>
        </pc:sldMkLst>
      </pc:sldChg>
      <pc:sldChg chg="del">
        <pc:chgData name="Joshua Hudson" userId="04dc2e99-16e4-4c49-a91a-25a951000035" providerId="ADAL" clId="{4CF07FCC-A887-4A98-9EB0-BA567BF0D4BE}" dt="2023-12-07T21:39:39.142" v="61" actId="2696"/>
        <pc:sldMkLst>
          <pc:docMk/>
          <pc:sldMk cId="2109115099" sldId="419"/>
        </pc:sldMkLst>
      </pc:sldChg>
    </pc:docChg>
  </pc:docChgLst>
  <pc:docChgLst>
    <pc:chgData name="Pedigo, Jake" userId="0c06b333-eb43-4e1b-ae58-2615bd219d7a" providerId="ADAL" clId="{431D2B65-FBE3-4640-90AB-DE2C51205CD0}"/>
    <pc:docChg chg="addSld delSld modSld modSection">
      <pc:chgData name="Pedigo, Jake" userId="0c06b333-eb43-4e1b-ae58-2615bd219d7a" providerId="ADAL" clId="{431D2B65-FBE3-4640-90AB-DE2C51205CD0}" dt="2024-09-05T15:02:36.299" v="52" actId="2164"/>
      <pc:docMkLst>
        <pc:docMk/>
      </pc:docMkLst>
      <pc:sldChg chg="modSp mod">
        <pc:chgData name="Pedigo, Jake" userId="0c06b333-eb43-4e1b-ae58-2615bd219d7a" providerId="ADAL" clId="{431D2B65-FBE3-4640-90AB-DE2C51205CD0}" dt="2024-09-03T15:08:44.669" v="5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431D2B65-FBE3-4640-90AB-DE2C51205CD0}" dt="2024-09-05T15:00:10.552" v="40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431D2B65-FBE3-4640-90AB-DE2C51205CD0}" dt="2024-09-05T14:59:50.614" v="39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431D2B65-FBE3-4640-90AB-DE2C51205CD0}" dt="2024-09-05T15:02:22.321" v="49" actId="404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431D2B65-FBE3-4640-90AB-DE2C51205CD0}" dt="2024-09-05T15:01:43.023" v="44" actId="404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431D2B65-FBE3-4640-90AB-DE2C51205CD0}" dt="2024-09-05T15:02:06.297" v="47" actId="2164"/>
        <pc:sldMkLst>
          <pc:docMk/>
          <pc:sldMk cId="532642549" sldId="414"/>
        </pc:sldMkLst>
      </pc:sldChg>
      <pc:sldChg chg="del">
        <pc:chgData name="Pedigo, Jake" userId="0c06b333-eb43-4e1b-ae58-2615bd219d7a" providerId="ADAL" clId="{431D2B65-FBE3-4640-90AB-DE2C51205CD0}" dt="2024-09-03T15:09:13.613" v="28" actId="47"/>
        <pc:sldMkLst>
          <pc:docMk/>
          <pc:sldMk cId="2195706054" sldId="415"/>
        </pc:sldMkLst>
      </pc:sldChg>
      <pc:sldChg chg="modSp add mod">
        <pc:chgData name="Pedigo, Jake" userId="0c06b333-eb43-4e1b-ae58-2615bd219d7a" providerId="ADAL" clId="{431D2B65-FBE3-4640-90AB-DE2C51205CD0}" dt="2024-09-05T15:02:36.299" v="52" actId="2164"/>
        <pc:sldMkLst>
          <pc:docMk/>
          <pc:sldMk cId="2215305760" sldId="415"/>
        </pc:sldMkLst>
      </pc:sldChg>
      <pc:sldChg chg="del">
        <pc:chgData name="Pedigo, Jake" userId="0c06b333-eb43-4e1b-ae58-2615bd219d7a" providerId="ADAL" clId="{431D2B65-FBE3-4640-90AB-DE2C51205CD0}" dt="2024-09-03T15:09:12.810" v="27" actId="47"/>
        <pc:sldMkLst>
          <pc:docMk/>
          <pc:sldMk cId="1947681996" sldId="416"/>
        </pc:sldMkLst>
      </pc:sldChg>
      <pc:sldChg chg="del">
        <pc:chgData name="Pedigo, Jake" userId="0c06b333-eb43-4e1b-ae58-2615bd219d7a" providerId="ADAL" clId="{431D2B65-FBE3-4640-90AB-DE2C51205CD0}" dt="2024-09-03T15:09:24.051" v="36" actId="47"/>
        <pc:sldMkLst>
          <pc:docMk/>
          <pc:sldMk cId="4096911272" sldId="417"/>
        </pc:sldMkLst>
      </pc:sldChg>
      <pc:sldChg chg="del">
        <pc:chgData name="Pedigo, Jake" userId="0c06b333-eb43-4e1b-ae58-2615bd219d7a" providerId="ADAL" clId="{431D2B65-FBE3-4640-90AB-DE2C51205CD0}" dt="2024-09-03T15:09:25.027" v="37" actId="47"/>
        <pc:sldMkLst>
          <pc:docMk/>
          <pc:sldMk cId="501035732" sldId="418"/>
        </pc:sldMkLst>
      </pc:sldChg>
    </pc:docChg>
  </pc:docChgLst>
  <pc:docChgLst>
    <pc:chgData name="Hudson, Joshua" userId="S::joshua.hudson@ercot.com::04dc2e99-16e4-4c49-a91a-25a951000035" providerId="AD" clId="Web-{FEEA6F4D-3FB7-56A4-EED0-0E259C2F1E6A}"/>
    <pc:docChg chg="modSld">
      <pc:chgData name="Hudson, Joshua" userId="S::joshua.hudson@ercot.com::04dc2e99-16e4-4c49-a91a-25a951000035" providerId="AD" clId="Web-{FEEA6F4D-3FB7-56A4-EED0-0E259C2F1E6A}" dt="2023-11-08T19:47:32.783" v="1" actId="20577"/>
      <pc:docMkLst>
        <pc:docMk/>
      </pc:docMkLst>
      <pc:sldChg chg="modSp">
        <pc:chgData name="Hudson, Joshua" userId="S::joshua.hudson@ercot.com::04dc2e99-16e4-4c49-a91a-25a951000035" providerId="AD" clId="Web-{FEEA6F4D-3FB7-56A4-EED0-0E259C2F1E6A}" dt="2023-11-08T19:47:32.783" v="1" actId="20577"/>
        <pc:sldMkLst>
          <pc:docMk/>
          <pc:sldMk cId="730603795" sldId="260"/>
        </pc:sldMkLst>
      </pc:sldChg>
    </pc:docChg>
  </pc:docChgLst>
  <pc:docChgLst>
    <pc:chgData name="Pedigo, Jake" userId="0c06b333-eb43-4e1b-ae58-2615bd219d7a" providerId="ADAL" clId="{86A8B23E-06D0-42FD-90C4-53F7DB2F41CC}"/>
    <pc:docChg chg="addSld delSld modSld modSection">
      <pc:chgData name="Pedigo, Jake" userId="0c06b333-eb43-4e1b-ae58-2615bd219d7a" providerId="ADAL" clId="{86A8B23E-06D0-42FD-90C4-53F7DB2F41CC}" dt="2024-08-02T19:25:59.431" v="50" actId="47"/>
      <pc:docMkLst>
        <pc:docMk/>
      </pc:docMkLst>
      <pc:sldChg chg="modSp mod">
        <pc:chgData name="Pedigo, Jake" userId="0c06b333-eb43-4e1b-ae58-2615bd219d7a" providerId="ADAL" clId="{86A8B23E-06D0-42FD-90C4-53F7DB2F41CC}" dt="2024-08-01T14:25:59.964" v="3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86A8B23E-06D0-42FD-90C4-53F7DB2F41CC}" dt="2024-08-02T19:23:26.066" v="30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86A8B23E-06D0-42FD-90C4-53F7DB2F41CC}" dt="2024-08-02T19:23:05.938" v="29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86A8B23E-06D0-42FD-90C4-53F7DB2F41CC}" dt="2024-08-02T19:25:22.118" v="45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86A8B23E-06D0-42FD-90C4-53F7DB2F41CC}" dt="2024-08-02T19:24:16.578" v="35" actId="255"/>
        <pc:sldMkLst>
          <pc:docMk/>
          <pc:sldMk cId="2569309724" sldId="413"/>
        </pc:sldMkLst>
      </pc:sldChg>
      <pc:sldChg chg="add del">
        <pc:chgData name="Pedigo, Jake" userId="0c06b333-eb43-4e1b-ae58-2615bd219d7a" providerId="ADAL" clId="{86A8B23E-06D0-42FD-90C4-53F7DB2F41CC}" dt="2024-08-02T19:24:52.487" v="40" actId="47"/>
        <pc:sldMkLst>
          <pc:docMk/>
          <pc:sldMk cId="53326999" sldId="414"/>
        </pc:sldMkLst>
      </pc:sldChg>
      <pc:sldChg chg="modSp add mod">
        <pc:chgData name="Pedigo, Jake" userId="0c06b333-eb43-4e1b-ae58-2615bd219d7a" providerId="ADAL" clId="{86A8B23E-06D0-42FD-90C4-53F7DB2F41CC}" dt="2024-08-02T19:24:48.461" v="39" actId="2164"/>
        <pc:sldMkLst>
          <pc:docMk/>
          <pc:sldMk cId="2195706054" sldId="415"/>
        </pc:sldMkLst>
      </pc:sldChg>
      <pc:sldChg chg="del">
        <pc:chgData name="Pedigo, Jake" userId="0c06b333-eb43-4e1b-ae58-2615bd219d7a" providerId="ADAL" clId="{86A8B23E-06D0-42FD-90C4-53F7DB2F41CC}" dt="2024-08-01T14:26:30.975" v="20" actId="47"/>
        <pc:sldMkLst>
          <pc:docMk/>
          <pc:sldMk cId="2731545863" sldId="415"/>
        </pc:sldMkLst>
      </pc:sldChg>
      <pc:sldChg chg="modSp add mod">
        <pc:chgData name="Pedigo, Jake" userId="0c06b333-eb43-4e1b-ae58-2615bd219d7a" providerId="ADAL" clId="{86A8B23E-06D0-42FD-90C4-53F7DB2F41CC}" dt="2024-08-02T19:24:34.956" v="37" actId="255"/>
        <pc:sldMkLst>
          <pc:docMk/>
          <pc:sldMk cId="1947681996" sldId="416"/>
        </pc:sldMkLst>
      </pc:sldChg>
      <pc:sldChg chg="del">
        <pc:chgData name="Pedigo, Jake" userId="0c06b333-eb43-4e1b-ae58-2615bd219d7a" providerId="ADAL" clId="{86A8B23E-06D0-42FD-90C4-53F7DB2F41CC}" dt="2024-08-01T14:26:30.058" v="19" actId="47"/>
        <pc:sldMkLst>
          <pc:docMk/>
          <pc:sldMk cId="2736942238" sldId="416"/>
        </pc:sldMkLst>
      </pc:sldChg>
      <pc:sldChg chg="del">
        <pc:chgData name="Pedigo, Jake" userId="0c06b333-eb43-4e1b-ae58-2615bd219d7a" providerId="ADAL" clId="{86A8B23E-06D0-42FD-90C4-53F7DB2F41CC}" dt="2024-08-01T14:26:41.173" v="26" actId="47"/>
        <pc:sldMkLst>
          <pc:docMk/>
          <pc:sldMk cId="870562216" sldId="417"/>
        </pc:sldMkLst>
      </pc:sldChg>
      <pc:sldChg chg="modSp add mod">
        <pc:chgData name="Pedigo, Jake" userId="0c06b333-eb43-4e1b-ae58-2615bd219d7a" providerId="ADAL" clId="{86A8B23E-06D0-42FD-90C4-53F7DB2F41CC}" dt="2024-08-02T19:25:39.187" v="47" actId="255"/>
        <pc:sldMkLst>
          <pc:docMk/>
          <pc:sldMk cId="4096911272" sldId="417"/>
        </pc:sldMkLst>
      </pc:sldChg>
      <pc:sldChg chg="del">
        <pc:chgData name="Pedigo, Jake" userId="0c06b333-eb43-4e1b-ae58-2615bd219d7a" providerId="ADAL" clId="{86A8B23E-06D0-42FD-90C4-53F7DB2F41CC}" dt="2024-08-01T14:26:42.147" v="27" actId="47"/>
        <pc:sldMkLst>
          <pc:docMk/>
          <pc:sldMk cId="415004132" sldId="418"/>
        </pc:sldMkLst>
      </pc:sldChg>
      <pc:sldChg chg="modSp add mod">
        <pc:chgData name="Pedigo, Jake" userId="0c06b333-eb43-4e1b-ae58-2615bd219d7a" providerId="ADAL" clId="{86A8B23E-06D0-42FD-90C4-53F7DB2F41CC}" dt="2024-08-02T19:25:56.028" v="49" actId="2164"/>
        <pc:sldMkLst>
          <pc:docMk/>
          <pc:sldMk cId="501035732" sldId="418"/>
        </pc:sldMkLst>
      </pc:sldChg>
      <pc:sldChg chg="add del">
        <pc:chgData name="Pedigo, Jake" userId="0c06b333-eb43-4e1b-ae58-2615bd219d7a" providerId="ADAL" clId="{86A8B23E-06D0-42FD-90C4-53F7DB2F41CC}" dt="2024-08-02T19:25:59.431" v="50" actId="47"/>
        <pc:sldMkLst>
          <pc:docMk/>
          <pc:sldMk cId="562958798" sldId="419"/>
        </pc:sldMkLst>
      </pc:sldChg>
      <pc:sldChg chg="del">
        <pc:chgData name="Pedigo, Jake" userId="0c06b333-eb43-4e1b-ae58-2615bd219d7a" providerId="ADAL" clId="{86A8B23E-06D0-42FD-90C4-53F7DB2F41CC}" dt="2024-08-01T14:26:43.153" v="28" actId="47"/>
        <pc:sldMkLst>
          <pc:docMk/>
          <pc:sldMk cId="4274257968" sldId="419"/>
        </pc:sldMkLst>
      </pc:sldChg>
    </pc:docChg>
  </pc:docChgLst>
  <pc:docChgLst>
    <pc:chgData name="Pedigo, Jake" userId="0c06b333-eb43-4e1b-ae58-2615bd219d7a" providerId="ADAL" clId="{D5EFC20F-179F-4549-B463-03C371860982}"/>
    <pc:docChg chg="undo custSel delSld modSld modSection">
      <pc:chgData name="Pedigo, Jake" userId="0c06b333-eb43-4e1b-ae58-2615bd219d7a" providerId="ADAL" clId="{D5EFC20F-179F-4549-B463-03C371860982}" dt="2024-02-07T22:08:27.728" v="102" actId="6549"/>
      <pc:docMkLst>
        <pc:docMk/>
      </pc:docMkLst>
      <pc:sldChg chg="modSp mod">
        <pc:chgData name="Pedigo, Jake" userId="0c06b333-eb43-4e1b-ae58-2615bd219d7a" providerId="ADAL" clId="{D5EFC20F-179F-4549-B463-03C371860982}" dt="2024-02-07T22:07:01.697" v="13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D5EFC20F-179F-4549-B463-03C371860982}" dt="2024-02-07T22:08:27.728" v="102" actId="6549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D5EFC20F-179F-4549-B463-03C371860982}" dt="2024-02-07T22:07:29.201" v="50" actId="6549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D5EFC20F-179F-4549-B463-03C371860982}" dt="2024-02-07T22:08:19.041" v="100" actId="6549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D5EFC20F-179F-4549-B463-03C371860982}" dt="2024-02-07T22:08:23.003" v="101" actId="6549"/>
        <pc:sldMkLst>
          <pc:docMk/>
          <pc:sldMk cId="2569309724" sldId="413"/>
        </pc:sldMkLst>
      </pc:sldChg>
      <pc:sldChg chg="del">
        <pc:chgData name="Pedigo, Jake" userId="0c06b333-eb43-4e1b-ae58-2615bd219d7a" providerId="ADAL" clId="{D5EFC20F-179F-4549-B463-03C371860982}" dt="2024-02-07T22:07:47.629" v="71" actId="47"/>
        <pc:sldMkLst>
          <pc:docMk/>
          <pc:sldMk cId="769589810" sldId="414"/>
        </pc:sldMkLst>
      </pc:sldChg>
      <pc:sldChg chg="del">
        <pc:chgData name="Pedigo, Jake" userId="0c06b333-eb43-4e1b-ae58-2615bd219d7a" providerId="ADAL" clId="{D5EFC20F-179F-4549-B463-03C371860982}" dt="2024-02-07T22:08:01.387" v="94" actId="47"/>
        <pc:sldMkLst>
          <pc:docMk/>
          <pc:sldMk cId="2033245671" sldId="415"/>
        </pc:sldMkLst>
      </pc:sldChg>
      <pc:sldChg chg="del">
        <pc:chgData name="Pedigo, Jake" userId="0c06b333-eb43-4e1b-ae58-2615bd219d7a" providerId="ADAL" clId="{D5EFC20F-179F-4549-B463-03C371860982}" dt="2024-02-07T22:07:48.879" v="72" actId="47"/>
        <pc:sldMkLst>
          <pc:docMk/>
          <pc:sldMk cId="686433562" sldId="416"/>
        </pc:sldMkLst>
      </pc:sldChg>
      <pc:sldChg chg="del">
        <pc:chgData name="Pedigo, Jake" userId="0c06b333-eb43-4e1b-ae58-2615bd219d7a" providerId="ADAL" clId="{D5EFC20F-179F-4549-B463-03C371860982}" dt="2024-02-07T22:08:04.762" v="95" actId="47"/>
        <pc:sldMkLst>
          <pc:docMk/>
          <pc:sldMk cId="3325521999" sldId="417"/>
        </pc:sldMkLst>
      </pc:sldChg>
      <pc:sldChg chg="del">
        <pc:chgData name="Pedigo, Jake" userId="0c06b333-eb43-4e1b-ae58-2615bd219d7a" providerId="ADAL" clId="{D5EFC20F-179F-4549-B463-03C371860982}" dt="2024-02-07T22:08:10.021" v="96" actId="47"/>
        <pc:sldMkLst>
          <pc:docMk/>
          <pc:sldMk cId="870220362" sldId="418"/>
        </pc:sldMkLst>
      </pc:sldChg>
      <pc:sldChg chg="del">
        <pc:chgData name="Pedigo, Jake" userId="0c06b333-eb43-4e1b-ae58-2615bd219d7a" providerId="ADAL" clId="{D5EFC20F-179F-4549-B463-03C371860982}" dt="2024-02-07T22:08:11.277" v="97" actId="47"/>
        <pc:sldMkLst>
          <pc:docMk/>
          <pc:sldMk cId="237990187" sldId="419"/>
        </pc:sldMkLst>
      </pc:sldChg>
    </pc:docChg>
  </pc:docChgLst>
  <pc:docChgLst>
    <pc:chgData name="Pedigo, Jake" userId="0c06b333-eb43-4e1b-ae58-2615bd219d7a" providerId="ADAL" clId="{C2378474-616C-438C-822D-1281F2C0CEE4}"/>
    <pc:docChg chg="undo custSel addSld delSld modSld modSection">
      <pc:chgData name="Pedigo, Jake" userId="0c06b333-eb43-4e1b-ae58-2615bd219d7a" providerId="ADAL" clId="{C2378474-616C-438C-822D-1281F2C0CEE4}" dt="2024-10-09T16:06:21.031" v="71" actId="2164"/>
      <pc:docMkLst>
        <pc:docMk/>
      </pc:docMkLst>
      <pc:sldChg chg="modSp mod">
        <pc:chgData name="Pedigo, Jake" userId="0c06b333-eb43-4e1b-ae58-2615bd219d7a" providerId="ADAL" clId="{C2378474-616C-438C-822D-1281F2C0CEE4}" dt="2024-10-09T15:32:42.663" v="8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C2378474-616C-438C-822D-1281F2C0CEE4}" dt="2024-10-09T16:03:57.141" v="51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C2378474-616C-438C-822D-1281F2C0CEE4}" dt="2024-10-09T16:04:14.791" v="5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C2378474-616C-438C-822D-1281F2C0CEE4}" dt="2024-10-09T16:05:42.893" v="66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C2378474-616C-438C-822D-1281F2C0CEE4}" dt="2024-10-09T16:04:44.528" v="56" actId="255"/>
        <pc:sldMkLst>
          <pc:docMk/>
          <pc:sldMk cId="2569309724" sldId="413"/>
        </pc:sldMkLst>
      </pc:sldChg>
      <pc:sldChg chg="del">
        <pc:chgData name="Pedigo, Jake" userId="0c06b333-eb43-4e1b-ae58-2615bd219d7a" providerId="ADAL" clId="{C2378474-616C-438C-822D-1281F2C0CEE4}" dt="2024-10-09T15:33:04.451" v="36" actId="47"/>
        <pc:sldMkLst>
          <pc:docMk/>
          <pc:sldMk cId="532642549" sldId="414"/>
        </pc:sldMkLst>
      </pc:sldChg>
      <pc:sldChg chg="add del">
        <pc:chgData name="Pedigo, Jake" userId="0c06b333-eb43-4e1b-ae58-2615bd219d7a" providerId="ADAL" clId="{C2378474-616C-438C-822D-1281F2C0CEE4}" dt="2024-10-09T16:05:11.071" v="62" actId="47"/>
        <pc:sldMkLst>
          <pc:docMk/>
          <pc:sldMk cId="4071858175" sldId="414"/>
        </pc:sldMkLst>
      </pc:sldChg>
      <pc:sldChg chg="modSp add mod">
        <pc:chgData name="Pedigo, Jake" userId="0c06b333-eb43-4e1b-ae58-2615bd219d7a" providerId="ADAL" clId="{C2378474-616C-438C-822D-1281F2C0CEE4}" dt="2024-10-09T16:05:06.390" v="61" actId="2164"/>
        <pc:sldMkLst>
          <pc:docMk/>
          <pc:sldMk cId="1193120627" sldId="415"/>
        </pc:sldMkLst>
      </pc:sldChg>
      <pc:sldChg chg="del">
        <pc:chgData name="Pedigo, Jake" userId="0c06b333-eb43-4e1b-ae58-2615bd219d7a" providerId="ADAL" clId="{C2378474-616C-438C-822D-1281F2C0CEE4}" dt="2024-10-09T15:33:14.009" v="46" actId="47"/>
        <pc:sldMkLst>
          <pc:docMk/>
          <pc:sldMk cId="2215305760" sldId="415"/>
        </pc:sldMkLst>
      </pc:sldChg>
      <pc:sldChg chg="modSp add mod">
        <pc:chgData name="Pedigo, Jake" userId="0c06b333-eb43-4e1b-ae58-2615bd219d7a" providerId="ADAL" clId="{C2378474-616C-438C-822D-1281F2C0CEE4}" dt="2024-10-09T16:06:04.294" v="68" actId="255"/>
        <pc:sldMkLst>
          <pc:docMk/>
          <pc:sldMk cId="3929044235" sldId="416"/>
        </pc:sldMkLst>
      </pc:sldChg>
      <pc:sldChg chg="modSp add mod">
        <pc:chgData name="Pedigo, Jake" userId="0c06b333-eb43-4e1b-ae58-2615bd219d7a" providerId="ADAL" clId="{C2378474-616C-438C-822D-1281F2C0CEE4}" dt="2024-10-09T16:06:21.031" v="71" actId="2164"/>
        <pc:sldMkLst>
          <pc:docMk/>
          <pc:sldMk cId="3081522402" sldId="417"/>
        </pc:sldMkLst>
      </pc:sldChg>
    </pc:docChg>
  </pc:docChgLst>
  <pc:docChgLst>
    <pc:chgData name="Pedigo, Jake" userId="0c06b333-eb43-4e1b-ae58-2615bd219d7a" providerId="ADAL" clId="{6AE1AEDD-C07B-4C35-B696-5A3400A694A4}"/>
    <pc:docChg chg="addSld delSld modSld modSection">
      <pc:chgData name="Pedigo, Jake" userId="0c06b333-eb43-4e1b-ae58-2615bd219d7a" providerId="ADAL" clId="{6AE1AEDD-C07B-4C35-B696-5A3400A694A4}" dt="2025-04-07T20:46:48.374" v="41" actId="2164"/>
      <pc:docMkLst>
        <pc:docMk/>
      </pc:docMkLst>
      <pc:sldChg chg="modSp">
        <pc:chgData name="Pedigo, Jake" userId="0c06b333-eb43-4e1b-ae58-2615bd219d7a" providerId="ADAL" clId="{6AE1AEDD-C07B-4C35-B696-5A3400A694A4}" dt="2025-04-01T13:20:07.464" v="0"/>
        <pc:sldMkLst>
          <pc:docMk/>
          <pc:sldMk cId="730603795" sldId="260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6AE1AEDD-C07B-4C35-B696-5A3400A694A4}" dt="2025-04-07T20:42:37.056" v="14"/>
        <pc:sldMkLst>
          <pc:docMk/>
          <pc:sldMk cId="2900273907" sldId="286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2900273907" sldId="286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2:37.056" v="14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6AE1AEDD-C07B-4C35-B696-5A3400A694A4}" dt="2025-04-07T20:41:24.813" v="13"/>
        <pc:sldMkLst>
          <pc:docMk/>
          <pc:sldMk cId="3485043083" sldId="402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1:24.813" v="13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6AE1AEDD-C07B-4C35-B696-5A3400A694A4}" dt="2025-04-07T20:45:32.702" v="34"/>
        <pc:sldMkLst>
          <pc:docMk/>
          <pc:sldMk cId="2506534793" sldId="410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5:32.702" v="34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6AE1AEDD-C07B-4C35-B696-5A3400A694A4}" dt="2025-04-07T20:43:36.963" v="21"/>
        <pc:sldMkLst>
          <pc:docMk/>
          <pc:sldMk cId="2569309724" sldId="413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2569309724" sldId="413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3:36.963" v="21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6AE1AEDD-C07B-4C35-B696-5A3400A694A4}" dt="2025-04-07T20:44:51.244" v="27" actId="2164"/>
        <pc:sldMkLst>
          <pc:docMk/>
          <pc:sldMk cId="3514110916" sldId="414"/>
        </pc:sldMkLst>
        <pc:graphicFrameChg chg="mod modGraphic">
          <ac:chgData name="Pedigo, Jake" userId="0c06b333-eb43-4e1b-ae58-2615bd219d7a" providerId="ADAL" clId="{6AE1AEDD-C07B-4C35-B696-5A3400A694A4}" dt="2025-04-07T20:44:51.244" v="27" actId="2164"/>
          <ac:graphicFrameMkLst>
            <pc:docMk/>
            <pc:sldMk cId="3514110916" sldId="414"/>
            <ac:graphicFrameMk id="5" creationId="{13A174A5-551A-126E-7441-4558B99E16F9}"/>
          </ac:graphicFrameMkLst>
        </pc:graphicFrameChg>
      </pc:sldChg>
      <pc:sldChg chg="modSp add">
        <pc:chgData name="Pedigo, Jake" userId="0c06b333-eb43-4e1b-ae58-2615bd219d7a" providerId="ADAL" clId="{6AE1AEDD-C07B-4C35-B696-5A3400A694A4}" dt="2025-04-07T20:44:34.227" v="25"/>
        <pc:sldMkLst>
          <pc:docMk/>
          <pc:sldMk cId="2706457457" sldId="415"/>
        </pc:sldMkLst>
        <pc:graphicFrameChg chg="mod">
          <ac:chgData name="Pedigo, Jake" userId="0c06b333-eb43-4e1b-ae58-2615bd219d7a" providerId="ADAL" clId="{6AE1AEDD-C07B-4C35-B696-5A3400A694A4}" dt="2025-04-07T20:44:34.227" v="25"/>
          <ac:graphicFrameMkLst>
            <pc:docMk/>
            <pc:sldMk cId="2706457457" sldId="415"/>
            <ac:graphicFrameMk id="5" creationId="{5D63E1C2-B233-16FB-B57E-1E6510CF798E}"/>
          </ac:graphicFrameMkLst>
        </pc:graphicFrameChg>
      </pc:sldChg>
      <pc:sldChg chg="modSp del">
        <pc:chgData name="Pedigo, Jake" userId="0c06b333-eb43-4e1b-ae58-2615bd219d7a" providerId="ADAL" clId="{6AE1AEDD-C07B-4C35-B696-5A3400A694A4}" dt="2025-04-01T13:20:33.311" v="7" actId="47"/>
        <pc:sldMkLst>
          <pc:docMk/>
          <pc:sldMk cId="3441362832" sldId="415"/>
        </pc:sldMkLst>
      </pc:sldChg>
      <pc:sldChg chg="modSp del">
        <pc:chgData name="Pedigo, Jake" userId="0c06b333-eb43-4e1b-ae58-2615bd219d7a" providerId="ADAL" clId="{6AE1AEDD-C07B-4C35-B696-5A3400A694A4}" dt="2025-04-01T13:20:32.485" v="6" actId="47"/>
        <pc:sldMkLst>
          <pc:docMk/>
          <pc:sldMk cId="3187525280" sldId="416"/>
        </pc:sldMkLst>
      </pc:sldChg>
      <pc:sldChg chg="modSp add">
        <pc:chgData name="Pedigo, Jake" userId="0c06b333-eb43-4e1b-ae58-2615bd219d7a" providerId="ADAL" clId="{6AE1AEDD-C07B-4C35-B696-5A3400A694A4}" dt="2025-04-07T20:44:20.310" v="24"/>
        <pc:sldMkLst>
          <pc:docMk/>
          <pc:sldMk cId="4176269096" sldId="416"/>
        </pc:sldMkLst>
        <pc:graphicFrameChg chg="mod">
          <ac:chgData name="Pedigo, Jake" userId="0c06b333-eb43-4e1b-ae58-2615bd219d7a" providerId="ADAL" clId="{6AE1AEDD-C07B-4C35-B696-5A3400A694A4}" dt="2025-04-07T20:44:20.310" v="24"/>
          <ac:graphicFrameMkLst>
            <pc:docMk/>
            <pc:sldMk cId="4176269096" sldId="416"/>
            <ac:graphicFrameMk id="5" creationId="{D92031B2-FEBA-5CE9-CEC0-24B5015720E3}"/>
          </ac:graphicFrameMkLst>
        </pc:graphicFrameChg>
      </pc:sldChg>
      <pc:sldChg chg="modSp add">
        <pc:chgData name="Pedigo, Jake" userId="0c06b333-eb43-4e1b-ae58-2615bd219d7a" providerId="ADAL" clId="{6AE1AEDD-C07B-4C35-B696-5A3400A694A4}" dt="2025-04-07T20:44:05.954" v="23"/>
        <pc:sldMkLst>
          <pc:docMk/>
          <pc:sldMk cId="1378756736" sldId="417"/>
        </pc:sldMkLst>
        <pc:graphicFrameChg chg="mod">
          <ac:chgData name="Pedigo, Jake" userId="0c06b333-eb43-4e1b-ae58-2615bd219d7a" providerId="ADAL" clId="{6AE1AEDD-C07B-4C35-B696-5A3400A694A4}" dt="2025-04-07T20:44:05.954" v="23"/>
          <ac:graphicFrameMkLst>
            <pc:docMk/>
            <pc:sldMk cId="1378756736" sldId="417"/>
            <ac:graphicFrameMk id="5" creationId="{A1EF9CB8-6B41-7CCA-3192-1FB3EA4D5525}"/>
          </ac:graphicFrameMkLst>
        </pc:graphicFrameChg>
      </pc:sldChg>
      <pc:sldChg chg="modSp del">
        <pc:chgData name="Pedigo, Jake" userId="0c06b333-eb43-4e1b-ae58-2615bd219d7a" providerId="ADAL" clId="{6AE1AEDD-C07B-4C35-B696-5A3400A694A4}" dt="2025-04-01T13:20:31.378" v="5" actId="47"/>
        <pc:sldMkLst>
          <pc:docMk/>
          <pc:sldMk cId="2787935362" sldId="417"/>
        </pc:sldMkLst>
      </pc:sldChg>
      <pc:sldChg chg="modSp del">
        <pc:chgData name="Pedigo, Jake" userId="0c06b333-eb43-4e1b-ae58-2615bd219d7a" providerId="ADAL" clId="{6AE1AEDD-C07B-4C35-B696-5A3400A694A4}" dt="2025-04-01T13:20:30.370" v="4" actId="47"/>
        <pc:sldMkLst>
          <pc:docMk/>
          <pc:sldMk cId="91413081" sldId="418"/>
        </pc:sldMkLst>
      </pc:sldChg>
      <pc:sldChg chg="modSp add">
        <pc:chgData name="Pedigo, Jake" userId="0c06b333-eb43-4e1b-ae58-2615bd219d7a" providerId="ADAL" clId="{6AE1AEDD-C07B-4C35-B696-5A3400A694A4}" dt="2025-04-07T20:43:50.523" v="22"/>
        <pc:sldMkLst>
          <pc:docMk/>
          <pc:sldMk cId="4140859052" sldId="418"/>
        </pc:sldMkLst>
        <pc:graphicFrameChg chg="mod">
          <ac:chgData name="Pedigo, Jake" userId="0c06b333-eb43-4e1b-ae58-2615bd219d7a" providerId="ADAL" clId="{6AE1AEDD-C07B-4C35-B696-5A3400A694A4}" dt="2025-04-07T20:43:50.523" v="22"/>
          <ac:graphicFrameMkLst>
            <pc:docMk/>
            <pc:sldMk cId="4140859052" sldId="418"/>
            <ac:graphicFrameMk id="5" creationId="{8DC6AFA3-020F-EA6E-1E1F-A3414F0BBA27}"/>
          </ac:graphicFrameMkLst>
        </pc:graphicFrameChg>
      </pc:sldChg>
      <pc:sldChg chg="modSp del">
        <pc:chgData name="Pedigo, Jake" userId="0c06b333-eb43-4e1b-ae58-2615bd219d7a" providerId="ADAL" clId="{6AE1AEDD-C07B-4C35-B696-5A3400A694A4}" dt="2025-04-01T13:20:40.049" v="9" actId="47"/>
        <pc:sldMkLst>
          <pc:docMk/>
          <pc:sldMk cId="1503889683" sldId="419"/>
        </pc:sldMkLst>
      </pc:sldChg>
      <pc:sldChg chg="modSp add">
        <pc:chgData name="Pedigo, Jake" userId="0c06b333-eb43-4e1b-ae58-2615bd219d7a" providerId="ADAL" clId="{6AE1AEDD-C07B-4C35-B696-5A3400A694A4}" dt="2025-04-07T20:45:46.580" v="35"/>
        <pc:sldMkLst>
          <pc:docMk/>
          <pc:sldMk cId="4134224200" sldId="419"/>
        </pc:sldMkLst>
        <pc:graphicFrameChg chg="mod">
          <ac:chgData name="Pedigo, Jake" userId="0c06b333-eb43-4e1b-ae58-2615bd219d7a" providerId="ADAL" clId="{6AE1AEDD-C07B-4C35-B696-5A3400A694A4}" dt="2025-04-07T20:45:46.580" v="35"/>
          <ac:graphicFrameMkLst>
            <pc:docMk/>
            <pc:sldMk cId="4134224200" sldId="419"/>
            <ac:graphicFrameMk id="5" creationId="{F2ACE8C2-71B4-E81D-5C77-72BDF30C82D1}"/>
          </ac:graphicFrameMkLst>
        </pc:graphicFrameChg>
      </pc:sldChg>
      <pc:sldChg chg="modSp del">
        <pc:chgData name="Pedigo, Jake" userId="0c06b333-eb43-4e1b-ae58-2615bd219d7a" providerId="ADAL" clId="{6AE1AEDD-C07B-4C35-B696-5A3400A694A4}" dt="2025-04-01T13:20:41.115" v="10" actId="47"/>
        <pc:sldMkLst>
          <pc:docMk/>
          <pc:sldMk cId="1229424740" sldId="420"/>
        </pc:sldMkLst>
      </pc:sldChg>
      <pc:sldChg chg="modSp add">
        <pc:chgData name="Pedigo, Jake" userId="0c06b333-eb43-4e1b-ae58-2615bd219d7a" providerId="ADAL" clId="{6AE1AEDD-C07B-4C35-B696-5A3400A694A4}" dt="2025-04-07T20:45:58.619" v="36"/>
        <pc:sldMkLst>
          <pc:docMk/>
          <pc:sldMk cId="2236993432" sldId="420"/>
        </pc:sldMkLst>
        <pc:graphicFrameChg chg="mod">
          <ac:chgData name="Pedigo, Jake" userId="0c06b333-eb43-4e1b-ae58-2615bd219d7a" providerId="ADAL" clId="{6AE1AEDD-C07B-4C35-B696-5A3400A694A4}" dt="2025-04-07T20:45:58.619" v="36"/>
          <ac:graphicFrameMkLst>
            <pc:docMk/>
            <pc:sldMk cId="2236993432" sldId="420"/>
            <ac:graphicFrameMk id="5" creationId="{2FC99956-E498-E32C-6AE1-342E9E84DD45}"/>
          </ac:graphicFrameMkLst>
        </pc:graphicFrameChg>
      </pc:sldChg>
      <pc:sldChg chg="modSp add">
        <pc:chgData name="Pedigo, Jake" userId="0c06b333-eb43-4e1b-ae58-2615bd219d7a" providerId="ADAL" clId="{6AE1AEDD-C07B-4C35-B696-5A3400A694A4}" dt="2025-04-07T20:46:11.306" v="37"/>
        <pc:sldMkLst>
          <pc:docMk/>
          <pc:sldMk cId="2201230058" sldId="421"/>
        </pc:sldMkLst>
        <pc:graphicFrameChg chg="mod">
          <ac:chgData name="Pedigo, Jake" userId="0c06b333-eb43-4e1b-ae58-2615bd219d7a" providerId="ADAL" clId="{6AE1AEDD-C07B-4C35-B696-5A3400A694A4}" dt="2025-04-07T20:46:11.306" v="37"/>
          <ac:graphicFrameMkLst>
            <pc:docMk/>
            <pc:sldMk cId="2201230058" sldId="421"/>
            <ac:graphicFrameMk id="5" creationId="{724B4797-2FC8-4322-BFA6-BC459BA093CF}"/>
          </ac:graphicFrameMkLst>
        </pc:graphicFrameChg>
      </pc:sldChg>
      <pc:sldChg chg="modSp del">
        <pc:chgData name="Pedigo, Jake" userId="0c06b333-eb43-4e1b-ae58-2615bd219d7a" providerId="ADAL" clId="{6AE1AEDD-C07B-4C35-B696-5A3400A694A4}" dt="2025-04-01T13:20:41.911" v="11" actId="47"/>
        <pc:sldMkLst>
          <pc:docMk/>
          <pc:sldMk cId="2597471063" sldId="421"/>
        </pc:sldMkLst>
      </pc:sldChg>
      <pc:sldChg chg="modSp del">
        <pc:chgData name="Pedigo, Jake" userId="0c06b333-eb43-4e1b-ae58-2615bd219d7a" providerId="ADAL" clId="{6AE1AEDD-C07B-4C35-B696-5A3400A694A4}" dt="2025-04-01T13:20:43.007" v="12" actId="47"/>
        <pc:sldMkLst>
          <pc:docMk/>
          <pc:sldMk cId="697415444" sldId="422"/>
        </pc:sldMkLst>
      </pc:sldChg>
      <pc:sldChg chg="modSp add">
        <pc:chgData name="Pedigo, Jake" userId="0c06b333-eb43-4e1b-ae58-2615bd219d7a" providerId="ADAL" clId="{6AE1AEDD-C07B-4C35-B696-5A3400A694A4}" dt="2025-04-07T20:46:23.113" v="38"/>
        <pc:sldMkLst>
          <pc:docMk/>
          <pc:sldMk cId="1193560922" sldId="422"/>
        </pc:sldMkLst>
        <pc:graphicFrameChg chg="mod">
          <ac:chgData name="Pedigo, Jake" userId="0c06b333-eb43-4e1b-ae58-2615bd219d7a" providerId="ADAL" clId="{6AE1AEDD-C07B-4C35-B696-5A3400A694A4}" dt="2025-04-07T20:46:23.113" v="38"/>
          <ac:graphicFrameMkLst>
            <pc:docMk/>
            <pc:sldMk cId="1193560922" sldId="422"/>
            <ac:graphicFrameMk id="5" creationId="{0D21ECFD-15FC-F367-FFF9-C1EC8A5FFB62}"/>
          </ac:graphicFrameMkLst>
        </pc:graphicFrameChg>
      </pc:sldChg>
      <pc:sldChg chg="modSp add">
        <pc:chgData name="Pedigo, Jake" userId="0c06b333-eb43-4e1b-ae58-2615bd219d7a" providerId="ADAL" clId="{6AE1AEDD-C07B-4C35-B696-5A3400A694A4}" dt="2025-04-07T20:46:35.102" v="39"/>
        <pc:sldMkLst>
          <pc:docMk/>
          <pc:sldMk cId="350649364" sldId="423"/>
        </pc:sldMkLst>
        <pc:graphicFrameChg chg="mod">
          <ac:chgData name="Pedigo, Jake" userId="0c06b333-eb43-4e1b-ae58-2615bd219d7a" providerId="ADAL" clId="{6AE1AEDD-C07B-4C35-B696-5A3400A694A4}" dt="2025-04-07T20:46:35.102" v="39"/>
          <ac:graphicFrameMkLst>
            <pc:docMk/>
            <pc:sldMk cId="350649364" sldId="423"/>
            <ac:graphicFrameMk id="5" creationId="{2938B69E-52E2-F880-05E1-39D784139FC3}"/>
          </ac:graphicFrameMkLst>
        </pc:graphicFrameChg>
      </pc:sldChg>
      <pc:sldChg chg="modSp add mod">
        <pc:chgData name="Pedigo, Jake" userId="0c06b333-eb43-4e1b-ae58-2615bd219d7a" providerId="ADAL" clId="{6AE1AEDD-C07B-4C35-B696-5A3400A694A4}" dt="2025-04-07T20:46:48.374" v="41" actId="2164"/>
        <pc:sldMkLst>
          <pc:docMk/>
          <pc:sldMk cId="338392512" sldId="424"/>
        </pc:sldMkLst>
        <pc:graphicFrameChg chg="mod modGraphic">
          <ac:chgData name="Pedigo, Jake" userId="0c06b333-eb43-4e1b-ae58-2615bd219d7a" providerId="ADAL" clId="{6AE1AEDD-C07B-4C35-B696-5A3400A694A4}" dt="2025-04-07T20:46:48.374" v="41" actId="2164"/>
          <ac:graphicFrameMkLst>
            <pc:docMk/>
            <pc:sldMk cId="338392512" sldId="424"/>
            <ac:graphicFrameMk id="5" creationId="{E69FAF63-C01D-668B-77F3-0FF9DBB3209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45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7F6A1-D279-2662-6A5E-E702CD27F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EB20D0-A0F7-D0E1-5961-800AF18986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B4805C-4E9F-284B-0163-D058F30D0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4DDBF-40D9-1BAE-523C-C35F0B2CCB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96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73727-11C8-F976-84F3-05BFB5661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B4D108-CAB3-95E0-E040-BAADD51B02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EF596C-249A-93D8-F2B0-E39F9E663E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C1C64-960E-FB9B-A39B-9BB17938A6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57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3401A-E515-E881-6462-A2EABCDC1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6EAA45-284C-9D07-1335-D797F0D452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4FA7B1-7E86-B0D2-FCAD-6C9450745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076C5-7106-462E-D00D-E8BDA6FDA9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5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2E0CF-2AA6-8544-F911-FCA734ED0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C3D684-3F8F-A544-25E0-CF9FFE5E41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B9BB39-BF63-FD35-2001-DA33FD7995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84F7E-D2C1-27C1-C45D-49DE7E8A12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381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9C6B4-5E86-E07F-A0C5-32BFE71DF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CD4F27-F540-D644-A2E7-70E01445DB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498CA4-A9A1-865F-0C83-96BF5C6FBD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742E8-199E-A165-69A1-46DFFF1BD5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22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8F9C4-2EB0-E96A-CE33-F0215988E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86B295-B3BA-9CB6-D2FC-4B67EE740E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6A610A-8D42-372A-4C7D-BC27AF2DB7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C404AA-2C4B-6D76-FFA2-DB6A20D3CA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92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39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5BF3F-0CBC-1197-FF29-71B22B3C8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6BDF29-0AA9-A8CA-61D0-4E9A1DCF9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924ABB-47EB-F085-E493-9A66F1E2E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F28E5-46A6-9773-1B2B-DEA8B2542E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58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B87EF-782D-5A6D-8102-9E7964575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DD6363-A051-1658-3E85-ED6A46AFE3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AC3291-E12F-88FE-31AA-9E0FD7A9D3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3016F-6337-4D69-BC72-03702B7BC1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78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4BA77-9A61-974B-9F96-FEB704CAD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970395-9B43-6786-12EB-2CF62ED552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9BAC49-2C0E-5357-AA17-6B0CA9EF24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0A8F3-ECB3-D420-FD02-BF74F9FA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027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F2635-C045-7877-9644-5B249B7D1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843767-46AB-7349-76AF-FEF9CB522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84E9F6-A9F9-0E3A-BE21-DDF62A1052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30CA7-CA50-6FEC-F362-86F2386EE3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44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5D0A9-DEA9-63C5-C466-09E6D993E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4A818A-6E3E-39D0-3D7D-926044D828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B3A67B-3DDC-CF10-2D0E-9BDC91A457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B7524F-C06A-3404-2EFE-B6B5171C3C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22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99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</a:rPr>
              <a:t>Generation Resource Energy and Regulation Deployment Performance Report for March 2025</a:t>
            </a: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&lt; 95%, ≥ 100 Scored Intervals – March 2025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624606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3,428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3,836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3,295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2,904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2,808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2,973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2,822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2,971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2,740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2,945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2,940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2,635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534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CA153-6371-0B3D-8334-BD8BFD170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EBB85-B55A-12B0-768A-D82C2B2A7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FF42E80-C6FE-7B15-25B3-9D842616B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&lt;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2ACE8C2-71B4-E81D-5C77-72BDF30C8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226797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224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452CD-3C68-7127-F0F8-E0CC4A0D7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F42E5-B6D3-C637-257D-80728CAFBD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29BC19D-FA56-EFB0-1501-48F7DF94C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&lt;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C99956-E498-E32C-6AE1-342E9E84D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925470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81.89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993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AB207-056F-93F7-157D-F302C1D5C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38BA5-4068-6E92-CBC2-2CD71187D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DBAD17-82A1-B02B-453E-02143A9F9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&lt;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24B4797-2FC8-4322-BFA6-BC459BA09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917400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81.80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230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12571-5ADF-FC74-1224-8C6723987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90547-F850-E4C6-03B8-58B874E875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062F39F-41F1-3422-174A-209885C1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&lt;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D21ECFD-15FC-F367-FFF9-C1EC8A5FF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983280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59.74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560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A0E72-E74C-7ECF-0A84-3A3B24923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D42F4-E07F-4D68-8D3A-3C2B91764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E67DAB-8330-FF4C-6B2E-0862327B1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&lt;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938B69E-52E2-F880-05E1-39D784139F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441493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53.10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60.34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49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AA1F8-7C99-0CE7-4D54-79FDD2420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DF50F-68E1-4C36-EC2C-F5E8FDF02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EF57DDB-A504-2701-0258-D06D6530F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&lt;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69FAF63-C01D-668B-77F3-0FF9DBB32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245322"/>
              </p:ext>
            </p:extLst>
          </p:nvPr>
        </p:nvGraphicFramePr>
        <p:xfrm>
          <a:off x="438509" y="732605"/>
          <a:ext cx="8382000" cy="131362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9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Non-IRR GREDP &lt; 85%</a:t>
            </a:r>
            <a:r>
              <a:rPr lang="en-US" dirty="0"/>
              <a:t> – March 2025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209F21-8780-420B-9080-2F425C39D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296688"/>
              </p:ext>
            </p:extLst>
          </p:nvPr>
        </p:nvGraphicFramePr>
        <p:xfrm>
          <a:off x="381000" y="959831"/>
          <a:ext cx="8382000" cy="1042473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509356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91609985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3260261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073559609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3455800431"/>
                    </a:ext>
                  </a:extLst>
                </a:gridCol>
              </a:tblGrid>
              <a:tr h="34749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738684"/>
                  </a:ext>
                </a:extLst>
              </a:tr>
              <a:tr h="347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425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685147"/>
                  </a:ext>
                </a:extLst>
              </a:tr>
              <a:tr h="347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475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7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04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Summary</a:t>
            </a:r>
            <a:r>
              <a:rPr lang="en-US" dirty="0"/>
              <a:t> –</a:t>
            </a:r>
            <a:r>
              <a:rPr lang="en-US" altLang="en-US" dirty="0"/>
              <a:t> </a:t>
            </a:r>
            <a:r>
              <a:rPr lang="en-US" dirty="0"/>
              <a:t>March 2025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380764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</a:p>
                  </a:txBody>
                  <a:tcPr marL="6531" marR="6531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79.85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82.30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86.36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87.66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MW Error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253,573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117,571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116,614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100+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632.35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805.28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988.25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≥ 95%, ≥ 100 Scored Intervals – March 2025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872365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3,554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3,470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3,496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3,380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3,352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3,385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3,239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3,296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3,247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3,287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3,229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2,806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2,642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30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114E4-0D5A-52A6-99FA-BE5C2F9FE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81470-6F2A-6D22-5BE3-C44F819D3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248BCC-753B-1586-2358-8DE4FA6A1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≥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DC6AFA3-020F-EA6E-1E1F-A3414F0BB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309117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85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521BF-B937-68C4-0FA1-547D11D73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E9897-7912-3859-B7A0-5172033DD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F007F13-A5B3-6676-5690-E5D3B2644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≥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1EF9CB8-6B41-7CCA-3192-1FB3EA4D5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214633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756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493DD-2A2E-F87F-EF68-66E36E211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0568A-4BC2-BE6E-6A9B-63FE265CD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D15C14-73AC-B556-60B3-93AC41E93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≥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2031B2-FEBA-5CE9-CEC0-24B501572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915532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626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80871-EDFA-EB1F-6DCF-713873C27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3FBF3-F53B-2D8B-50BD-60D229278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E7DB76A-2AD4-745D-7289-1A680BB3D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≥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63E1C2-B233-16FB-B57E-1E6510CF79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502657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457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632EE-1814-606E-6A9C-7384AEC67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09614-BAD3-1C59-CDF6-BEA4BCE334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B95DAD-1063-AEFE-7D67-27A9467EF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pPr algn="ctr"/>
            <a:r>
              <a:rPr lang="en-US" sz="2400" dirty="0"/>
              <a:t>IRR ≥ 95%, ≥ 100 Scored Intervals – March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3A174A5-551A-126E-7441-4558B99E1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532229"/>
              </p:ext>
            </p:extLst>
          </p:nvPr>
        </p:nvGraphicFramePr>
        <p:xfrm>
          <a:off x="378068" y="838201"/>
          <a:ext cx="8384930" cy="4596325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411091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345aca-afcc-41ce-93cb-87b3e88e776f" xsi:nil="true"/>
    <lcf76f155ced4ddcb4097134ff3c332f xmlns="54b9945b-bdc1-47d8-839f-cb700d43e85f">
      <Terms xmlns="http://schemas.microsoft.com/office/infopath/2007/PartnerControls"/>
    </lcf76f155ced4ddcb4097134ff3c332f>
    <Notes xmlns="54b9945b-bdc1-47d8-839f-cb700d43e85f" xsi:nil="true"/>
    <JIRAStatus xmlns="54b9945b-bdc1-47d8-839f-cb700d43e85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B09EBECCB8E34590BF400895CD6BC0" ma:contentTypeVersion="15" ma:contentTypeDescription="Create a new document." ma:contentTypeScope="" ma:versionID="0a3c35d700ab66eed99290f314bacbeb">
  <xsd:schema xmlns:xsd="http://www.w3.org/2001/XMLSchema" xmlns:xs="http://www.w3.org/2001/XMLSchema" xmlns:p="http://schemas.microsoft.com/office/2006/metadata/properties" xmlns:ns2="54b9945b-bdc1-47d8-839f-cb700d43e85f" xmlns:ns3="fb345aca-afcc-41ce-93cb-87b3e88e776f" targetNamespace="http://schemas.microsoft.com/office/2006/metadata/properties" ma:root="true" ma:fieldsID="5371ec68b705dbe5b9957f7d9cdecf36" ns2:_="" ns3:_="">
    <xsd:import namespace="54b9945b-bdc1-47d8-839f-cb700d43e85f"/>
    <xsd:import namespace="fb345aca-afcc-41ce-93cb-87b3e88e7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MediaServiceDateTaken" minOccurs="0"/>
                <xsd:element ref="ns2:JIRA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b9945b-bdc1-47d8-839f-cb700d43e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JIRAStatus" ma:index="22" nillable="true" ma:displayName="Status" ma:description="JIRA Ticket Status" ma:format="Dropdown" ma:internalName="JIRAStatus">
      <xsd:simpleType>
        <xsd:restriction base="dms:Choice">
          <xsd:enumeration value="In Progress"/>
          <xsd:enumeration value="Completed"/>
          <xsd:enumeration value="Recurring"/>
          <xsd:enumeration value="Not Started"/>
          <xsd:enumeration value="Posted As-Is"/>
          <xsd:enumeration value="Posted Updated"/>
          <xsd:enumeration value="Waiting for SME"/>
          <xsd:enumeration value="Verified in Seeq"/>
          <xsd:enumeration value="Added to Track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345aca-afcc-41ce-93cb-87b3e88e776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05ccff7-e949-445a-8aca-0ad7629958f3}" ma:internalName="TaxCatchAll" ma:showField="CatchAllData" ma:web="fb345aca-afcc-41ce-93cb-87b3e88e7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2306D2-30AE-454D-A0BD-C40AB94C55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elements/1.1/"/>
    <ds:schemaRef ds:uri="54b9945b-bdc1-47d8-839f-cb700d43e85f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fb345aca-afcc-41ce-93cb-87b3e88e776f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D2CF05E-16DB-4986-A571-595F4C9BCC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b9945b-bdc1-47d8-839f-cb700d43e85f"/>
    <ds:schemaRef ds:uri="fb345aca-afcc-41ce-93cb-87b3e88e7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7844</TotalTime>
  <Words>1919</Words>
  <Application>Microsoft Office PowerPoint</Application>
  <PresentationFormat>On-screen Show (4:3)</PresentationFormat>
  <Paragraphs>1303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Andale WT</vt:lpstr>
      <vt:lpstr>Arial</vt:lpstr>
      <vt:lpstr>Calibri</vt:lpstr>
      <vt:lpstr>1_Custom Design</vt:lpstr>
      <vt:lpstr>Office Theme</vt:lpstr>
      <vt:lpstr>Custom Design</vt:lpstr>
      <vt:lpstr>PowerPoint Presentation</vt:lpstr>
      <vt:lpstr>Non-IRR GREDP &lt; 85% – March 2025</vt:lpstr>
      <vt:lpstr>IRR Summary – March 2025</vt:lpstr>
      <vt:lpstr>IRR ≥ 95%, ≥ 100 Scored Intervals – March 2025</vt:lpstr>
      <vt:lpstr>IRR ≥ 95%, ≥ 100 Scored Intervals – March 2025</vt:lpstr>
      <vt:lpstr>IRR ≥ 95%, ≥ 100 Scored Intervals – March 2025</vt:lpstr>
      <vt:lpstr>IRR ≥ 95%, ≥ 100 Scored Intervals – March 2025</vt:lpstr>
      <vt:lpstr>IRR ≥ 95%, ≥ 100 Scored Intervals – March 2025</vt:lpstr>
      <vt:lpstr>IRR ≥ 95%, ≥ 100 Scored Intervals – March 2025</vt:lpstr>
      <vt:lpstr>IRR &lt; 95%, ≥ 100 Scored Intervals – March 2025</vt:lpstr>
      <vt:lpstr>IRR &lt; 95%, ≥ 100 Scored Intervals – March 2025</vt:lpstr>
      <vt:lpstr>IRR &lt; 95%, ≥ 100 Scored Intervals – March 2025</vt:lpstr>
      <vt:lpstr>IRR &lt; 95%, ≥ 100 Scored Intervals – March 2025</vt:lpstr>
      <vt:lpstr>IRR &lt; 95%, ≥ 100 Scored Intervals – March 2025</vt:lpstr>
      <vt:lpstr>IRR &lt; 95%, ≥ 100 Scored Intervals – March 2025</vt:lpstr>
      <vt:lpstr>IRR &lt; 95%, ≥ 100 Scored Intervals – March 2025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Pedigo, Jake</cp:lastModifiedBy>
  <cp:revision>329</cp:revision>
  <cp:lastPrinted>2016-01-21T20:53:15Z</cp:lastPrinted>
  <dcterms:created xsi:type="dcterms:W3CDTF">2016-01-21T15:20:31Z</dcterms:created>
  <dcterms:modified xsi:type="dcterms:W3CDTF">2025-04-07T20:46:53Z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0x010100B2B09EBECCB8E34590BF400895CD6BC0</vt:lpwstr>
  </property>
  <property fmtid="{D5CDD505-2E9C-101B-9397-08002B2CF9AE}" pid="3" name="Order">
    <vt:r8>1311400</vt:r8>
  </property>
  <property fmtid="{D5CDD505-2E9C-101B-9397-08002B2CF9AE}" pid="4" name="MediaServiceImageTags">
    <vt:lpwstr/>
  </property>
  <property fmtid="{D5CDD505-2E9C-101B-9397-08002B2CF9AE}" pid="5" name="Information Classification">
    <vt:lpwstr>ERCOT Limited</vt:lpwstr>
  </property>
  <property fmtid="{D5CDD505-2E9C-101B-9397-08002B2CF9AE}" pid="6" name="ReviewStatus">
    <vt:lpwstr>(2) Normal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ActionId">
    <vt:lpwstr>2bf74c8e-c38f-48e7-91ef-1da175b2aa03</vt:lpwstr>
  </property>
  <property fmtid="{D5CDD505-2E9C-101B-9397-08002B2CF9AE}" pid="9" name="MSIP_Label_7084cbda-52b8-46fb-a7b7-cb5bd465ed85_Enabled">
    <vt:lpwstr>true</vt:lpwstr>
  </property>
  <property fmtid="{D5CDD505-2E9C-101B-9397-08002B2CF9AE}" pid="10" name="MSIP_Label_7084cbda-52b8-46fb-a7b7-cb5bd465ed85_SiteId">
    <vt:lpwstr>0afb747d-bff7-4596-a9fc-950ef9e0ec45</vt:lpwstr>
  </property>
  <property fmtid="{D5CDD505-2E9C-101B-9397-08002B2CF9AE}" pid="11" name="MSIP_Label_7084cbda-52b8-46fb-a7b7-cb5bd465ed85_SetDate">
    <vt:lpwstr>2023-04-04T15:21:24Z</vt:lpwstr>
  </property>
  <property fmtid="{D5CDD505-2E9C-101B-9397-08002B2CF9AE}" pid="12" name="MSIP_Label_7084cbda-52b8-46fb-a7b7-cb5bd465ed85_ContentBits">
    <vt:lpwstr>0</vt:lpwstr>
  </property>
  <property fmtid="{D5CDD505-2E9C-101B-9397-08002B2CF9AE}" pid="13" name="MSIP_Label_7084cbda-52b8-46fb-a7b7-cb5bd465ed85_Method">
    <vt:lpwstr>Standard</vt:lpwstr>
  </property>
</Properties>
</file>