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5" r:id="rId2"/>
    <p:sldId id="259" r:id="rId3"/>
    <p:sldId id="28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38"/>
    <a:srgbClr val="717073"/>
    <a:srgbClr val="007698"/>
    <a:srgbClr val="EF3E42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3"/>
    <p:restoredTop sz="96327"/>
  </p:normalViewPr>
  <p:slideViewPr>
    <p:cSldViewPr snapToGrid="0" snapToObjects="1">
      <p:cViewPr varScale="1">
        <p:scale>
          <a:sx n="155" d="100"/>
          <a:sy n="155" d="100"/>
        </p:scale>
        <p:origin x="32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5/1/2025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" y="858"/>
            <a:ext cx="12188950" cy="6856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674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067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FBEE-5FA1-314C-84CF-DADF2FF9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640080"/>
            <a:ext cx="10244446" cy="692786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0C73-F27B-6546-B67F-5E7EA8B00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2" y="1371600"/>
            <a:ext cx="5387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2AF4-60C7-134F-BD6E-8677FF812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2" y="2254249"/>
            <a:ext cx="5387974" cy="3935413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8844A-4D95-8B4F-9757-5BD51640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71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50D96-349B-4F4A-A8B8-F2D783E36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4250"/>
            <a:ext cx="5183188" cy="3935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8C384-AE99-9749-A721-BF19E22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9364E-247E-3349-88E0-C87E4E9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1C54F-19E5-B642-AEBC-A5A2752008F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25598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4622-68C1-464B-8643-DB971BAE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36BB4-D4AE-0C47-8D33-E6A5D5C5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F652-7F98-3A47-9F75-C3AB8343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57E547-A0C3-AA4E-9249-2B5EC46D9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4367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" y="858"/>
            <a:ext cx="12188948" cy="6856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667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lace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AF9B89-D4DE-CC47-A883-C09B47347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857"/>
            <a:ext cx="12188952" cy="6856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77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ChooseYour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233480-AA54-1C40-BA0F-5F8AEFF62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7E2B5-DBC1-AA48-BED1-C9F0013ED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706" y="292019"/>
            <a:ext cx="1318928" cy="85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0"/>
            <a:ext cx="12188950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5294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6943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4E3167-D07C-DA46-8256-9B5ED90B7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1211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7198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3CC07C-ABFA-8941-80AB-18C83B497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2"/>
            <a:ext cx="12188950" cy="595423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36811-3504-E544-909D-C3E548D18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7" r:id="rId4"/>
    <p:sldLayoutId id="2147483651" r:id="rId5"/>
    <p:sldLayoutId id="2147483661" r:id="rId6"/>
    <p:sldLayoutId id="2147483662" r:id="rId7"/>
    <p:sldLayoutId id="2147483663" r:id="rId8"/>
    <p:sldLayoutId id="2147483664" r:id="rId9"/>
    <p:sldLayoutId id="2147483666" r:id="rId10"/>
    <p:sldLayoutId id="2147483650" r:id="rId11"/>
    <p:sldLayoutId id="2147483652" r:id="rId12"/>
    <p:sldLayoutId id="2147483653" r:id="rId13"/>
    <p:sldLayoutId id="214748365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B106-2BDF-4645-9BAF-7B73C053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Report to 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0CC8-40FA-2C45-8543-9E783E170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May 1, 2025</a:t>
            </a:r>
          </a:p>
          <a:p>
            <a:r>
              <a:rPr lang="en-US" sz="1400" b="0" dirty="0"/>
              <a:t>Chair: Zach Walker (Zachary.Walker2@oncor.com)</a:t>
            </a:r>
          </a:p>
          <a:p>
            <a:r>
              <a:rPr lang="en-US" sz="1400" b="0" dirty="0"/>
              <a:t>Vice Chair: Chris Ramirez (cramirez@wettllc.com)</a:t>
            </a:r>
          </a:p>
        </p:txBody>
      </p:sp>
    </p:spTree>
    <p:extLst>
      <p:ext uri="{BB962C8B-B14F-4D97-AF65-F5344CB8AC3E}">
        <p14:creationId xmlns:p14="http://schemas.microsoft.com/office/powerpoint/2010/main" val="16822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5"/>
            <a:ext cx="5792855" cy="475488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Key Dates &amp;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25SSWG Case Build #1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Currently Ongoing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Post-Dispatch Tuning Meetings: 4/28/25 – 4/30/25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Significant difficulty producing solving cases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Several TSPs included Officer Letter Load (OLL) in SSWG Cases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Not enough generation to support additional load levels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Posting could be delayed up to two weeks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Target Posting: </a:t>
            </a:r>
            <a:r>
              <a:rPr lang="en-US" strike="sngStrike" dirty="0"/>
              <a:t>5/23/25</a:t>
            </a:r>
            <a:r>
              <a:rPr lang="en-US" dirty="0"/>
              <a:t> 6/6/25</a:t>
            </a:r>
            <a:endParaRPr lang="en-US" strike="sngStrike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b="1" dirty="0"/>
              <a:t>Path Forward</a:t>
            </a:r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SSWG will turn-off OLL’s to produce solving cases and meet Posting Deadline for 25SSWG</a:t>
            </a:r>
          </a:p>
          <a:p>
            <a:pPr marL="973138" lvl="3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Will additionally provide non-solving case set with OLL online for internal studies</a:t>
            </a:r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Moving forward, SSWG will draft Procedure Manual Revisions to better outline process &amp; methodology for OLL inclusion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8" name="Picture 7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7B609B8B-EB94-4D83-86DC-7B13599D488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63" y="1159095"/>
            <a:ext cx="5403323" cy="224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0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5"/>
            <a:ext cx="7281845" cy="475488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SCR 789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SSWG overall supports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Still working on joint-meeting with other working groups to better outline requirements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b="1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SSWG Procedure Manual (PM) Updates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One additional revision added at SSWG Meeting yesterday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Will bring PM for consideration at </a:t>
            </a:r>
            <a:r>
              <a:rPr lang="en-US" b="1" dirty="0"/>
              <a:t>June ROS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3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</p:spTree>
    <p:extLst>
      <p:ext uri="{BB962C8B-B14F-4D97-AF65-F5344CB8AC3E}">
        <p14:creationId xmlns:p14="http://schemas.microsoft.com/office/powerpoint/2010/main" val="363536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200</Words>
  <Application>Microsoft Office PowerPoint</Application>
  <PresentationFormat>Widescreen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Oncor Theme</vt:lpstr>
      <vt:lpstr>SSWG Report to ROS</vt:lpstr>
      <vt:lpstr>SSWG Updates</vt:lpstr>
      <vt:lpstr>SSWG Updates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Walker, Zachary</cp:lastModifiedBy>
  <cp:revision>103</cp:revision>
  <dcterms:created xsi:type="dcterms:W3CDTF">2020-02-27T19:53:34Z</dcterms:created>
  <dcterms:modified xsi:type="dcterms:W3CDTF">2025-05-01T14:45:42Z</dcterms:modified>
</cp:coreProperties>
</file>