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5" r:id="rId2"/>
    <p:sldId id="259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3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3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May 1,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5"/>
            <a:ext cx="5792855" cy="47548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Dates &amp;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Currently Ongoing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Post-Dispatch Tuning Meetings: 4/28/25 – 4/30/25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Significant difficulty producing solving cases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Several TSPs included Officer Letter Load (OLL) in SSWG Cases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Not enough generation to support additional load levels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Posting could be delayed up to two weeks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Target Posting: </a:t>
            </a:r>
            <a:r>
              <a:rPr lang="en-US" strike="sngStrike" dirty="0"/>
              <a:t>5/23/25</a:t>
            </a:r>
            <a:r>
              <a:rPr lang="en-US" dirty="0"/>
              <a:t> 6/6/25</a:t>
            </a:r>
            <a:endParaRPr lang="en-US" strike="sngStrike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b="1" dirty="0"/>
              <a:t>Path Forward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SSWG will turn-off OLL’s to produce solving cases and meet Posting Deadline for 25SSWG</a:t>
            </a:r>
          </a:p>
          <a:p>
            <a:pPr marL="973138" lvl="3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Will additionally provide non-solving case set with OLL online for internal studies</a:t>
            </a:r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Moving forward, SSWG will draft Procedure Manual Revisions to better outline process &amp; methodology for OLL inclusion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8" name="Picture 7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7B609B8B-EB94-4D83-86DC-7B13599D48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63" y="1159095"/>
            <a:ext cx="5403323" cy="22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0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5"/>
            <a:ext cx="7281845" cy="47548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SCR 789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SSWG overall supports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Still working on joint-meeting with other working groups to better outline requirements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(PM) Updates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One additional revision added at SSWG Meeting yesterday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Will bring PM for consideration at </a:t>
            </a:r>
            <a:r>
              <a:rPr lang="en-US" b="1" dirty="0"/>
              <a:t>June ROS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3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</p:spTree>
    <p:extLst>
      <p:ext uri="{BB962C8B-B14F-4D97-AF65-F5344CB8AC3E}">
        <p14:creationId xmlns:p14="http://schemas.microsoft.com/office/powerpoint/2010/main" val="36353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200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Oncor Theme</vt:lpstr>
      <vt:lpstr>SSWG Report to ROS</vt:lpstr>
      <vt:lpstr>SSWG Updates</vt:lpstr>
      <vt:lpstr>SSWG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Walker, Zachary</cp:lastModifiedBy>
  <cp:revision>103</cp:revision>
  <dcterms:created xsi:type="dcterms:W3CDTF">2020-02-27T19:53:34Z</dcterms:created>
  <dcterms:modified xsi:type="dcterms:W3CDTF">2025-05-01T14:45:42Z</dcterms:modified>
</cp:coreProperties>
</file>