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8"/>
  </p:notesMasterIdLst>
  <p:sldIdLst>
    <p:sldId id="256" r:id="rId4"/>
    <p:sldId id="276" r:id="rId5"/>
    <p:sldId id="282" r:id="rId6"/>
    <p:sldId id="28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13" autoAdjust="0"/>
  </p:normalViewPr>
  <p:slideViewPr>
    <p:cSldViewPr snapToGrid="0">
      <p:cViewPr varScale="1">
        <p:scale>
          <a:sx n="84" d="100"/>
          <a:sy n="84" d="100"/>
        </p:scale>
        <p:origin x="96" y="2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D1443C-CE44-4172-AB8B-E82421BDF7A4}" type="datetimeFigureOut">
              <a:rPr lang="en-US" smtClean="0"/>
              <a:t>4/28/2025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C0B8DF-3FAF-497E-9097-12EEE8788EF7}" type="slidenum">
              <a:rPr lang="en-US" smtClean="0"/>
              <a:t>‹#›</a:t>
            </a:fld>
            <a:endParaRPr lang="en-US" dirty="0"/>
          </a:p>
        </p:txBody>
      </p:sp>
    </p:spTree>
    <p:extLst>
      <p:ext uri="{BB962C8B-B14F-4D97-AF65-F5344CB8AC3E}">
        <p14:creationId xmlns:p14="http://schemas.microsoft.com/office/powerpoint/2010/main" val="172324732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a:t>
            </a:fld>
            <a:endParaRPr lang="en-US" dirty="0"/>
          </a:p>
        </p:txBody>
      </p:sp>
    </p:spTree>
    <p:extLst>
      <p:ext uri="{BB962C8B-B14F-4D97-AF65-F5344CB8AC3E}">
        <p14:creationId xmlns:p14="http://schemas.microsoft.com/office/powerpoint/2010/main" val="225313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2</a:t>
            </a:fld>
            <a:endParaRPr lang="en-US" dirty="0"/>
          </a:p>
        </p:txBody>
      </p:sp>
    </p:spTree>
    <p:extLst>
      <p:ext uri="{BB962C8B-B14F-4D97-AF65-F5344CB8AC3E}">
        <p14:creationId xmlns:p14="http://schemas.microsoft.com/office/powerpoint/2010/main" val="2759793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3</a:t>
            </a:fld>
            <a:endParaRPr lang="en-US" dirty="0"/>
          </a:p>
        </p:txBody>
      </p:sp>
    </p:spTree>
    <p:extLst>
      <p:ext uri="{BB962C8B-B14F-4D97-AF65-F5344CB8AC3E}">
        <p14:creationId xmlns:p14="http://schemas.microsoft.com/office/powerpoint/2010/main" val="2461116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4</a:t>
            </a:fld>
            <a:endParaRPr lang="en-US" dirty="0"/>
          </a:p>
        </p:txBody>
      </p:sp>
    </p:spTree>
    <p:extLst>
      <p:ext uri="{BB962C8B-B14F-4D97-AF65-F5344CB8AC3E}">
        <p14:creationId xmlns:p14="http://schemas.microsoft.com/office/powerpoint/2010/main" val="4132385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4/28/2025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4/28/2025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4/28/2025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4/28/2025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normAutofit/>
          </a:bodyPr>
          <a:lstStyle/>
          <a:p>
            <a:r>
              <a:rPr lang="en-US" dirty="0"/>
              <a:t>Chair- Rickey Floyd</a:t>
            </a:r>
          </a:p>
          <a:p>
            <a:r>
              <a:rPr lang="en-US" dirty="0"/>
              <a:t>Vice-Chair- Tyler Springer</a:t>
            </a:r>
          </a:p>
          <a:p>
            <a:r>
              <a:rPr lang="en-US" dirty="0"/>
              <a:t>04/21/2025</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1070 - </a:t>
            </a:r>
            <a:r>
              <a:rPr lang="en-US" sz="4400" dirty="0">
                <a:effectLst/>
              </a:rPr>
              <a:t>Planning Criteria for GTC Exit Solutions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r>
              <a:rPr lang="en-US" dirty="0"/>
              <a:t>Working on a rewrite on existing NPRR. Nothing for group yet.</a:t>
            </a:r>
          </a:p>
          <a:p>
            <a:r>
              <a:rPr lang="en-US" dirty="0"/>
              <a:t>Remains tabled.  </a:t>
            </a:r>
          </a:p>
          <a:p>
            <a:endParaRPr lang="en-US" dirty="0"/>
          </a:p>
        </p:txBody>
      </p:sp>
    </p:spTree>
    <p:extLst>
      <p:ext uri="{BB962C8B-B14F-4D97-AF65-F5344CB8AC3E}">
        <p14:creationId xmlns:p14="http://schemas.microsoft.com/office/powerpoint/2010/main" val="735206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noAutofit/>
          </a:bodyPr>
          <a:lstStyle/>
          <a:p>
            <a:r>
              <a:rPr lang="en-US" dirty="0"/>
              <a:t>NPRR 1278 – Establishing Advanced Grid Support Service as Ancillary Service</a:t>
            </a:r>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a:xfrm>
            <a:off x="838200" y="2228849"/>
            <a:ext cx="10515600" cy="3948113"/>
          </a:xfrm>
        </p:spPr>
        <p:txBody>
          <a:bodyPr>
            <a:normAutofit/>
          </a:bodyPr>
          <a:lstStyle/>
          <a:p>
            <a:r>
              <a:rPr lang="en-US" dirty="0"/>
              <a:t>Bob Helton - ERCOT put out the NOGRR 272 for grid forming support, and going to be a mandate. This NPRR was in response as its believed the support be an ancillary service.  Would be the same service brought by 272, but through competitive market. ERCOT can change the service at anytime based on what is needed.  </a:t>
            </a:r>
          </a:p>
          <a:p>
            <a:r>
              <a:rPr lang="en-US" dirty="0"/>
              <a:t>Limited discussion by OWG as members are still reviewing NPRR and its possible impacts.  </a:t>
            </a:r>
          </a:p>
          <a:p>
            <a:endParaRPr lang="en-US" dirty="0"/>
          </a:p>
        </p:txBody>
      </p:sp>
    </p:spTree>
    <p:extLst>
      <p:ext uri="{BB962C8B-B14F-4D97-AF65-F5344CB8AC3E}">
        <p14:creationId xmlns:p14="http://schemas.microsoft.com/office/powerpoint/2010/main" val="4244061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9C5C1-2A89-4FE3-A92B-7FF929157CBE}"/>
              </a:ext>
            </a:extLst>
          </p:cNvPr>
          <p:cNvSpPr>
            <a:spLocks noGrp="1"/>
          </p:cNvSpPr>
          <p:nvPr>
            <p:ph type="title"/>
          </p:nvPr>
        </p:nvSpPr>
        <p:spPr/>
        <p:txBody>
          <a:bodyPr/>
          <a:lstStyle/>
          <a:p>
            <a:r>
              <a:rPr lang="en-US" dirty="0"/>
              <a:t>Other Business</a:t>
            </a:r>
          </a:p>
        </p:txBody>
      </p:sp>
      <p:sp>
        <p:nvSpPr>
          <p:cNvPr id="3" name="Content Placeholder 2">
            <a:extLst>
              <a:ext uri="{FF2B5EF4-FFF2-40B4-BE49-F238E27FC236}">
                <a16:creationId xmlns:a16="http://schemas.microsoft.com/office/drawing/2014/main" id="{3787ABA1-C071-446A-9B9B-3404EFFD80C3}"/>
              </a:ext>
            </a:extLst>
          </p:cNvPr>
          <p:cNvSpPr>
            <a:spLocks noGrp="1"/>
          </p:cNvSpPr>
          <p:nvPr>
            <p:ph idx="1"/>
          </p:nvPr>
        </p:nvSpPr>
        <p:spPr/>
        <p:txBody>
          <a:bodyPr>
            <a:normAutofit/>
          </a:bodyPr>
          <a:lstStyle/>
          <a:p>
            <a:r>
              <a:rPr lang="en-US" sz="3600" dirty="0"/>
              <a:t>None. </a:t>
            </a:r>
          </a:p>
        </p:txBody>
      </p:sp>
    </p:spTree>
    <p:extLst>
      <p:ext uri="{BB962C8B-B14F-4D97-AF65-F5344CB8AC3E}">
        <p14:creationId xmlns:p14="http://schemas.microsoft.com/office/powerpoint/2010/main" val="1538338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MTU5ODU8L1VzZXJOYW1lPjxEYXRlVGltZT4zLzEzLzIwMjQgNDo0MTowOSBQTTwvRGF0ZVRpbWU+PExhYmVsU3RyaW5nPkFFUCBQdWJsaWM8L0xhYmVsU3RyaW5nPjwvaXRlbT48L2xhYmVsSGlzdG9yeT4=</Value>
</WrappedLabelHistory>
</file>

<file path=customXml/itemProps1.xml><?xml version="1.0" encoding="utf-8"?>
<ds:datastoreItem xmlns:ds="http://schemas.openxmlformats.org/officeDocument/2006/customXml" ds:itemID="{973859D0-3630-41F2-A62C-1584A1BCF221}">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646B5928-8F0E-4F6E-B076-5F58C8BAAEA7}">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otalTime>8259</TotalTime>
  <Words>133</Words>
  <Application>Microsoft Office PowerPoint</Application>
  <PresentationFormat>Widescreen</PresentationFormat>
  <Paragraphs>16</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Operations Working Group  </vt:lpstr>
      <vt:lpstr>NPRR 1070 - Planning Criteria for GTC Exit Solutions</vt:lpstr>
      <vt:lpstr>NPRR 1278 – Establishing Advanced Grid Support Service as Ancillary Service</vt:lpstr>
      <vt:lpstr>Other Business</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Floyd</dc:creator>
  <cp:lastModifiedBy>Floyd, Rickey</cp:lastModifiedBy>
  <cp:revision>131</cp:revision>
  <dcterms:created xsi:type="dcterms:W3CDTF">2017-05-03T20:12:06Z</dcterms:created>
  <dcterms:modified xsi:type="dcterms:W3CDTF">2025-04-28T19:50:47Z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y fmtid="{D5CDD505-2E9C-101B-9397-08002B2CF9AE}" pid="4" name="docIndexRef">
    <vt:lpwstr>b8ce9577-bfda-4247-b1c0-df27a771fd16</vt:lpwstr>
  </property>
  <property fmtid="{D5CDD505-2E9C-101B-9397-08002B2CF9AE}" pid="5" name="bjClsUserRVM">
    <vt:lpwstr>[]</vt:lpwstr>
  </property>
  <property fmtid="{D5CDD505-2E9C-101B-9397-08002B2CF9AE}" pid="6" name="bjSaver">
    <vt:lpwstr>eKjbB4XF/I3lnhLAvyEhKj6Lb8jcG+mE</vt:lpwstr>
  </property>
  <property fmtid="{D5CDD505-2E9C-101B-9397-08002B2CF9AE}" pid="7"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8" name="bjDocumentLabelXML-0">
    <vt:lpwstr>ames.com/2008/01/sie/internal/label"&gt;&lt;element uid="c5f8eb12-5b27-439d-aaa6-3402af626fa3" value="" /&gt;&lt;element uid="d14f5c36-f44a-4315-b438-005cfe8f069f" value="" /&gt;&lt;/sisl&gt;</vt:lpwstr>
  </property>
  <property fmtid="{D5CDD505-2E9C-101B-9397-08002B2CF9AE}" pid="9" name="bjDocumentSecurityLabel">
    <vt:lpwstr>AEP Public</vt:lpwstr>
  </property>
  <property fmtid="{D5CDD505-2E9C-101B-9397-08002B2CF9AE}" pid="10" name="MSIP_Label_5c34e43d-0b77-4b2c-b224-1b46981ccfdb_SiteId">
    <vt:lpwstr>15f3c881-6b03-4ff6-8559-77bf5177818f</vt:lpwstr>
  </property>
  <property fmtid="{D5CDD505-2E9C-101B-9397-08002B2CF9AE}" pid="11" name="MSIP_Label_5c34e43d-0b77-4b2c-b224-1b46981ccfdb_Name">
    <vt:lpwstr>AEP Public</vt:lpwstr>
  </property>
  <property fmtid="{D5CDD505-2E9C-101B-9397-08002B2CF9AE}" pid="12" name="MSIP_Label_5c34e43d-0b77-4b2c-b224-1b46981ccfdb_Enabled">
    <vt:lpwstr>true</vt:lpwstr>
  </property>
  <property fmtid="{D5CDD505-2E9C-101B-9397-08002B2CF9AE}" pid="13" name="bjLabelHistoryID">
    <vt:lpwstr>{646B5928-8F0E-4F6E-B076-5F58C8BAAEA7}</vt:lpwstr>
  </property>
</Properties>
</file>