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69" r:id="rId7"/>
    <p:sldId id="270" r:id="rId8"/>
    <p:sldId id="267" r:id="rId9"/>
    <p:sldId id="292" r:id="rId10"/>
    <p:sldId id="281" r:id="rId11"/>
    <p:sldId id="289" r:id="rId12"/>
    <p:sldId id="291" r:id="rId13"/>
    <p:sldId id="279" r:id="rId14"/>
    <p:sldId id="280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FB4924-055B-47CF-8301-A3C8470A1849}" v="9" dt="2025-04-22T21:21:26.7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33C3FAEA-DAC3-4694-AD09-28650E6468C3}"/>
    <pc:docChg chg="modSld sldOrd">
      <pc:chgData name="Badri, Sreenivas" userId="0b43dccd-042e-4be0-871d-afa1d90d6a2e" providerId="ADAL" clId="{33C3FAEA-DAC3-4694-AD09-28650E6468C3}" dt="2024-02-22T20:56:57.551" v="1"/>
      <pc:docMkLst>
        <pc:docMk/>
      </pc:docMkLst>
      <pc:sldChg chg="ord">
        <pc:chgData name="Badri, Sreenivas" userId="0b43dccd-042e-4be0-871d-afa1d90d6a2e" providerId="ADAL" clId="{33C3FAEA-DAC3-4694-AD09-28650E6468C3}" dt="2024-02-22T20:56:57.551" v="1"/>
        <pc:sldMkLst>
          <pc:docMk/>
          <pc:sldMk cId="1760428034" sldId="284"/>
        </pc:sldMkLst>
      </pc:sldChg>
    </pc:docChg>
  </pc:docChgLst>
  <pc:docChgLst>
    <pc:chgData name="Badri, Sreenivas" userId="0b43dccd-042e-4be0-871d-afa1d90d6a2e" providerId="ADAL" clId="{D4DD3D66-955C-4E51-9223-944050A8C7CB}"/>
    <pc:docChg chg="undo custSel addSld delSld modSld">
      <pc:chgData name="Badri, Sreenivas" userId="0b43dccd-042e-4be0-871d-afa1d90d6a2e" providerId="ADAL" clId="{D4DD3D66-955C-4E51-9223-944050A8C7CB}" dt="2024-06-25T19:47:11.724" v="474" actId="255"/>
      <pc:docMkLst>
        <pc:docMk/>
      </pc:docMkLst>
      <pc:sldChg chg="modSp mod">
        <pc:chgData name="Badri, Sreenivas" userId="0b43dccd-042e-4be0-871d-afa1d90d6a2e" providerId="ADAL" clId="{D4DD3D66-955C-4E51-9223-944050A8C7CB}" dt="2024-06-25T17:55:34.866" v="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D4DD3D66-955C-4E51-9223-944050A8C7CB}" dt="2024-06-25T17:55:34.866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D4DD3D66-955C-4E51-9223-944050A8C7CB}" dt="2024-06-25T19:43:33.226" v="469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D4DD3D66-955C-4E51-9223-944050A8C7CB}" dt="2024-06-25T19:43:33.226" v="469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D4DD3D66-955C-4E51-9223-944050A8C7CB}" dt="2024-06-25T19:47:11.724" v="474" actId="255"/>
        <pc:sldMkLst>
          <pc:docMk/>
          <pc:sldMk cId="2366766001" sldId="279"/>
        </pc:sldMkLst>
        <pc:spChg chg="mod">
          <ac:chgData name="Badri, Sreenivas" userId="0b43dccd-042e-4be0-871d-afa1d90d6a2e" providerId="ADAL" clId="{D4DD3D66-955C-4E51-9223-944050A8C7CB}" dt="2024-06-25T18:04:43.896" v="206" actId="20577"/>
          <ac:spMkLst>
            <pc:docMk/>
            <pc:sldMk cId="2366766001" sldId="279"/>
            <ac:spMk id="2" creationId="{3D70ABE2-1456-496C-AFCA-827A081F920B}"/>
          </ac:spMkLst>
        </pc:spChg>
        <pc:spChg chg="mod">
          <ac:chgData name="Badri, Sreenivas" userId="0b43dccd-042e-4be0-871d-afa1d90d6a2e" providerId="ADAL" clId="{D4DD3D66-955C-4E51-9223-944050A8C7CB}" dt="2024-06-25T19:47:11.724" v="474" actId="255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D4DD3D66-955C-4E51-9223-944050A8C7CB}" dt="2024-06-25T18:10:45.193" v="334" actId="20577"/>
        <pc:sldMkLst>
          <pc:docMk/>
          <pc:sldMk cId="3446500615" sldId="280"/>
        </pc:sldMkLst>
        <pc:spChg chg="mod">
          <ac:chgData name="Badri, Sreenivas" userId="0b43dccd-042e-4be0-871d-afa1d90d6a2e" providerId="ADAL" clId="{D4DD3D66-955C-4E51-9223-944050A8C7CB}" dt="2024-06-25T18:10:45.193" v="334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mod">
        <pc:chgData name="Badri, Sreenivas" userId="0b43dccd-042e-4be0-871d-afa1d90d6a2e" providerId="ADAL" clId="{D4DD3D66-955C-4E51-9223-944050A8C7CB}" dt="2024-06-25T17:55:50.202" v="22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D4DD3D66-955C-4E51-9223-944050A8C7CB}" dt="2024-06-25T17:55:50.202" v="22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D4DD3D66-955C-4E51-9223-944050A8C7CB}" dt="2024-06-25T19:46:28.253" v="471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D4DD3D66-955C-4E51-9223-944050A8C7CB}" dt="2024-06-25T19:46:28.253" v="471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D4DD3D66-955C-4E51-9223-944050A8C7CB}" dt="2024-06-25T18:07:15.954" v="259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D4DD3D66-955C-4E51-9223-944050A8C7CB}" dt="2024-06-25T18:07:15.954" v="259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D4DD3D66-955C-4E51-9223-944050A8C7CB}" dt="2024-06-25T18:06:59.616" v="250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D4DD3D66-955C-4E51-9223-944050A8C7CB}" dt="2024-06-25T18:08:01.259" v="288" actId="20577"/>
        <pc:sldMkLst>
          <pc:docMk/>
          <pc:sldMk cId="602845273" sldId="286"/>
        </pc:sldMkLst>
        <pc:spChg chg="mod">
          <ac:chgData name="Badri, Sreenivas" userId="0b43dccd-042e-4be0-871d-afa1d90d6a2e" providerId="ADAL" clId="{D4DD3D66-955C-4E51-9223-944050A8C7CB}" dt="2024-06-25T18:08:01.259" v="288" actId="20577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D4DD3D66-955C-4E51-9223-944050A8C7CB}" dt="2024-06-25T18:07:43.505" v="271" actId="20577"/>
          <ac:spMkLst>
            <pc:docMk/>
            <pc:sldMk cId="602845273" sldId="286"/>
            <ac:spMk id="3" creationId="{2EC37A8A-0170-4164-B0E6-45E1885EC7B3}"/>
          </ac:spMkLst>
        </pc:spChg>
      </pc:sldChg>
      <pc:sldChg chg="del">
        <pc:chgData name="Badri, Sreenivas" userId="0b43dccd-042e-4be0-871d-afa1d90d6a2e" providerId="ADAL" clId="{D4DD3D66-955C-4E51-9223-944050A8C7CB}" dt="2024-06-25T17:56:18.805" v="23" actId="47"/>
        <pc:sldMkLst>
          <pc:docMk/>
          <pc:sldMk cId="889960187" sldId="287"/>
        </pc:sldMkLst>
      </pc:sldChg>
    </pc:docChg>
  </pc:docChgLst>
  <pc:docChgLst>
    <pc:chgData name="Badri, Sreenivas" userId="0b43dccd-042e-4be0-871d-afa1d90d6a2e" providerId="ADAL" clId="{39945FFA-58B9-4609-B37F-C72120006C8B}"/>
    <pc:docChg chg="undo custSel addSld delSld modSld sldOrd">
      <pc:chgData name="Badri, Sreenivas" userId="0b43dccd-042e-4be0-871d-afa1d90d6a2e" providerId="ADAL" clId="{39945FFA-58B9-4609-B37F-C72120006C8B}" dt="2024-09-25T15:49:59.591" v="212" actId="20577"/>
      <pc:docMkLst>
        <pc:docMk/>
      </pc:docMkLst>
      <pc:sldChg chg="modSp mod">
        <pc:chgData name="Badri, Sreenivas" userId="0b43dccd-042e-4be0-871d-afa1d90d6a2e" providerId="ADAL" clId="{39945FFA-58B9-4609-B37F-C72120006C8B}" dt="2024-09-25T15:19:19.546" v="22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39945FFA-58B9-4609-B37F-C72120006C8B}" dt="2024-09-25T15:19:19.546" v="2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39945FFA-58B9-4609-B37F-C72120006C8B}" dt="2024-09-25T15:49:59.591" v="212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39945FFA-58B9-4609-B37F-C72120006C8B}" dt="2024-09-25T15:49:59.591" v="212" actId="20577"/>
          <ac:graphicFrameMkLst>
            <pc:docMk/>
            <pc:sldMk cId="3190927396" sldId="267"/>
            <ac:graphicFrameMk id="3" creationId="{36AE4EBE-A150-5CA2-FDE4-4EEECEFBA20C}"/>
          </ac:graphicFrameMkLst>
        </pc:graphicFrameChg>
      </pc:sldChg>
      <pc:sldChg chg="del">
        <pc:chgData name="Badri, Sreenivas" userId="0b43dccd-042e-4be0-871d-afa1d90d6a2e" providerId="ADAL" clId="{39945FFA-58B9-4609-B37F-C72120006C8B}" dt="2024-09-25T15:19:49.984" v="23" actId="47"/>
        <pc:sldMkLst>
          <pc:docMk/>
          <pc:sldMk cId="266417456" sldId="277"/>
        </pc:sldMkLst>
      </pc:sldChg>
      <pc:sldChg chg="modSp mod">
        <pc:chgData name="Badri, Sreenivas" userId="0b43dccd-042e-4be0-871d-afa1d90d6a2e" providerId="ADAL" clId="{39945FFA-58B9-4609-B37F-C72120006C8B}" dt="2024-09-25T15:39:27.299" v="34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39945FFA-58B9-4609-B37F-C72120006C8B}" dt="2024-09-25T15:39:27.299" v="34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39945FFA-58B9-4609-B37F-C72120006C8B}" dt="2024-09-25T15:39:56.661" v="55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39945FFA-58B9-4609-B37F-C72120006C8B}" dt="2024-09-25T15:39:56.661" v="55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ord">
        <pc:chgData name="Badri, Sreenivas" userId="0b43dccd-042e-4be0-871d-afa1d90d6a2e" providerId="ADAL" clId="{39945FFA-58B9-4609-B37F-C72120006C8B}" dt="2024-09-25T15:19:56.862" v="25"/>
        <pc:sldMkLst>
          <pc:docMk/>
          <pc:sldMk cId="2251285242" sldId="285"/>
        </pc:sldMkLst>
      </pc:sldChg>
      <pc:sldChg chg="modSp mod">
        <pc:chgData name="Badri, Sreenivas" userId="0b43dccd-042e-4be0-871d-afa1d90d6a2e" providerId="ADAL" clId="{39945FFA-58B9-4609-B37F-C72120006C8B}" dt="2024-09-25T15:41:42.727" v="73" actId="255"/>
        <pc:sldMkLst>
          <pc:docMk/>
          <pc:sldMk cId="602845273" sldId="286"/>
        </pc:sldMkLst>
        <pc:spChg chg="mod">
          <ac:chgData name="Badri, Sreenivas" userId="0b43dccd-042e-4be0-871d-afa1d90d6a2e" providerId="ADAL" clId="{39945FFA-58B9-4609-B37F-C72120006C8B}" dt="2024-09-25T15:41:16.693" v="58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1:42.727" v="73" actId="255"/>
          <ac:spMkLst>
            <pc:docMk/>
            <pc:sldMk cId="602845273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39945FFA-58B9-4609-B37F-C72120006C8B}" dt="2024-09-25T15:42:19.828" v="80"/>
        <pc:sldMkLst>
          <pc:docMk/>
          <pc:sldMk cId="44312632" sldId="287"/>
        </pc:sldMkLst>
        <pc:spChg chg="mod">
          <ac:chgData name="Badri, Sreenivas" userId="0b43dccd-042e-4be0-871d-afa1d90d6a2e" providerId="ADAL" clId="{39945FFA-58B9-4609-B37F-C72120006C8B}" dt="2024-09-25T15:42:04.133" v="77" actId="6549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2:19.828" v="80"/>
          <ac:spMkLst>
            <pc:docMk/>
            <pc:sldMk cId="44312632" sldId="287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39945FFA-58B9-4609-B37F-C72120006C8B}" dt="2024-09-25T15:42:52.167" v="100" actId="6549"/>
        <pc:sldMkLst>
          <pc:docMk/>
          <pc:sldMk cId="3294682632" sldId="288"/>
        </pc:sldMkLst>
        <pc:spChg chg="mod">
          <ac:chgData name="Badri, Sreenivas" userId="0b43dccd-042e-4be0-871d-afa1d90d6a2e" providerId="ADAL" clId="{39945FFA-58B9-4609-B37F-C72120006C8B}" dt="2024-09-25T15:42:40.010" v="82"/>
          <ac:spMkLst>
            <pc:docMk/>
            <pc:sldMk cId="3294682632" sldId="288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2:52.167" v="100" actId="6549"/>
          <ac:spMkLst>
            <pc:docMk/>
            <pc:sldMk cId="3294682632" sldId="288"/>
            <ac:spMk id="3" creationId="{2EC37A8A-0170-4164-B0E6-45E1885EC7B3}"/>
          </ac:spMkLst>
        </pc:spChg>
      </pc:sldChg>
    </pc:docChg>
  </pc:docChgLst>
  <pc:docChgLst>
    <pc:chgData name="Sreenivas Badri" userId="0b43dccd-042e-4be0-871d-afa1d90d6a2e" providerId="ADAL" clId="{33C3FAEA-DAC3-4694-AD09-28650E6468C3}"/>
    <pc:docChg chg="undo custSel addSld delSld modSld sldOrd">
      <pc:chgData name="Sreenivas Badri" userId="0b43dccd-042e-4be0-871d-afa1d90d6a2e" providerId="ADAL" clId="{33C3FAEA-DAC3-4694-AD09-28650E6468C3}" dt="2024-02-21T18:10:25.273" v="1088" actId="20577"/>
      <pc:docMkLst>
        <pc:docMk/>
      </pc:docMkLst>
      <pc:sldChg chg="modSp mod">
        <pc:chgData name="Sreenivas Badri" userId="0b43dccd-042e-4be0-871d-afa1d90d6a2e" providerId="ADAL" clId="{33C3FAEA-DAC3-4694-AD09-28650E6468C3}" dt="2024-02-20T13:03:46.987" v="9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33C3FAEA-DAC3-4694-AD09-28650E6468C3}" dt="2024-02-20T13:03:46.987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reenivas Badri" userId="0b43dccd-042e-4be0-871d-afa1d90d6a2e" providerId="ADAL" clId="{33C3FAEA-DAC3-4694-AD09-28650E6468C3}" dt="2024-02-21T17:48:27.131" v="1030" actId="207"/>
        <pc:sldMkLst>
          <pc:docMk/>
          <pc:sldMk cId="3190927396" sldId="267"/>
        </pc:sldMkLst>
        <pc:graphicFrameChg chg="add del mod modGraphic">
          <ac:chgData name="Sreenivas Badri" userId="0b43dccd-042e-4be0-871d-afa1d90d6a2e" providerId="ADAL" clId="{33C3FAEA-DAC3-4694-AD09-28650E6468C3}" dt="2024-02-21T12:56:36.722" v="38"/>
          <ac:graphicFrameMkLst>
            <pc:docMk/>
            <pc:sldMk cId="3190927396" sldId="267"/>
            <ac:graphicFrameMk id="3" creationId="{4BC60927-A66B-3C2E-A1D7-4AD5ACF99EF8}"/>
          </ac:graphicFrameMkLst>
        </pc:graphicFrameChg>
        <pc:graphicFrameChg chg="del modGraphic">
          <ac:chgData name="Sreenivas Badri" userId="0b43dccd-042e-4be0-871d-afa1d90d6a2e" providerId="ADAL" clId="{33C3FAEA-DAC3-4694-AD09-28650E6468C3}" dt="2024-02-21T12:55:18.003" v="30" actId="478"/>
          <ac:graphicFrameMkLst>
            <pc:docMk/>
            <pc:sldMk cId="3190927396" sldId="267"/>
            <ac:graphicFrameMk id="5" creationId="{B9AC4765-34C5-497A-876D-70578DC99F75}"/>
          </ac:graphicFrameMkLst>
        </pc:graphicFrameChg>
        <pc:graphicFrameChg chg="add mod modGraphic">
          <ac:chgData name="Sreenivas Badri" userId="0b43dccd-042e-4be0-871d-afa1d90d6a2e" providerId="ADAL" clId="{33C3FAEA-DAC3-4694-AD09-28650E6468C3}" dt="2024-02-21T17:48:27.131" v="1030" actId="207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modSp mod">
        <pc:chgData name="Sreenivas Badri" userId="0b43dccd-042e-4be0-871d-afa1d90d6a2e" providerId="ADAL" clId="{33C3FAEA-DAC3-4694-AD09-28650E6468C3}" dt="2024-02-20T13:03:54.378" v="10" actId="6549"/>
        <pc:sldMkLst>
          <pc:docMk/>
          <pc:sldMk cId="1834024318" sldId="269"/>
        </pc:sldMkLst>
        <pc:spChg chg="mod">
          <ac:chgData name="Sreenivas Badri" userId="0b43dccd-042e-4be0-871d-afa1d90d6a2e" providerId="ADAL" clId="{33C3FAEA-DAC3-4694-AD09-28650E6468C3}" dt="2024-02-20T13:03:54.378" v="10" actId="6549"/>
          <ac:spMkLst>
            <pc:docMk/>
            <pc:sldMk cId="1834024318" sldId="269"/>
            <ac:spMk id="2" creationId="{80799CEF-EFBC-4636-82B4-BB2BF1DD0862}"/>
          </ac:spMkLst>
        </pc:spChg>
      </pc:sldChg>
      <pc:sldChg chg="modSp mod">
        <pc:chgData name="Sreenivas Badri" userId="0b43dccd-042e-4be0-871d-afa1d90d6a2e" providerId="ADAL" clId="{33C3FAEA-DAC3-4694-AD09-28650E6468C3}" dt="2024-02-21T17:46:24.978" v="1023" actId="5793"/>
        <pc:sldMkLst>
          <pc:docMk/>
          <pc:sldMk cId="3980975777" sldId="271"/>
        </pc:sldMkLst>
        <pc:spChg chg="mod">
          <ac:chgData name="Sreenivas Badri" userId="0b43dccd-042e-4be0-871d-afa1d90d6a2e" providerId="ADAL" clId="{33C3FAEA-DAC3-4694-AD09-28650E6468C3}" dt="2024-02-21T12:59:14.095" v="69" actId="20577"/>
          <ac:spMkLst>
            <pc:docMk/>
            <pc:sldMk cId="3980975777" sldId="271"/>
            <ac:spMk id="2" creationId="{0ABA10E6-399D-4627-B268-088F1172C8A3}"/>
          </ac:spMkLst>
        </pc:spChg>
        <pc:spChg chg="mod">
          <ac:chgData name="Sreenivas Badri" userId="0b43dccd-042e-4be0-871d-afa1d90d6a2e" providerId="ADAL" clId="{33C3FAEA-DAC3-4694-AD09-28650E6468C3}" dt="2024-02-21T17:46:24.978" v="1023" actId="5793"/>
          <ac:spMkLst>
            <pc:docMk/>
            <pc:sldMk cId="3980975777" sldId="271"/>
            <ac:spMk id="3" creationId="{57115460-FF62-4216-A613-B011B4558880}"/>
          </ac:spMkLst>
        </pc:spChg>
      </pc:sldChg>
      <pc:sldChg chg="del">
        <pc:chgData name="Sreenivas Badri" userId="0b43dccd-042e-4be0-871d-afa1d90d6a2e" providerId="ADAL" clId="{33C3FAEA-DAC3-4694-AD09-28650E6468C3}" dt="2024-02-21T13:03:27.668" v="148" actId="47"/>
        <pc:sldMkLst>
          <pc:docMk/>
          <pc:sldMk cId="964636123" sldId="273"/>
        </pc:sldMkLst>
      </pc:sldChg>
      <pc:sldChg chg="modSp mod">
        <pc:chgData name="Sreenivas Badri" userId="0b43dccd-042e-4be0-871d-afa1d90d6a2e" providerId="ADAL" clId="{33C3FAEA-DAC3-4694-AD09-28650E6468C3}" dt="2024-02-21T13:02:54.832" v="109" actId="20577"/>
        <pc:sldMkLst>
          <pc:docMk/>
          <pc:sldMk cId="3565483746" sldId="274"/>
        </pc:sldMkLst>
        <pc:spChg chg="mod">
          <ac:chgData name="Sreenivas Badri" userId="0b43dccd-042e-4be0-871d-afa1d90d6a2e" providerId="ADAL" clId="{33C3FAEA-DAC3-4694-AD09-28650E6468C3}" dt="2024-02-21T13:02:44.946" v="90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2:54.832" v="109" actId="20577"/>
          <ac:spMkLst>
            <pc:docMk/>
            <pc:sldMk cId="3565483746" sldId="274"/>
            <ac:spMk id="3" creationId="{2AEC09B2-E9BC-44FC-B87A-EBD5536CC32F}"/>
          </ac:spMkLst>
        </pc:spChg>
      </pc:sldChg>
      <pc:sldChg chg="modSp mod">
        <pc:chgData name="Sreenivas Badri" userId="0b43dccd-042e-4be0-871d-afa1d90d6a2e" providerId="ADAL" clId="{33C3FAEA-DAC3-4694-AD09-28650E6468C3}" dt="2024-02-21T17:50:09.907" v="1055" actId="20577"/>
        <pc:sldMkLst>
          <pc:docMk/>
          <pc:sldMk cId="442438390" sldId="275"/>
        </pc:sldMkLst>
        <pc:spChg chg="mod">
          <ac:chgData name="Sreenivas Badri" userId="0b43dccd-042e-4be0-871d-afa1d90d6a2e" providerId="ADAL" clId="{33C3FAEA-DAC3-4694-AD09-28650E6468C3}" dt="2024-02-21T13:10:28.614" v="361" actId="255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7:50:09.907" v="1055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del">
        <pc:chgData name="Sreenivas Badri" userId="0b43dccd-042e-4be0-871d-afa1d90d6a2e" providerId="ADAL" clId="{33C3FAEA-DAC3-4694-AD09-28650E6468C3}" dt="2024-02-21T13:20:34.136" v="633" actId="47"/>
        <pc:sldMkLst>
          <pc:docMk/>
          <pc:sldMk cId="1673649171" sldId="276"/>
        </pc:sldMkLst>
      </pc:sldChg>
      <pc:sldChg chg="modSp mod ord">
        <pc:chgData name="Sreenivas Badri" userId="0b43dccd-042e-4be0-871d-afa1d90d6a2e" providerId="ADAL" clId="{33C3FAEA-DAC3-4694-AD09-28650E6468C3}" dt="2024-02-21T17:49:35.314" v="1054" actId="20577"/>
        <pc:sldMkLst>
          <pc:docMk/>
          <pc:sldMk cId="266417456" sldId="277"/>
        </pc:sldMkLst>
        <pc:spChg chg="mod">
          <ac:chgData name="Sreenivas Badri" userId="0b43dccd-042e-4be0-871d-afa1d90d6a2e" providerId="ADAL" clId="{33C3FAEA-DAC3-4694-AD09-28650E6468C3}" dt="2024-02-21T17:49:35.314" v="1054" actId="20577"/>
          <ac:spMkLst>
            <pc:docMk/>
            <pc:sldMk cId="266417456" sldId="277"/>
            <ac:spMk id="2" creationId="{F41ACF85-AAB7-40D5-8FFC-9481C7181968}"/>
          </ac:spMkLst>
        </pc:spChg>
        <pc:spChg chg="mod">
          <ac:chgData name="Sreenivas Badri" userId="0b43dccd-042e-4be0-871d-afa1d90d6a2e" providerId="ADAL" clId="{33C3FAEA-DAC3-4694-AD09-28650E6468C3}" dt="2024-02-21T17:49:26.834" v="1038" actId="20577"/>
          <ac:spMkLst>
            <pc:docMk/>
            <pc:sldMk cId="266417456" sldId="277"/>
            <ac:spMk id="3" creationId="{DF7087DB-CAB9-4023-8D9F-1F40BB3E3958}"/>
          </ac:spMkLst>
        </pc:spChg>
      </pc:sldChg>
      <pc:sldChg chg="modSp mod ord">
        <pc:chgData name="Sreenivas Badri" userId="0b43dccd-042e-4be0-871d-afa1d90d6a2e" providerId="ADAL" clId="{33C3FAEA-DAC3-4694-AD09-28650E6468C3}" dt="2024-02-21T13:26:54.160" v="864" actId="20577"/>
        <pc:sldMkLst>
          <pc:docMk/>
          <pc:sldMk cId="2071048189" sldId="278"/>
        </pc:sldMkLst>
        <pc:spChg chg="mod">
          <ac:chgData name="Sreenivas Badri" userId="0b43dccd-042e-4be0-871d-afa1d90d6a2e" providerId="ADAL" clId="{33C3FAEA-DAC3-4694-AD09-28650E6468C3}" dt="2024-02-21T13:25:15.334" v="812" actId="255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6:54.160" v="864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Sreenivas Badri" userId="0b43dccd-042e-4be0-871d-afa1d90d6a2e" providerId="ADAL" clId="{33C3FAEA-DAC3-4694-AD09-28650E6468C3}" dt="2024-02-21T18:10:25.273" v="1088" actId="20577"/>
        <pc:sldMkLst>
          <pc:docMk/>
          <pc:sldMk cId="2366766001" sldId="279"/>
        </pc:sldMkLst>
        <pc:spChg chg="mod">
          <ac:chgData name="Sreenivas Badri" userId="0b43dccd-042e-4be0-871d-afa1d90d6a2e" providerId="ADAL" clId="{33C3FAEA-DAC3-4694-AD09-28650E6468C3}" dt="2024-02-21T18:10:25.273" v="1088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Sreenivas Badri" userId="0b43dccd-042e-4be0-871d-afa1d90d6a2e" providerId="ADAL" clId="{33C3FAEA-DAC3-4694-AD09-28650E6468C3}" dt="2024-02-21T18:09:49.494" v="1078" actId="20577"/>
        <pc:sldMkLst>
          <pc:docMk/>
          <pc:sldMk cId="3446500615" sldId="280"/>
        </pc:sldMkLst>
        <pc:spChg chg="mod">
          <ac:chgData name="Sreenivas Badri" userId="0b43dccd-042e-4be0-871d-afa1d90d6a2e" providerId="ADAL" clId="{33C3FAEA-DAC3-4694-AD09-28650E6468C3}" dt="2024-02-21T18:09:49.494" v="1078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add mod">
        <pc:chgData name="Sreenivas Badri" userId="0b43dccd-042e-4be0-871d-afa1d90d6a2e" providerId="ADAL" clId="{33C3FAEA-DAC3-4694-AD09-28650E6468C3}" dt="2024-02-21T13:03:16.960" v="147" actId="20577"/>
        <pc:sldMkLst>
          <pc:docMk/>
          <pc:sldMk cId="1689020956" sldId="281"/>
        </pc:sldMkLst>
        <pc:spChg chg="mod">
          <ac:chgData name="Sreenivas Badri" userId="0b43dccd-042e-4be0-871d-afa1d90d6a2e" providerId="ADAL" clId="{33C3FAEA-DAC3-4694-AD09-28650E6468C3}" dt="2024-02-21T13:03:04.547" v="115" actId="20577"/>
          <ac:spMkLst>
            <pc:docMk/>
            <pc:sldMk cId="1689020956" sldId="281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3:16.960" v="147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06:58.721" v="296" actId="255"/>
        <pc:sldMkLst>
          <pc:docMk/>
          <pc:sldMk cId="1445162665" sldId="282"/>
        </pc:sldMkLst>
        <pc:spChg chg="mod">
          <ac:chgData name="Sreenivas Badri" userId="0b43dccd-042e-4be0-871d-afa1d90d6a2e" providerId="ADAL" clId="{33C3FAEA-DAC3-4694-AD09-28650E6468C3}" dt="2024-02-21T13:06:16.097" v="243" actId="5793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6:58.721" v="296" actId="255"/>
          <ac:spMkLst>
            <pc:docMk/>
            <pc:sldMk cId="1445162665" sldId="282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20:06.670" v="632" actId="6549"/>
        <pc:sldMkLst>
          <pc:docMk/>
          <pc:sldMk cId="2358227644" sldId="283"/>
        </pc:sldMkLst>
        <pc:spChg chg="mod">
          <ac:chgData name="Sreenivas Badri" userId="0b43dccd-042e-4be0-871d-afa1d90d6a2e" providerId="ADAL" clId="{33C3FAEA-DAC3-4694-AD09-28650E6468C3}" dt="2024-02-21T13:18:21.630" v="543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3:20:06.670" v="632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add mod">
        <pc:chgData name="Sreenivas Badri" userId="0b43dccd-042e-4be0-871d-afa1d90d6a2e" providerId="ADAL" clId="{33C3FAEA-DAC3-4694-AD09-28650E6468C3}" dt="2024-02-21T13:28:46.818" v="953" actId="6549"/>
        <pc:sldMkLst>
          <pc:docMk/>
          <pc:sldMk cId="1760428034" sldId="284"/>
        </pc:sldMkLst>
        <pc:spChg chg="mod">
          <ac:chgData name="Sreenivas Badri" userId="0b43dccd-042e-4be0-871d-afa1d90d6a2e" providerId="ADAL" clId="{33C3FAEA-DAC3-4694-AD09-28650E6468C3}" dt="2024-02-21T13:28:44.626" v="952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8:46.818" v="953" actId="6549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07D5AAA5-7DDE-4561-8C13-244E990660C2}"/>
    <pc:docChg chg="undo custSel addSld delSld modSld sldOrd">
      <pc:chgData name="Badri, Sreenivas" userId="0b43dccd-042e-4be0-871d-afa1d90d6a2e" providerId="ADAL" clId="{07D5AAA5-7DDE-4561-8C13-244E990660C2}" dt="2024-10-25T09:49:56.022" v="470"/>
      <pc:docMkLst>
        <pc:docMk/>
      </pc:docMkLst>
      <pc:sldChg chg="modSp mod">
        <pc:chgData name="Badri, Sreenivas" userId="0b43dccd-042e-4be0-871d-afa1d90d6a2e" providerId="ADAL" clId="{07D5AAA5-7DDE-4561-8C13-244E990660C2}" dt="2024-10-22T16:33:54.012" v="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07D5AAA5-7DDE-4561-8C13-244E990660C2}" dt="2024-10-22T16:33:54.012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07D5AAA5-7DDE-4561-8C13-244E990660C2}" dt="2024-10-23T20:36:30.705" v="388" actId="20577"/>
        <pc:sldMkLst>
          <pc:docMk/>
          <pc:sldMk cId="3190927396" sldId="267"/>
        </pc:sldMkLst>
        <pc:graphicFrameChg chg="del">
          <ac:chgData name="Badri, Sreenivas" userId="0b43dccd-042e-4be0-871d-afa1d90d6a2e" providerId="ADAL" clId="{07D5AAA5-7DDE-4561-8C13-244E990660C2}" dt="2024-10-22T16:34:23.591" v="11" actId="478"/>
          <ac:graphicFrameMkLst>
            <pc:docMk/>
            <pc:sldMk cId="3190927396" sldId="267"/>
            <ac:graphicFrameMk id="3" creationId="{36AE4EBE-A150-5CA2-FDE4-4EEECEFBA20C}"/>
          </ac:graphicFrameMkLst>
        </pc:graphicFrameChg>
        <pc:graphicFrameChg chg="add mod modGraphic">
          <ac:chgData name="Badri, Sreenivas" userId="0b43dccd-042e-4be0-871d-afa1d90d6a2e" providerId="ADAL" clId="{07D5AAA5-7DDE-4561-8C13-244E990660C2}" dt="2024-10-23T20:36:30.705" v="388" actId="20577"/>
          <ac:graphicFrameMkLst>
            <pc:docMk/>
            <pc:sldMk cId="3190927396" sldId="267"/>
            <ac:graphicFrameMk id="5" creationId="{1ECE7BE8-189E-38AB-4E10-7D1B96CA0C7F}"/>
          </ac:graphicFrameMkLst>
        </pc:graphicFrameChg>
      </pc:sldChg>
      <pc:sldChg chg="modSp mod">
        <pc:chgData name="Badri, Sreenivas" userId="0b43dccd-042e-4be0-871d-afa1d90d6a2e" providerId="ADAL" clId="{07D5AAA5-7DDE-4561-8C13-244E990660C2}" dt="2024-10-22T16:55:19.739" v="260" actId="122"/>
        <pc:sldMkLst>
          <pc:docMk/>
          <pc:sldMk cId="1689020956" sldId="281"/>
        </pc:sldMkLst>
        <pc:spChg chg="mod">
          <ac:chgData name="Badri, Sreenivas" userId="0b43dccd-042e-4be0-871d-afa1d90d6a2e" providerId="ADAL" clId="{07D5AAA5-7DDE-4561-8C13-244E990660C2}" dt="2024-10-22T16:55:19.739" v="260" actId="122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07D5AAA5-7DDE-4561-8C13-244E990660C2}" dt="2024-10-22T16:56:27.564" v="282" actId="1076"/>
        <pc:sldMkLst>
          <pc:docMk/>
          <pc:sldMk cId="2358227644" sldId="283"/>
        </pc:sldMkLst>
        <pc:spChg chg="mod">
          <ac:chgData name="Badri, Sreenivas" userId="0b43dccd-042e-4be0-871d-afa1d90d6a2e" providerId="ADAL" clId="{07D5AAA5-7DDE-4561-8C13-244E990660C2}" dt="2024-10-22T16:56:27.564" v="282" actId="1076"/>
          <ac:spMkLst>
            <pc:docMk/>
            <pc:sldMk cId="2358227644" sldId="283"/>
            <ac:spMk id="3" creationId="{205C1CAD-6EEE-43AE-9103-288A34A544CD}"/>
          </ac:spMkLst>
        </pc:spChg>
      </pc:sldChg>
      <pc:sldChg chg="del">
        <pc:chgData name="Badri, Sreenivas" userId="0b43dccd-042e-4be0-871d-afa1d90d6a2e" providerId="ADAL" clId="{07D5AAA5-7DDE-4561-8C13-244E990660C2}" dt="2024-10-22T16:57:32.949" v="283" actId="47"/>
        <pc:sldMkLst>
          <pc:docMk/>
          <pc:sldMk cId="1760428034" sldId="284"/>
        </pc:sldMkLst>
      </pc:sldChg>
      <pc:sldChg chg="modSp mod ord">
        <pc:chgData name="Badri, Sreenivas" userId="0b43dccd-042e-4be0-871d-afa1d90d6a2e" providerId="ADAL" clId="{07D5AAA5-7DDE-4561-8C13-244E990660C2}" dt="2024-10-22T16:55:23.661" v="261" actId="122"/>
        <pc:sldMkLst>
          <pc:docMk/>
          <pc:sldMk cId="2251285242" sldId="285"/>
        </pc:sldMkLst>
        <pc:spChg chg="mod">
          <ac:chgData name="Badri, Sreenivas" userId="0b43dccd-042e-4be0-871d-afa1d90d6a2e" providerId="ADAL" clId="{07D5AAA5-7DDE-4561-8C13-244E990660C2}" dt="2024-10-22T16:46:52.475" v="31"/>
          <ac:spMkLst>
            <pc:docMk/>
            <pc:sldMk cId="2251285242" sldId="285"/>
            <ac:spMk id="2" creationId="{509621C7-D855-4944-BD1A-BD735D4ACFCE}"/>
          </ac:spMkLst>
        </pc:spChg>
        <pc:spChg chg="mod">
          <ac:chgData name="Badri, Sreenivas" userId="0b43dccd-042e-4be0-871d-afa1d90d6a2e" providerId="ADAL" clId="{07D5AAA5-7DDE-4561-8C13-244E990660C2}" dt="2024-10-22T16:55:23.661" v="261" actId="122"/>
          <ac:spMkLst>
            <pc:docMk/>
            <pc:sldMk cId="2251285242" sldId="285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07D5AAA5-7DDE-4561-8C13-244E990660C2}" dt="2024-10-22T16:55:10.952" v="258" actId="122"/>
        <pc:sldMkLst>
          <pc:docMk/>
          <pc:sldMk cId="602845273" sldId="286"/>
        </pc:sldMkLst>
        <pc:spChg chg="mod">
          <ac:chgData name="Badri, Sreenivas" userId="0b43dccd-042e-4be0-871d-afa1d90d6a2e" providerId="ADAL" clId="{07D5AAA5-7DDE-4561-8C13-244E990660C2}" dt="2024-10-22T16:50:54.697" v="122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07D5AAA5-7DDE-4561-8C13-244E990660C2}" dt="2024-10-22T16:55:10.952" v="258" actId="122"/>
          <ac:spMkLst>
            <pc:docMk/>
            <pc:sldMk cId="602845273" sldId="286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07D5AAA5-7DDE-4561-8C13-244E990660C2}" dt="2024-10-22T16:55:04.923" v="256" actId="122"/>
        <pc:sldMkLst>
          <pc:docMk/>
          <pc:sldMk cId="44312632" sldId="287"/>
        </pc:sldMkLst>
        <pc:spChg chg="mod">
          <ac:chgData name="Badri, Sreenivas" userId="0b43dccd-042e-4be0-871d-afa1d90d6a2e" providerId="ADAL" clId="{07D5AAA5-7DDE-4561-8C13-244E990660C2}" dt="2024-10-22T16:53:12.929" v="204" actId="6549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07D5AAA5-7DDE-4561-8C13-244E990660C2}" dt="2024-10-22T16:55:04.923" v="256" actId="122"/>
          <ac:spMkLst>
            <pc:docMk/>
            <pc:sldMk cId="44312632" sldId="287"/>
            <ac:spMk id="3" creationId="{2EC37A8A-0170-4164-B0E6-45E1885EC7B3}"/>
          </ac:spMkLst>
        </pc:spChg>
      </pc:sldChg>
      <pc:sldChg chg="del">
        <pc:chgData name="Badri, Sreenivas" userId="0b43dccd-042e-4be0-871d-afa1d90d6a2e" providerId="ADAL" clId="{07D5AAA5-7DDE-4561-8C13-244E990660C2}" dt="2024-10-22T16:55:36.332" v="262" actId="47"/>
        <pc:sldMkLst>
          <pc:docMk/>
          <pc:sldMk cId="3294682632" sldId="288"/>
        </pc:sldMkLst>
      </pc:sldChg>
      <pc:sldChg chg="modSp add mod">
        <pc:chgData name="Badri, Sreenivas" userId="0b43dccd-042e-4be0-871d-afa1d90d6a2e" providerId="ADAL" clId="{07D5AAA5-7DDE-4561-8C13-244E990660C2}" dt="2024-10-23T20:37:19.242" v="405" actId="20577"/>
        <pc:sldMkLst>
          <pc:docMk/>
          <pc:sldMk cId="3102362417" sldId="289"/>
        </pc:sldMkLst>
        <pc:spChg chg="mod">
          <ac:chgData name="Badri, Sreenivas" userId="0b43dccd-042e-4be0-871d-afa1d90d6a2e" providerId="ADAL" clId="{07D5AAA5-7DDE-4561-8C13-244E990660C2}" dt="2024-10-23T20:37:15.461" v="403" actId="255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07D5AAA5-7DDE-4561-8C13-244E990660C2}" dt="2024-10-23T20:37:19.242" v="405" actId="20577"/>
          <ac:spMkLst>
            <pc:docMk/>
            <pc:sldMk cId="3102362417" sldId="289"/>
            <ac:spMk id="3" creationId="{2AEC09B2-E9BC-44FC-B87A-EBD5536CC32F}"/>
          </ac:spMkLst>
        </pc:spChg>
      </pc:sldChg>
      <pc:sldChg chg="modSp add mod ord">
        <pc:chgData name="Badri, Sreenivas" userId="0b43dccd-042e-4be0-871d-afa1d90d6a2e" providerId="ADAL" clId="{07D5AAA5-7DDE-4561-8C13-244E990660C2}" dt="2024-10-25T09:49:56.022" v="470"/>
        <pc:sldMkLst>
          <pc:docMk/>
          <pc:sldMk cId="2364780633" sldId="290"/>
        </pc:sldMkLst>
        <pc:spChg chg="mod">
          <ac:chgData name="Badri, Sreenivas" userId="0b43dccd-042e-4be0-871d-afa1d90d6a2e" providerId="ADAL" clId="{07D5AAA5-7DDE-4561-8C13-244E990660C2}" dt="2024-10-25T09:49:51.946" v="468" actId="20577"/>
          <ac:spMkLst>
            <pc:docMk/>
            <pc:sldMk cId="2364780633" sldId="290"/>
            <ac:spMk id="2" creationId="{509621C7-D855-4944-BD1A-BD735D4ACFCE}"/>
          </ac:spMkLst>
        </pc:spChg>
        <pc:spChg chg="mod">
          <ac:chgData name="Badri, Sreenivas" userId="0b43dccd-042e-4be0-871d-afa1d90d6a2e" providerId="ADAL" clId="{07D5AAA5-7DDE-4561-8C13-244E990660C2}" dt="2024-10-25T09:49:46.008" v="460" actId="20577"/>
          <ac:spMkLst>
            <pc:docMk/>
            <pc:sldMk cId="2364780633" sldId="290"/>
            <ac:spMk id="3" creationId="{2AEC09B2-E9BC-44FC-B87A-EBD5536CC32F}"/>
          </ac:spMkLst>
        </pc:spChg>
      </pc:sldChg>
    </pc:docChg>
  </pc:docChgLst>
  <pc:docChgLst>
    <pc:chgData name="Badri, Sreenivas" userId="0b43dccd-042e-4be0-871d-afa1d90d6a2e" providerId="ADAL" clId="{23BC612D-16F1-43E4-8238-DA9D08CCDB78}"/>
    <pc:docChg chg="custSel addSld modSld">
      <pc:chgData name="Badri, Sreenivas" userId="0b43dccd-042e-4be0-871d-afa1d90d6a2e" providerId="ADAL" clId="{23BC612D-16F1-43E4-8238-DA9D08CCDB78}" dt="2025-02-27T17:04:32.331" v="324" actId="108"/>
      <pc:docMkLst>
        <pc:docMk/>
      </pc:docMkLst>
      <pc:sldChg chg="modSp mod">
        <pc:chgData name="Badri, Sreenivas" userId="0b43dccd-042e-4be0-871d-afa1d90d6a2e" providerId="ADAL" clId="{23BC612D-16F1-43E4-8238-DA9D08CCDB78}" dt="2025-02-25T19:58:13.593" v="1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23BC612D-16F1-43E4-8238-DA9D08CCDB78}" dt="2025-02-25T19:58:13.593" v="1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23BC612D-16F1-43E4-8238-DA9D08CCDB78}" dt="2025-02-27T17:04:32.331" v="324" actId="108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23BC612D-16F1-43E4-8238-DA9D08CCDB78}" dt="2025-02-27T17:04:32.331" v="324" actId="108"/>
          <ac:graphicFrameMkLst>
            <pc:docMk/>
            <pc:sldMk cId="3190927396" sldId="267"/>
            <ac:graphicFrameMk id="5" creationId="{2E0AD5EE-D1B1-329E-F49F-02AB76E94559}"/>
          </ac:graphicFrameMkLst>
        </pc:graphicFrameChg>
      </pc:sldChg>
      <pc:sldChg chg="modSp mod">
        <pc:chgData name="Badri, Sreenivas" userId="0b43dccd-042e-4be0-871d-afa1d90d6a2e" providerId="ADAL" clId="{23BC612D-16F1-43E4-8238-DA9D08CCDB78}" dt="2025-02-25T20:12:50.552" v="243" actId="20577"/>
        <pc:sldMkLst>
          <pc:docMk/>
          <pc:sldMk cId="2366766001" sldId="279"/>
        </pc:sldMkLst>
        <pc:spChg chg="mod">
          <ac:chgData name="Badri, Sreenivas" userId="0b43dccd-042e-4be0-871d-afa1d90d6a2e" providerId="ADAL" clId="{23BC612D-16F1-43E4-8238-DA9D08CCDB78}" dt="2025-02-25T20:12:50.552" v="243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23BC612D-16F1-43E4-8238-DA9D08CCDB78}" dt="2025-02-25T20:09:01.411" v="181" actId="255"/>
        <pc:sldMkLst>
          <pc:docMk/>
          <pc:sldMk cId="1689020956" sldId="281"/>
        </pc:sldMkLst>
        <pc:spChg chg="mod">
          <ac:chgData name="Badri, Sreenivas" userId="0b43dccd-042e-4be0-871d-afa1d90d6a2e" providerId="ADAL" clId="{23BC612D-16F1-43E4-8238-DA9D08CCDB78}" dt="2025-02-25T20:09:01.411" v="181" actId="255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23BC612D-16F1-43E4-8238-DA9D08CCDB78}" dt="2025-02-25T20:11:47.893" v="228" actId="20577"/>
        <pc:sldMkLst>
          <pc:docMk/>
          <pc:sldMk cId="44312632" sldId="287"/>
        </pc:sldMkLst>
        <pc:spChg chg="mod">
          <ac:chgData name="Badri, Sreenivas" userId="0b43dccd-042e-4be0-871d-afa1d90d6a2e" providerId="ADAL" clId="{23BC612D-16F1-43E4-8238-DA9D08CCDB78}" dt="2025-02-25T20:11:22.936" v="214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23BC612D-16F1-43E4-8238-DA9D08CCDB78}" dt="2025-02-25T20:11:47.893" v="228" actId="20577"/>
          <ac:spMkLst>
            <pc:docMk/>
            <pc:sldMk cId="44312632" sldId="287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23BC612D-16F1-43E4-8238-DA9D08CCDB78}" dt="2025-02-26T20:30:19.718" v="285" actId="20577"/>
        <pc:sldMkLst>
          <pc:docMk/>
          <pc:sldMk cId="3102362417" sldId="289"/>
        </pc:sldMkLst>
        <pc:spChg chg="mod">
          <ac:chgData name="Badri, Sreenivas" userId="0b43dccd-042e-4be0-871d-afa1d90d6a2e" providerId="ADAL" clId="{23BC612D-16F1-43E4-8238-DA9D08CCDB78}" dt="2025-02-26T20:30:19.718" v="285" actId="20577"/>
          <ac:spMkLst>
            <pc:docMk/>
            <pc:sldMk cId="3102362417" sldId="289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23BC612D-16F1-43E4-8238-DA9D08CCDB78}" dt="2025-02-25T20:08:44.722" v="179" actId="20577"/>
        <pc:sldMkLst>
          <pc:docMk/>
          <pc:sldMk cId="2364780633" sldId="290"/>
        </pc:sldMkLst>
        <pc:spChg chg="mod">
          <ac:chgData name="Badri, Sreenivas" userId="0b43dccd-042e-4be0-871d-afa1d90d6a2e" providerId="ADAL" clId="{23BC612D-16F1-43E4-8238-DA9D08CCDB78}" dt="2025-02-25T20:08:13.506" v="149" actId="20577"/>
          <ac:spMkLst>
            <pc:docMk/>
            <pc:sldMk cId="2364780633" sldId="290"/>
            <ac:spMk id="2" creationId="{509621C7-D855-4944-BD1A-BD735D4ACFCE}"/>
          </ac:spMkLst>
        </pc:spChg>
        <pc:spChg chg="mod">
          <ac:chgData name="Badri, Sreenivas" userId="0b43dccd-042e-4be0-871d-afa1d90d6a2e" providerId="ADAL" clId="{23BC612D-16F1-43E4-8238-DA9D08CCDB78}" dt="2025-02-25T20:08:44.722" v="179" actId="20577"/>
          <ac:spMkLst>
            <pc:docMk/>
            <pc:sldMk cId="2364780633" sldId="290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23BC612D-16F1-43E4-8238-DA9D08CCDB78}" dt="2025-02-25T20:11:00.789" v="211" actId="20577"/>
        <pc:sldMkLst>
          <pc:docMk/>
          <pc:sldMk cId="3299860568" sldId="291"/>
        </pc:sldMkLst>
        <pc:spChg chg="mod">
          <ac:chgData name="Badri, Sreenivas" userId="0b43dccd-042e-4be0-871d-afa1d90d6a2e" providerId="ADAL" clId="{23BC612D-16F1-43E4-8238-DA9D08CCDB78}" dt="2025-02-25T20:10:24.077" v="187" actId="255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23BC612D-16F1-43E4-8238-DA9D08CCDB78}" dt="2025-02-25T20:11:00.789" v="211" actId="20577"/>
          <ac:spMkLst>
            <pc:docMk/>
            <pc:sldMk cId="3299860568" sldId="291"/>
            <ac:spMk id="3" creationId="{2AEC09B2-E9BC-44FC-B87A-EBD5536CC32F}"/>
          </ac:spMkLst>
        </pc:spChg>
      </pc:sldChg>
      <pc:sldChg chg="add">
        <pc:chgData name="Badri, Sreenivas" userId="0b43dccd-042e-4be0-871d-afa1d90d6a2e" providerId="ADAL" clId="{23BC612D-16F1-43E4-8238-DA9D08CCDB78}" dt="2025-02-25T20:02:32.932" v="42"/>
        <pc:sldMkLst>
          <pc:docMk/>
          <pc:sldMk cId="2900904678" sldId="292"/>
        </pc:sldMkLst>
      </pc:sldChg>
    </pc:docChg>
  </pc:docChgLst>
  <pc:docChgLst>
    <pc:chgData name="Badri, Sreenivas" userId="0b43dccd-042e-4be0-871d-afa1d90d6a2e" providerId="ADAL" clId="{E61A5BEF-9862-4C12-9791-622751A56D51}"/>
    <pc:docChg chg="undo custSel delSld modSld">
      <pc:chgData name="Badri, Sreenivas" userId="0b43dccd-042e-4be0-871d-afa1d90d6a2e" providerId="ADAL" clId="{E61A5BEF-9862-4C12-9791-622751A56D51}" dt="2024-05-29T16:44:14.724" v="270" actId="20577"/>
      <pc:docMkLst>
        <pc:docMk/>
      </pc:docMkLst>
      <pc:sldChg chg="modSp mod">
        <pc:chgData name="Badri, Sreenivas" userId="0b43dccd-042e-4be0-871d-afa1d90d6a2e" providerId="ADAL" clId="{E61A5BEF-9862-4C12-9791-622751A56D51}" dt="2024-05-29T10:26:41.530" v="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E61A5BEF-9862-4C12-9791-622751A56D51}" dt="2024-05-29T10:26:41.530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E61A5BEF-9862-4C12-9791-622751A56D51}" dt="2024-05-29T16:43:43.254" v="253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E61A5BEF-9862-4C12-9791-622751A56D51}" dt="2024-05-29T16:43:43.254" v="253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del">
        <pc:chgData name="Badri, Sreenivas" userId="0b43dccd-042e-4be0-871d-afa1d90d6a2e" providerId="ADAL" clId="{E61A5BEF-9862-4C12-9791-622751A56D51}" dt="2024-05-29T10:32:33.567" v="154" actId="47"/>
        <pc:sldMkLst>
          <pc:docMk/>
          <pc:sldMk cId="3565483746" sldId="274"/>
        </pc:sldMkLst>
      </pc:sldChg>
      <pc:sldChg chg="modSp mod">
        <pc:chgData name="Badri, Sreenivas" userId="0b43dccd-042e-4be0-871d-afa1d90d6a2e" providerId="ADAL" clId="{E61A5BEF-9862-4C12-9791-622751A56D51}" dt="2024-05-29T10:32:53.280" v="184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E61A5BEF-9862-4C12-9791-622751A56D51}" dt="2024-05-29T10:32:53.280" v="184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E61A5BEF-9862-4C12-9791-622751A56D51}" dt="2024-05-29T16:44:14.724" v="270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E61A5BEF-9862-4C12-9791-622751A56D51}" dt="2024-05-29T16:44:14.724" v="270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E61A5BEF-9862-4C12-9791-622751A56D51}" dt="2024-05-29T10:35:33.101" v="236" actId="6549"/>
        <pc:sldMkLst>
          <pc:docMk/>
          <pc:sldMk cId="1760428034" sldId="284"/>
        </pc:sldMkLst>
        <pc:spChg chg="mod">
          <ac:chgData name="Badri, Sreenivas" userId="0b43dccd-042e-4be0-871d-afa1d90d6a2e" providerId="ADAL" clId="{E61A5BEF-9862-4C12-9791-622751A56D51}" dt="2024-05-29T10:35:33.101" v="236" actId="6549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E61A5BEF-9862-4C12-9791-622751A56D51}" dt="2024-05-29T10:35:03.282" v="233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E61A5BEF-9862-4C12-9791-622751A56D51}" dt="2024-05-29T10:32:44.375" v="168" actId="20577"/>
        <pc:sldMkLst>
          <pc:docMk/>
          <pc:sldMk cId="2251285242" sldId="285"/>
        </pc:sldMkLst>
        <pc:spChg chg="mod">
          <ac:chgData name="Badri, Sreenivas" userId="0b43dccd-042e-4be0-871d-afa1d90d6a2e" providerId="ADAL" clId="{E61A5BEF-9862-4C12-9791-622751A56D51}" dt="2024-05-29T10:32:44.375" v="168" actId="20577"/>
          <ac:spMkLst>
            <pc:docMk/>
            <pc:sldMk cId="2251285242" sldId="285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E61A5BEF-9862-4C12-9791-622751A56D51}" dt="2024-05-29T10:33:09.537" v="185" actId="47"/>
        <pc:sldMkLst>
          <pc:docMk/>
          <pc:sldMk cId="2160152009" sldId="286"/>
        </pc:sldMkLst>
      </pc:sldChg>
    </pc:docChg>
  </pc:docChgLst>
  <pc:docChgLst>
    <pc:chgData name="Badri, Sreenivas" userId="0b43dccd-042e-4be0-871d-afa1d90d6a2e" providerId="ADAL" clId="{53AAE375-0399-4050-87E0-B57E21F78429}"/>
    <pc:docChg chg="undo custSel addSld delSld modSld sldOrd">
      <pc:chgData name="Badri, Sreenivas" userId="0b43dccd-042e-4be0-871d-afa1d90d6a2e" providerId="ADAL" clId="{53AAE375-0399-4050-87E0-B57E21F78429}" dt="2024-08-29T00:18:34.129" v="113" actId="108"/>
      <pc:docMkLst>
        <pc:docMk/>
      </pc:docMkLst>
      <pc:sldChg chg="modSp mod">
        <pc:chgData name="Badri, Sreenivas" userId="0b43dccd-042e-4be0-871d-afa1d90d6a2e" providerId="ADAL" clId="{53AAE375-0399-4050-87E0-B57E21F78429}" dt="2024-08-29T00:04:52.607" v="1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53AAE375-0399-4050-87E0-B57E21F78429}" dt="2024-08-29T00:04:52.607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53AAE375-0399-4050-87E0-B57E21F78429}" dt="2024-08-29T00:18:34.129" v="113" actId="108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53AAE375-0399-4050-87E0-B57E21F78429}" dt="2024-08-29T00:18:34.129" v="113" actId="108"/>
          <ac:graphicFrameMkLst>
            <pc:docMk/>
            <pc:sldMk cId="3190927396" sldId="267"/>
            <ac:graphicFrameMk id="3" creationId="{36AE4EBE-A150-5CA2-FDE4-4EEECEFBA20C}"/>
          </ac:graphicFrameMkLst>
        </pc:graphicFrameChg>
        <pc:graphicFrameChg chg="del">
          <ac:chgData name="Badri, Sreenivas" userId="0b43dccd-042e-4be0-871d-afa1d90d6a2e" providerId="ADAL" clId="{53AAE375-0399-4050-87E0-B57E21F78429}" dt="2024-08-29T00:17:03.415" v="83" actId="478"/>
          <ac:graphicFrameMkLst>
            <pc:docMk/>
            <pc:sldMk cId="3190927396" sldId="267"/>
            <ac:graphicFrameMk id="5" creationId="{FC1F793F-190E-48AB-77B8-54610F42ED8E}"/>
          </ac:graphicFrameMkLst>
        </pc:graphicFrameChg>
      </pc:sldChg>
      <pc:sldChg chg="add ord">
        <pc:chgData name="Badri, Sreenivas" userId="0b43dccd-042e-4be0-871d-afa1d90d6a2e" providerId="ADAL" clId="{53AAE375-0399-4050-87E0-B57E21F78429}" dt="2024-08-29T00:11:10.142" v="14"/>
        <pc:sldMkLst>
          <pc:docMk/>
          <pc:sldMk cId="266417456" sldId="277"/>
        </pc:sldMkLst>
      </pc:sldChg>
      <pc:sldChg chg="addSp modSp mod">
        <pc:chgData name="Badri, Sreenivas" userId="0b43dccd-042e-4be0-871d-afa1d90d6a2e" providerId="ADAL" clId="{53AAE375-0399-4050-87E0-B57E21F78429}" dt="2024-08-29T00:16:17.549" v="79" actId="1076"/>
        <pc:sldMkLst>
          <pc:docMk/>
          <pc:sldMk cId="2358227644" sldId="283"/>
        </pc:sldMkLst>
        <pc:spChg chg="mod">
          <ac:chgData name="Badri, Sreenivas" userId="0b43dccd-042e-4be0-871d-afa1d90d6a2e" providerId="ADAL" clId="{53AAE375-0399-4050-87E0-B57E21F78429}" dt="2024-08-29T00:16:17.549" v="79" actId="1076"/>
          <ac:spMkLst>
            <pc:docMk/>
            <pc:sldMk cId="2358227644" sldId="283"/>
            <ac:spMk id="3" creationId="{205C1CAD-6EEE-43AE-9103-288A34A544CD}"/>
          </ac:spMkLst>
        </pc:spChg>
        <pc:graphicFrameChg chg="add mod">
          <ac:chgData name="Badri, Sreenivas" userId="0b43dccd-042e-4be0-871d-afa1d90d6a2e" providerId="ADAL" clId="{53AAE375-0399-4050-87E0-B57E21F78429}" dt="2024-08-29T00:13:47.305" v="26"/>
          <ac:graphicFrameMkLst>
            <pc:docMk/>
            <pc:sldMk cId="2358227644" sldId="283"/>
            <ac:graphicFrameMk id="5" creationId="{29B8C5BB-A311-9EDC-F5DE-E8175BF6B4D3}"/>
          </ac:graphicFrameMkLst>
        </pc:graphicFrameChg>
      </pc:sldChg>
      <pc:sldChg chg="modSp mod">
        <pc:chgData name="Badri, Sreenivas" userId="0b43dccd-042e-4be0-871d-afa1d90d6a2e" providerId="ADAL" clId="{53AAE375-0399-4050-87E0-B57E21F78429}" dt="2024-08-29T00:16:25.647" v="8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53AAE375-0399-4050-87E0-B57E21F78429}" dt="2024-08-29T00:16:25.647" v="81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addSp modSp mod">
        <pc:chgData name="Badri, Sreenivas" userId="0b43dccd-042e-4be0-871d-afa1d90d6a2e" providerId="ADAL" clId="{53AAE375-0399-4050-87E0-B57E21F78429}" dt="2024-08-29T00:13:11.022" v="20" actId="6549"/>
        <pc:sldMkLst>
          <pc:docMk/>
          <pc:sldMk cId="602845273" sldId="286"/>
        </pc:sldMkLst>
        <pc:spChg chg="mod">
          <ac:chgData name="Badri, Sreenivas" userId="0b43dccd-042e-4be0-871d-afa1d90d6a2e" providerId="ADAL" clId="{53AAE375-0399-4050-87E0-B57E21F78429}" dt="2024-08-29T00:13:11.022" v="20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53AAE375-0399-4050-87E0-B57E21F78429}" dt="2024-08-29T00:13:00.642" v="18"/>
          <ac:spMkLst>
            <pc:docMk/>
            <pc:sldMk cId="602845273" sldId="286"/>
            <ac:spMk id="3" creationId="{2EC37A8A-0170-4164-B0E6-45E1885EC7B3}"/>
          </ac:spMkLst>
        </pc:spChg>
        <pc:graphicFrameChg chg="add mod">
          <ac:chgData name="Badri, Sreenivas" userId="0b43dccd-042e-4be0-871d-afa1d90d6a2e" providerId="ADAL" clId="{53AAE375-0399-4050-87E0-B57E21F78429}" dt="2024-08-29T00:12:33.825" v="15"/>
          <ac:graphicFrameMkLst>
            <pc:docMk/>
            <pc:sldMk cId="602845273" sldId="286"/>
            <ac:graphicFrameMk id="5" creationId="{F0D98C03-1720-1D7D-6FB6-CB63697DEF47}"/>
          </ac:graphicFrameMkLst>
        </pc:graphicFrameChg>
      </pc:sldChg>
      <pc:sldChg chg="del">
        <pc:chgData name="Badri, Sreenivas" userId="0b43dccd-042e-4be0-871d-afa1d90d6a2e" providerId="ADAL" clId="{53AAE375-0399-4050-87E0-B57E21F78429}" dt="2024-08-29T00:16:35.714" v="82" actId="47"/>
        <pc:sldMkLst>
          <pc:docMk/>
          <pc:sldMk cId="2325559203" sldId="287"/>
        </pc:sldMkLst>
      </pc:sldChg>
    </pc:docChg>
  </pc:docChgLst>
  <pc:docChgLst>
    <pc:chgData name="Badri, Sreenivas" userId="0b43dccd-042e-4be0-871d-afa1d90d6a2e" providerId="ADAL" clId="{71ACE85F-2876-4F78-BFA8-A6C66DD79255}"/>
    <pc:docChg chg="custSel delSld modSld sldOrd">
      <pc:chgData name="Badri, Sreenivas" userId="0b43dccd-042e-4be0-871d-afa1d90d6a2e" providerId="ADAL" clId="{71ACE85F-2876-4F78-BFA8-A6C66DD79255}" dt="2024-03-27T23:09:31.333" v="313" actId="20577"/>
      <pc:docMkLst>
        <pc:docMk/>
      </pc:docMkLst>
      <pc:sldChg chg="modSp mod">
        <pc:chgData name="Badri, Sreenivas" userId="0b43dccd-042e-4be0-871d-afa1d90d6a2e" providerId="ADAL" clId="{71ACE85F-2876-4F78-BFA8-A6C66DD79255}" dt="2024-03-27T22:56:08.664" v="14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1ACE85F-2876-4F78-BFA8-A6C66DD79255}" dt="2024-03-27T22:56:08.664" v="1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71ACE85F-2876-4F78-BFA8-A6C66DD79255}" dt="2024-03-27T22:58:00.679" v="28" actId="14100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71ACE85F-2876-4F78-BFA8-A6C66DD79255}" dt="2024-03-27T22:58:00.679" v="28" actId="14100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del modGraphic">
          <ac:chgData name="Badri, Sreenivas" userId="0b43dccd-042e-4be0-871d-afa1d90d6a2e" providerId="ADAL" clId="{71ACE85F-2876-4F78-BFA8-A6C66DD79255}" dt="2024-03-27T22:57:34.804" v="20" actId="478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del">
        <pc:chgData name="Badri, Sreenivas" userId="0b43dccd-042e-4be0-871d-afa1d90d6a2e" providerId="ADAL" clId="{71ACE85F-2876-4F78-BFA8-A6C66DD79255}" dt="2024-03-27T22:56:23.330" v="15" actId="47"/>
        <pc:sldMkLst>
          <pc:docMk/>
          <pc:sldMk cId="3980975777" sldId="271"/>
        </pc:sldMkLst>
      </pc:sldChg>
      <pc:sldChg chg="del">
        <pc:chgData name="Badri, Sreenivas" userId="0b43dccd-042e-4be0-871d-afa1d90d6a2e" providerId="ADAL" clId="{71ACE85F-2876-4F78-BFA8-A6C66DD79255}" dt="2024-03-27T22:56:26.101" v="16" actId="47"/>
        <pc:sldMkLst>
          <pc:docMk/>
          <pc:sldMk cId="3722342971" sldId="272"/>
        </pc:sldMkLst>
      </pc:sldChg>
      <pc:sldChg chg="modSp mod">
        <pc:chgData name="Badri, Sreenivas" userId="0b43dccd-042e-4be0-871d-afa1d90d6a2e" providerId="ADAL" clId="{71ACE85F-2876-4F78-BFA8-A6C66DD79255}" dt="2024-03-27T23:09:10.437" v="309" actId="20577"/>
        <pc:sldMkLst>
          <pc:docMk/>
          <pc:sldMk cId="442438390" sldId="275"/>
        </pc:sldMkLst>
        <pc:spChg chg="mod">
          <ac:chgData name="Badri, Sreenivas" userId="0b43dccd-042e-4be0-871d-afa1d90d6a2e" providerId="ADAL" clId="{71ACE85F-2876-4F78-BFA8-A6C66DD79255}" dt="2024-03-27T23:09:10.437" v="309" actId="20577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Badri, Sreenivas" userId="0b43dccd-042e-4be0-871d-afa1d90d6a2e" providerId="ADAL" clId="{71ACE85F-2876-4F78-BFA8-A6C66DD79255}" dt="2024-03-27T23:02:09.001" v="156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ord">
        <pc:chgData name="Badri, Sreenivas" userId="0b43dccd-042e-4be0-871d-afa1d90d6a2e" providerId="ADAL" clId="{71ACE85F-2876-4F78-BFA8-A6C66DD79255}" dt="2024-03-27T22:56:39.924" v="18"/>
        <pc:sldMkLst>
          <pc:docMk/>
          <pc:sldMk cId="266417456" sldId="277"/>
        </pc:sldMkLst>
      </pc:sldChg>
      <pc:sldChg chg="modSp mod ord">
        <pc:chgData name="Badri, Sreenivas" userId="0b43dccd-042e-4be0-871d-afa1d90d6a2e" providerId="ADAL" clId="{71ACE85F-2876-4F78-BFA8-A6C66DD79255}" dt="2024-03-27T23:09:31.333" v="313" actId="20577"/>
        <pc:sldMkLst>
          <pc:docMk/>
          <pc:sldMk cId="2071048189" sldId="278"/>
        </pc:sldMkLst>
        <pc:spChg chg="mod">
          <ac:chgData name="Badri, Sreenivas" userId="0b43dccd-042e-4be0-871d-afa1d90d6a2e" providerId="ADAL" clId="{71ACE85F-2876-4F78-BFA8-A6C66DD79255}" dt="2024-03-27T23:09:26.369" v="311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9:31.333" v="313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71ACE85F-2876-4F78-BFA8-A6C66DD79255}" dt="2024-03-27T22:59:51.086" v="78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71ACE85F-2876-4F78-BFA8-A6C66DD79255}" dt="2024-03-27T22:59:47.170" v="74" actId="6549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71ACE85F-2876-4F78-BFA8-A6C66DD79255}" dt="2024-03-27T22:59:51.086" v="78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71ACE85F-2876-4F78-BFA8-A6C66DD79255}" dt="2024-03-27T22:58:58.277" v="39" actId="5793"/>
        <pc:sldMkLst>
          <pc:docMk/>
          <pc:sldMk cId="2358227644" sldId="283"/>
        </pc:sldMkLst>
        <pc:spChg chg="mod">
          <ac:chgData name="Badri, Sreenivas" userId="0b43dccd-042e-4be0-871d-afa1d90d6a2e" providerId="ADAL" clId="{71ACE85F-2876-4F78-BFA8-A6C66DD79255}" dt="2024-03-27T22:58:58.277" v="39" actId="5793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71ACE85F-2876-4F78-BFA8-A6C66DD79255}" dt="2024-03-27T23:04:24.338" v="29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71ACE85F-2876-4F78-BFA8-A6C66DD79255}" dt="2024-03-27T23:03:02.288" v="221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4:24.338" v="291" actId="20577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42971502-9BCA-4639-904C-E445DC697E6D}"/>
    <pc:docChg chg="addSld delSld modSld">
      <pc:chgData name="Badri, Sreenivas" userId="0b43dccd-042e-4be0-871d-afa1d90d6a2e" providerId="ADAL" clId="{42971502-9BCA-4639-904C-E445DC697E6D}" dt="2024-12-19T13:28:41.481" v="423" actId="255"/>
      <pc:docMkLst>
        <pc:docMk/>
      </pc:docMkLst>
      <pc:sldChg chg="modSp mod">
        <pc:chgData name="Badri, Sreenivas" userId="0b43dccd-042e-4be0-871d-afa1d90d6a2e" providerId="ADAL" clId="{42971502-9BCA-4639-904C-E445DC697E6D}" dt="2024-12-18T20:19:24.643" v="1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42971502-9BCA-4639-904C-E445DC697E6D}" dt="2024-12-18T20:19:24.643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42971502-9BCA-4639-904C-E445DC697E6D}" dt="2024-12-19T13:26:44.413" v="375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42971502-9BCA-4639-904C-E445DC697E6D}" dt="2024-12-19T13:26:44.413" v="375" actId="20577"/>
          <ac:graphicFrameMkLst>
            <pc:docMk/>
            <pc:sldMk cId="3190927396" sldId="267"/>
            <ac:graphicFrameMk id="3" creationId="{7AE49BF9-9DAA-2DC6-23DD-DB48C88E3F67}"/>
          </ac:graphicFrameMkLst>
        </pc:graphicFrameChg>
      </pc:sldChg>
      <pc:sldChg chg="modSp mod">
        <pc:chgData name="Badri, Sreenivas" userId="0b43dccd-042e-4be0-871d-afa1d90d6a2e" providerId="ADAL" clId="{42971502-9BCA-4639-904C-E445DC697E6D}" dt="2024-12-18T21:02:26.875" v="286" actId="5793"/>
        <pc:sldMkLst>
          <pc:docMk/>
          <pc:sldMk cId="2366766001" sldId="279"/>
        </pc:sldMkLst>
        <pc:spChg chg="mod">
          <ac:chgData name="Badri, Sreenivas" userId="0b43dccd-042e-4be0-871d-afa1d90d6a2e" providerId="ADAL" clId="{42971502-9BCA-4639-904C-E445DC697E6D}" dt="2024-12-18T21:02:26.875" v="286" actId="5793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42971502-9BCA-4639-904C-E445DC697E6D}" dt="2024-12-19T13:28:41.481" v="423" actId="255"/>
        <pc:sldMkLst>
          <pc:docMk/>
          <pc:sldMk cId="1689020956" sldId="281"/>
        </pc:sldMkLst>
        <pc:spChg chg="mod">
          <ac:chgData name="Badri, Sreenivas" userId="0b43dccd-042e-4be0-871d-afa1d90d6a2e" providerId="ADAL" clId="{42971502-9BCA-4639-904C-E445DC697E6D}" dt="2024-12-19T13:28:41.481" v="423" actId="255"/>
          <ac:spMkLst>
            <pc:docMk/>
            <pc:sldMk cId="1689020956" sldId="281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42971502-9BCA-4639-904C-E445DC697E6D}" dt="2024-12-18T21:02:44.634" v="287" actId="47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42971502-9BCA-4639-904C-E445DC697E6D}" dt="2024-12-18T21:04:55.987" v="317" actId="255"/>
        <pc:sldMkLst>
          <pc:docMk/>
          <pc:sldMk cId="44312632" sldId="287"/>
        </pc:sldMkLst>
        <pc:spChg chg="mod">
          <ac:chgData name="Badri, Sreenivas" userId="0b43dccd-042e-4be0-871d-afa1d90d6a2e" providerId="ADAL" clId="{42971502-9BCA-4639-904C-E445DC697E6D}" dt="2024-12-18T21:04:55.987" v="317" actId="255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42971502-9BCA-4639-904C-E445DC697E6D}" dt="2024-12-18T21:04:50.894" v="316" actId="255"/>
          <ac:spMkLst>
            <pc:docMk/>
            <pc:sldMk cId="44312632" sldId="287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42971502-9BCA-4639-904C-E445DC697E6D}" dt="2024-12-18T21:04:23.362" v="312" actId="255"/>
        <pc:sldMkLst>
          <pc:docMk/>
          <pc:sldMk cId="3102362417" sldId="289"/>
        </pc:sldMkLst>
        <pc:spChg chg="mod">
          <ac:chgData name="Badri, Sreenivas" userId="0b43dccd-042e-4be0-871d-afa1d90d6a2e" providerId="ADAL" clId="{42971502-9BCA-4639-904C-E445DC697E6D}" dt="2024-12-18T21:04:23.362" v="312" actId="255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42971502-9BCA-4639-904C-E445DC697E6D}" dt="2024-12-18T21:04:03.554" v="311" actId="108"/>
          <ac:spMkLst>
            <pc:docMk/>
            <pc:sldMk cId="3102362417" sldId="289"/>
            <ac:spMk id="3" creationId="{2AEC09B2-E9BC-44FC-B87A-EBD5536CC32F}"/>
          </ac:spMkLst>
        </pc:spChg>
      </pc:sldChg>
      <pc:sldChg chg="modSp add mod">
        <pc:chgData name="Badri, Sreenivas" userId="0b43dccd-042e-4be0-871d-afa1d90d6a2e" providerId="ADAL" clId="{42971502-9BCA-4639-904C-E445DC697E6D}" dt="2024-12-18T21:04:40.909" v="314" actId="255"/>
        <pc:sldMkLst>
          <pc:docMk/>
          <pc:sldMk cId="3299860568" sldId="291"/>
        </pc:sldMkLst>
        <pc:spChg chg="mod">
          <ac:chgData name="Badri, Sreenivas" userId="0b43dccd-042e-4be0-871d-afa1d90d6a2e" providerId="ADAL" clId="{42971502-9BCA-4639-904C-E445DC697E6D}" dt="2024-12-18T21:04:31.424" v="313" actId="255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42971502-9BCA-4639-904C-E445DC697E6D}" dt="2024-12-18T21:04:40.909" v="314" actId="255"/>
          <ac:spMkLst>
            <pc:docMk/>
            <pc:sldMk cId="3299860568" sldId="291"/>
            <ac:spMk id="3" creationId="{2AEC09B2-E9BC-44FC-B87A-EBD5536CC32F}"/>
          </ac:spMkLst>
        </pc:spChg>
      </pc:sldChg>
    </pc:docChg>
  </pc:docChgLst>
  <pc:docChgLst>
    <pc:chgData name="Badri, Sreenivas" userId="0b43dccd-042e-4be0-871d-afa1d90d6a2e" providerId="ADAL" clId="{BE24CB49-AF5E-42F5-9900-512576A7A0D3}"/>
    <pc:docChg chg="undo custSel addSld delSld modSld sldOrd">
      <pc:chgData name="Badri, Sreenivas" userId="0b43dccd-042e-4be0-871d-afa1d90d6a2e" providerId="ADAL" clId="{BE24CB49-AF5E-42F5-9900-512576A7A0D3}" dt="2024-07-25T10:25:57.851" v="266" actId="20577"/>
      <pc:docMkLst>
        <pc:docMk/>
      </pc:docMkLst>
      <pc:sldChg chg="modSp mod">
        <pc:chgData name="Badri, Sreenivas" userId="0b43dccd-042e-4be0-871d-afa1d90d6a2e" providerId="ADAL" clId="{BE24CB49-AF5E-42F5-9900-512576A7A0D3}" dt="2024-07-25T10:18:29.032" v="5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BE24CB49-AF5E-42F5-9900-512576A7A0D3}" dt="2024-07-25T10:18:29.032" v="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BE24CB49-AF5E-42F5-9900-512576A7A0D3}" dt="2024-07-25T10:20:22.812" v="15" actId="14100"/>
        <pc:sldMkLst>
          <pc:docMk/>
          <pc:sldMk cId="3190927396" sldId="267"/>
        </pc:sldMkLst>
        <pc:graphicFrameChg chg="add del">
          <ac:chgData name="Badri, Sreenivas" userId="0b43dccd-042e-4be0-871d-afa1d90d6a2e" providerId="ADAL" clId="{BE24CB49-AF5E-42F5-9900-512576A7A0D3}" dt="2024-07-25T10:19:39.206" v="8" actId="478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add mod modGraphic">
          <ac:chgData name="Badri, Sreenivas" userId="0b43dccd-042e-4be0-871d-afa1d90d6a2e" providerId="ADAL" clId="{BE24CB49-AF5E-42F5-9900-512576A7A0D3}" dt="2024-07-25T10:20:22.812" v="15" actId="14100"/>
          <ac:graphicFrameMkLst>
            <pc:docMk/>
            <pc:sldMk cId="3190927396" sldId="267"/>
            <ac:graphicFrameMk id="5" creationId="{FC1F793F-190E-48AB-77B8-54610F42ED8E}"/>
          </ac:graphicFrameMkLst>
        </pc:graphicFrameChg>
      </pc:sldChg>
      <pc:sldChg chg="del">
        <pc:chgData name="Badri, Sreenivas" userId="0b43dccd-042e-4be0-871d-afa1d90d6a2e" providerId="ADAL" clId="{BE24CB49-AF5E-42F5-9900-512576A7A0D3}" dt="2024-07-25T10:20:34.834" v="16" actId="47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BE24CB49-AF5E-42F5-9900-512576A7A0D3}" dt="2024-07-25T10:20:42.412" v="17" actId="47"/>
        <pc:sldMkLst>
          <pc:docMk/>
          <pc:sldMk cId="1445162665" sldId="282"/>
        </pc:sldMkLst>
      </pc:sldChg>
      <pc:sldChg chg="modSp mod">
        <pc:chgData name="Badri, Sreenivas" userId="0b43dccd-042e-4be0-871d-afa1d90d6a2e" providerId="ADAL" clId="{BE24CB49-AF5E-42F5-9900-512576A7A0D3}" dt="2024-07-25T10:24:01.407" v="214"/>
        <pc:sldMkLst>
          <pc:docMk/>
          <pc:sldMk cId="2358227644" sldId="283"/>
        </pc:sldMkLst>
        <pc:spChg chg="mod">
          <ac:chgData name="Badri, Sreenivas" userId="0b43dccd-042e-4be0-871d-afa1d90d6a2e" providerId="ADAL" clId="{BE24CB49-AF5E-42F5-9900-512576A7A0D3}" dt="2024-07-25T10:24:01.407" v="214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BE24CB49-AF5E-42F5-9900-512576A7A0D3}" dt="2024-07-25T10:24:51.975" v="242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BE24CB49-AF5E-42F5-9900-512576A7A0D3}" dt="2024-07-25T10:24:51.975" v="242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BE24CB49-AF5E-42F5-9900-512576A7A0D3}" dt="2024-07-25T10:21:50.060" v="96" actId="20577"/>
        <pc:sldMkLst>
          <pc:docMk/>
          <pc:sldMk cId="602845273" sldId="286"/>
        </pc:sldMkLst>
        <pc:spChg chg="mod">
          <ac:chgData name="Badri, Sreenivas" userId="0b43dccd-042e-4be0-871d-afa1d90d6a2e" providerId="ADAL" clId="{BE24CB49-AF5E-42F5-9900-512576A7A0D3}" dt="2024-07-25T10:21:25.383" v="45" actId="20577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BE24CB49-AF5E-42F5-9900-512576A7A0D3}" dt="2024-07-25T10:21:50.060" v="96" actId="20577"/>
          <ac:spMkLst>
            <pc:docMk/>
            <pc:sldMk cId="602845273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BE24CB49-AF5E-42F5-9900-512576A7A0D3}" dt="2024-07-25T10:25:57.851" v="266" actId="20577"/>
        <pc:sldMkLst>
          <pc:docMk/>
          <pc:sldMk cId="2325559203" sldId="287"/>
        </pc:sldMkLst>
        <pc:spChg chg="mod">
          <ac:chgData name="Badri, Sreenivas" userId="0b43dccd-042e-4be0-871d-afa1d90d6a2e" providerId="ADAL" clId="{BE24CB49-AF5E-42F5-9900-512576A7A0D3}" dt="2024-07-25T10:25:24.638" v="250" actId="20577"/>
          <ac:spMkLst>
            <pc:docMk/>
            <pc:sldMk cId="2325559203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BE24CB49-AF5E-42F5-9900-512576A7A0D3}" dt="2024-07-25T10:25:57.851" v="266" actId="20577"/>
          <ac:spMkLst>
            <pc:docMk/>
            <pc:sldMk cId="2325559203" sldId="287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2C952906-59FE-449E-9CCE-C1331B6BD0D0}"/>
    <pc:docChg chg="undo custSel addSld modSld">
      <pc:chgData name="Badri, Sreenivas" userId="0b43dccd-042e-4be0-871d-afa1d90d6a2e" providerId="ADAL" clId="{2C952906-59FE-449E-9CCE-C1331B6BD0D0}" dt="2025-03-26T14:57:12.651" v="192" actId="20577"/>
      <pc:docMkLst>
        <pc:docMk/>
      </pc:docMkLst>
      <pc:sldChg chg="modSp mod">
        <pc:chgData name="Badri, Sreenivas" userId="0b43dccd-042e-4be0-871d-afa1d90d6a2e" providerId="ADAL" clId="{2C952906-59FE-449E-9CCE-C1331B6BD0D0}" dt="2025-03-24T02:46:56.132" v="14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2C952906-59FE-449E-9CCE-C1331B6BD0D0}" dt="2025-03-24T02:46:56.132" v="1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2C952906-59FE-449E-9CCE-C1331B6BD0D0}" dt="2025-03-25T20:54:33.875" v="143" actId="20577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2C952906-59FE-449E-9CCE-C1331B6BD0D0}" dt="2025-03-25T20:54:33.875" v="143" actId="20577"/>
          <ac:graphicFrameMkLst>
            <pc:docMk/>
            <pc:sldMk cId="3190927396" sldId="267"/>
            <ac:graphicFrameMk id="3" creationId="{AA8CAF1E-CC28-F013-3FDD-948FE4F357A5}"/>
          </ac:graphicFrameMkLst>
        </pc:graphicFrameChg>
        <pc:graphicFrameChg chg="del">
          <ac:chgData name="Badri, Sreenivas" userId="0b43dccd-042e-4be0-871d-afa1d90d6a2e" providerId="ADAL" clId="{2C952906-59FE-449E-9CCE-C1331B6BD0D0}" dt="2025-03-25T19:54:18.512" v="15" actId="478"/>
          <ac:graphicFrameMkLst>
            <pc:docMk/>
            <pc:sldMk cId="3190927396" sldId="267"/>
            <ac:graphicFrameMk id="5" creationId="{2E0AD5EE-D1B1-329E-F49F-02AB76E94559}"/>
          </ac:graphicFrameMkLst>
        </pc:graphicFrameChg>
      </pc:sldChg>
      <pc:sldChg chg="modSp mod">
        <pc:chgData name="Badri, Sreenivas" userId="0b43dccd-042e-4be0-871d-afa1d90d6a2e" providerId="ADAL" clId="{2C952906-59FE-449E-9CCE-C1331B6BD0D0}" dt="2025-03-25T20:02:24.672" v="57" actId="6549"/>
        <pc:sldMkLst>
          <pc:docMk/>
          <pc:sldMk cId="2366766001" sldId="279"/>
        </pc:sldMkLst>
        <pc:spChg chg="mod">
          <ac:chgData name="Badri, Sreenivas" userId="0b43dccd-042e-4be0-871d-afa1d90d6a2e" providerId="ADAL" clId="{2C952906-59FE-449E-9CCE-C1331B6BD0D0}" dt="2025-03-25T20:02:24.672" v="57" actId="6549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2C952906-59FE-449E-9CCE-C1331B6BD0D0}" dt="2025-03-25T20:02:36.866" v="58" actId="6549"/>
        <pc:sldMkLst>
          <pc:docMk/>
          <pc:sldMk cId="3446500615" sldId="280"/>
        </pc:sldMkLst>
        <pc:spChg chg="mod">
          <ac:chgData name="Badri, Sreenivas" userId="0b43dccd-042e-4be0-871d-afa1d90d6a2e" providerId="ADAL" clId="{2C952906-59FE-449E-9CCE-C1331B6BD0D0}" dt="2025-03-25T20:02:36.866" v="58" actId="6549"/>
          <ac:spMkLst>
            <pc:docMk/>
            <pc:sldMk cId="3446500615" sldId="280"/>
            <ac:spMk id="3" creationId="{8265348D-3465-46B4-89D9-D0499BC1F3C7}"/>
          </ac:spMkLst>
        </pc:spChg>
      </pc:sldChg>
      <pc:sldChg chg="modSp mod">
        <pc:chgData name="Badri, Sreenivas" userId="0b43dccd-042e-4be0-871d-afa1d90d6a2e" providerId="ADAL" clId="{2C952906-59FE-449E-9CCE-C1331B6BD0D0}" dt="2025-03-25T20:03:58.670" v="120" actId="20577"/>
        <pc:sldMkLst>
          <pc:docMk/>
          <pc:sldMk cId="44312632" sldId="287"/>
        </pc:sldMkLst>
        <pc:spChg chg="mod">
          <ac:chgData name="Badri, Sreenivas" userId="0b43dccd-042e-4be0-871d-afa1d90d6a2e" providerId="ADAL" clId="{2C952906-59FE-449E-9CCE-C1331B6BD0D0}" dt="2025-03-25T20:03:58.670" v="120" actId="20577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2C952906-59FE-449E-9CCE-C1331B6BD0D0}" dt="2025-03-25T20:03:38.984" v="99" actId="20577"/>
          <ac:spMkLst>
            <pc:docMk/>
            <pc:sldMk cId="44312632" sldId="287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2C952906-59FE-449E-9CCE-C1331B6BD0D0}" dt="2025-03-25T20:04:26.731" v="123"/>
        <pc:sldMkLst>
          <pc:docMk/>
          <pc:sldMk cId="3102362417" sldId="289"/>
        </pc:sldMkLst>
        <pc:spChg chg="mod">
          <ac:chgData name="Badri, Sreenivas" userId="0b43dccd-042e-4be0-871d-afa1d90d6a2e" providerId="ADAL" clId="{2C952906-59FE-449E-9CCE-C1331B6BD0D0}" dt="2025-03-25T20:04:26.731" v="123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2C952906-59FE-449E-9CCE-C1331B6BD0D0}" dt="2025-03-25T20:02:07.033" v="54"/>
          <ac:spMkLst>
            <pc:docMk/>
            <pc:sldMk cId="3102362417" sldId="289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2C952906-59FE-449E-9CCE-C1331B6BD0D0}" dt="2025-03-26T14:57:12.651" v="192" actId="20577"/>
        <pc:sldMkLst>
          <pc:docMk/>
          <pc:sldMk cId="2364780633" sldId="290"/>
        </pc:sldMkLst>
        <pc:spChg chg="mod">
          <ac:chgData name="Badri, Sreenivas" userId="0b43dccd-042e-4be0-871d-afa1d90d6a2e" providerId="ADAL" clId="{2C952906-59FE-449E-9CCE-C1331B6BD0D0}" dt="2025-03-26T14:56:34.808" v="164" actId="20577"/>
          <ac:spMkLst>
            <pc:docMk/>
            <pc:sldMk cId="2364780633" sldId="290"/>
            <ac:spMk id="2" creationId="{509621C7-D855-4944-BD1A-BD735D4ACFCE}"/>
          </ac:spMkLst>
        </pc:spChg>
        <pc:spChg chg="mod">
          <ac:chgData name="Badri, Sreenivas" userId="0b43dccd-042e-4be0-871d-afa1d90d6a2e" providerId="ADAL" clId="{2C952906-59FE-449E-9CCE-C1331B6BD0D0}" dt="2025-03-26T14:57:12.651" v="192" actId="20577"/>
          <ac:spMkLst>
            <pc:docMk/>
            <pc:sldMk cId="2364780633" sldId="290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2C952906-59FE-449E-9CCE-C1331B6BD0D0}" dt="2025-03-25T20:04:17.086" v="122" actId="255"/>
        <pc:sldMkLst>
          <pc:docMk/>
          <pc:sldMk cId="3299860568" sldId="291"/>
        </pc:sldMkLst>
        <pc:spChg chg="mod">
          <ac:chgData name="Badri, Sreenivas" userId="0b43dccd-042e-4be0-871d-afa1d90d6a2e" providerId="ADAL" clId="{2C952906-59FE-449E-9CCE-C1331B6BD0D0}" dt="2025-03-25T20:04:17.086" v="122" actId="255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2C952906-59FE-449E-9CCE-C1331B6BD0D0}" dt="2025-03-25T20:03:11.624" v="75" actId="20577"/>
          <ac:spMkLst>
            <pc:docMk/>
            <pc:sldMk cId="3299860568" sldId="291"/>
            <ac:spMk id="3" creationId="{2AEC09B2-E9BC-44FC-B87A-EBD5536CC32F}"/>
          </ac:spMkLst>
        </pc:spChg>
      </pc:sldChg>
      <pc:sldChg chg="add">
        <pc:chgData name="Badri, Sreenivas" userId="0b43dccd-042e-4be0-871d-afa1d90d6a2e" providerId="ADAL" clId="{2C952906-59FE-449E-9CCE-C1331B6BD0D0}" dt="2025-03-26T14:56:24.460" v="144"/>
        <pc:sldMkLst>
          <pc:docMk/>
          <pc:sldMk cId="2890371768" sldId="293"/>
        </pc:sldMkLst>
      </pc:sldChg>
    </pc:docChg>
  </pc:docChgLst>
  <pc:docChgLst>
    <pc:chgData name="Badri, Sreenivas" userId="0b43dccd-042e-4be0-871d-afa1d90d6a2e" providerId="ADAL" clId="{9BF0CD9D-9BD1-4BD0-84AE-A96B309CAD0D}"/>
    <pc:docChg chg="undo custSel modSld">
      <pc:chgData name="Badri, Sreenivas" userId="0b43dccd-042e-4be0-871d-afa1d90d6a2e" providerId="ADAL" clId="{9BF0CD9D-9BD1-4BD0-84AE-A96B309CAD0D}" dt="2025-01-29T01:54:24.505" v="326" actId="20577"/>
      <pc:docMkLst>
        <pc:docMk/>
      </pc:docMkLst>
      <pc:sldChg chg="modSp mod">
        <pc:chgData name="Badri, Sreenivas" userId="0b43dccd-042e-4be0-871d-afa1d90d6a2e" providerId="ADAL" clId="{9BF0CD9D-9BD1-4BD0-84AE-A96B309CAD0D}" dt="2025-01-29T01:43:35.600" v="26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9BF0CD9D-9BD1-4BD0-84AE-A96B309CAD0D}" dt="2025-01-29T01:43:35.600" v="26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9BF0CD9D-9BD1-4BD0-84AE-A96B309CAD0D}" dt="2025-01-29T01:54:24.505" v="326" actId="20577"/>
        <pc:sldMkLst>
          <pc:docMk/>
          <pc:sldMk cId="3190927396" sldId="267"/>
        </pc:sldMkLst>
        <pc:graphicFrameChg chg="del">
          <ac:chgData name="Badri, Sreenivas" userId="0b43dccd-042e-4be0-871d-afa1d90d6a2e" providerId="ADAL" clId="{9BF0CD9D-9BD1-4BD0-84AE-A96B309CAD0D}" dt="2025-01-29T01:43:48.801" v="27" actId="478"/>
          <ac:graphicFrameMkLst>
            <pc:docMk/>
            <pc:sldMk cId="3190927396" sldId="267"/>
            <ac:graphicFrameMk id="3" creationId="{7AE49BF9-9DAA-2DC6-23DD-DB48C88E3F67}"/>
          </ac:graphicFrameMkLst>
        </pc:graphicFrameChg>
        <pc:graphicFrameChg chg="add mod modGraphic">
          <ac:chgData name="Badri, Sreenivas" userId="0b43dccd-042e-4be0-871d-afa1d90d6a2e" providerId="ADAL" clId="{9BF0CD9D-9BD1-4BD0-84AE-A96B309CAD0D}" dt="2025-01-29T01:54:24.505" v="326" actId="20577"/>
          <ac:graphicFrameMkLst>
            <pc:docMk/>
            <pc:sldMk cId="3190927396" sldId="267"/>
            <ac:graphicFrameMk id="5" creationId="{2E0AD5EE-D1B1-329E-F49F-02AB76E94559}"/>
          </ac:graphicFrameMkLst>
        </pc:graphicFrameChg>
      </pc:sldChg>
      <pc:sldChg chg="modSp mod">
        <pc:chgData name="Badri, Sreenivas" userId="0b43dccd-042e-4be0-871d-afa1d90d6a2e" providerId="ADAL" clId="{9BF0CD9D-9BD1-4BD0-84AE-A96B309CAD0D}" dt="2025-01-29T01:51:40.172" v="281" actId="20577"/>
        <pc:sldMkLst>
          <pc:docMk/>
          <pc:sldMk cId="2366766001" sldId="279"/>
        </pc:sldMkLst>
        <pc:spChg chg="mod">
          <ac:chgData name="Badri, Sreenivas" userId="0b43dccd-042e-4be0-871d-afa1d90d6a2e" providerId="ADAL" clId="{9BF0CD9D-9BD1-4BD0-84AE-A96B309CAD0D}" dt="2025-01-29T01:51:40.172" v="281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9BF0CD9D-9BD1-4BD0-84AE-A96B309CAD0D}" dt="2025-01-29T01:49:02.754" v="202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9BF0CD9D-9BD1-4BD0-84AE-A96B309CAD0D}" dt="2025-01-29T01:49:02.754" v="202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9BF0CD9D-9BD1-4BD0-84AE-A96B309CAD0D}" dt="2025-01-29T01:51:29.539" v="279" actId="20577"/>
        <pc:sldMkLst>
          <pc:docMk/>
          <pc:sldMk cId="44312632" sldId="287"/>
        </pc:sldMkLst>
        <pc:spChg chg="mod">
          <ac:chgData name="Badri, Sreenivas" userId="0b43dccd-042e-4be0-871d-afa1d90d6a2e" providerId="ADAL" clId="{9BF0CD9D-9BD1-4BD0-84AE-A96B309CAD0D}" dt="2025-01-29T01:51:21.575" v="259" actId="255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9BF0CD9D-9BD1-4BD0-84AE-A96B309CAD0D}" dt="2025-01-29T01:51:29.539" v="279" actId="20577"/>
          <ac:spMkLst>
            <pc:docMk/>
            <pc:sldMk cId="44312632" sldId="287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9BF0CD9D-9BD1-4BD0-84AE-A96B309CAD0D}" dt="2025-01-29T01:50:12.954" v="241" actId="255"/>
        <pc:sldMkLst>
          <pc:docMk/>
          <pc:sldMk cId="3102362417" sldId="289"/>
        </pc:sldMkLst>
        <pc:spChg chg="mod">
          <ac:chgData name="Badri, Sreenivas" userId="0b43dccd-042e-4be0-871d-afa1d90d6a2e" providerId="ADAL" clId="{9BF0CD9D-9BD1-4BD0-84AE-A96B309CAD0D}" dt="2025-01-29T01:50:12.954" v="241" actId="255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9BF0CD9D-9BD1-4BD0-84AE-A96B309CAD0D}" dt="2025-01-29T01:49:51.760" v="238" actId="20577"/>
          <ac:spMkLst>
            <pc:docMk/>
            <pc:sldMk cId="3102362417" sldId="289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9BF0CD9D-9BD1-4BD0-84AE-A96B309CAD0D}" dt="2025-01-29T01:50:54.163" v="257" actId="20577"/>
        <pc:sldMkLst>
          <pc:docMk/>
          <pc:sldMk cId="3299860568" sldId="291"/>
        </pc:sldMkLst>
        <pc:spChg chg="mod">
          <ac:chgData name="Badri, Sreenivas" userId="0b43dccd-042e-4be0-871d-afa1d90d6a2e" providerId="ADAL" clId="{9BF0CD9D-9BD1-4BD0-84AE-A96B309CAD0D}" dt="2025-01-29T01:50:40.666" v="244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9BF0CD9D-9BD1-4BD0-84AE-A96B309CAD0D}" dt="2025-01-29T01:50:54.163" v="257" actId="20577"/>
          <ac:spMkLst>
            <pc:docMk/>
            <pc:sldMk cId="3299860568" sldId="291"/>
            <ac:spMk id="3" creationId="{2AEC09B2-E9BC-44FC-B87A-EBD5536CC32F}"/>
          </ac:spMkLst>
        </pc:spChg>
      </pc:sldChg>
    </pc:docChg>
  </pc:docChgLst>
  <pc:docChgLst>
    <pc:chgData name="Badri, Sreenivas" userId="0b43dccd-042e-4be0-871d-afa1d90d6a2e" providerId="ADAL" clId="{AEABD360-096D-4FA2-B742-F737BEC6EDDD}"/>
    <pc:docChg chg="undo custSel addSld delSld modSld sldOrd">
      <pc:chgData name="Badri, Sreenivas" userId="0b43dccd-042e-4be0-871d-afa1d90d6a2e" providerId="ADAL" clId="{AEABD360-096D-4FA2-B742-F737BEC6EDDD}" dt="2024-04-23T18:03:37.318" v="1136" actId="1076"/>
      <pc:docMkLst>
        <pc:docMk/>
      </pc:docMkLst>
      <pc:sldChg chg="modSp mod">
        <pc:chgData name="Badri, Sreenivas" userId="0b43dccd-042e-4be0-871d-afa1d90d6a2e" providerId="ADAL" clId="{AEABD360-096D-4FA2-B742-F737BEC6EDDD}" dt="2024-04-23T17:22:30.594" v="84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EABD360-096D-4FA2-B742-F737BEC6EDDD}" dt="2024-04-23T17:22:30.594" v="84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AEABD360-096D-4FA2-B742-F737BEC6EDDD}" dt="2024-04-23T18:03:37.318" v="1136" actId="1076"/>
        <pc:sldMkLst>
          <pc:docMk/>
          <pc:sldMk cId="3190927396" sldId="267"/>
        </pc:sldMkLst>
        <pc:graphicFrameChg chg="add del mod modGraphic">
          <ac:chgData name="Badri, Sreenivas" userId="0b43dccd-042e-4be0-871d-afa1d90d6a2e" providerId="ADAL" clId="{AEABD360-096D-4FA2-B742-F737BEC6EDDD}" dt="2024-04-23T18:03:37.318" v="1136" actId="1076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AEABD360-096D-4FA2-B742-F737BEC6EDDD}" dt="2024-04-23T17:46:45.328" v="1074" actId="20577"/>
        <pc:sldMkLst>
          <pc:docMk/>
          <pc:sldMk cId="3565483746" sldId="274"/>
        </pc:sldMkLst>
        <pc:spChg chg="mod">
          <ac:chgData name="Badri, Sreenivas" userId="0b43dccd-042e-4be0-871d-afa1d90d6a2e" providerId="ADAL" clId="{AEABD360-096D-4FA2-B742-F737BEC6EDDD}" dt="2024-04-23T17:46:45.328" v="1074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7:46:16.774" v="1057" actId="12"/>
          <ac:spMkLst>
            <pc:docMk/>
            <pc:sldMk cId="3565483746" sldId="274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AEABD360-096D-4FA2-B742-F737BEC6EDDD}" dt="2024-04-22T20:16:42.621" v="551" actId="4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AEABD360-096D-4FA2-B742-F737BEC6EDDD}" dt="2024-04-23T15:41:14.127" v="655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AEABD360-096D-4FA2-B742-F737BEC6EDDD}" dt="2024-04-22T20:16:41.961" v="550" actId="4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AEABD360-096D-4FA2-B742-F737BEC6EDDD}" dt="2024-04-23T15:40:38.945" v="651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AEABD360-096D-4FA2-B742-F737BEC6EDDD}" dt="2024-04-23T15:40:38.945" v="651" actId="20577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5:40:35.763" v="650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 ord">
        <pc:chgData name="Badri, Sreenivas" userId="0b43dccd-042e-4be0-871d-afa1d90d6a2e" providerId="ADAL" clId="{AEABD360-096D-4FA2-B742-F737BEC6EDDD}" dt="2024-04-23T17:35:57.928" v="1016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AEABD360-096D-4FA2-B742-F737BEC6EDDD}" dt="2024-04-23T17:35:57.928" v="1016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Badri, Sreenivas" userId="0b43dccd-042e-4be0-871d-afa1d90d6a2e" providerId="ADAL" clId="{AEABD360-096D-4FA2-B742-F737BEC6EDDD}" dt="2024-04-23T17:16:24.221" v="704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AEABD360-096D-4FA2-B742-F737BEC6EDDD}" dt="2024-04-23T17:59:33.866" v="1113" actId="255"/>
        <pc:sldMkLst>
          <pc:docMk/>
          <pc:sldMk cId="1760428034" sldId="284"/>
        </pc:sldMkLst>
        <pc:spChg chg="mod">
          <ac:chgData name="Badri, Sreenivas" userId="0b43dccd-042e-4be0-871d-afa1d90d6a2e" providerId="ADAL" clId="{AEABD360-096D-4FA2-B742-F737BEC6EDDD}" dt="2024-04-23T17:59:02.741" v="1103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59:33.866" v="1113" actId="255"/>
          <ac:spMkLst>
            <pc:docMk/>
            <pc:sldMk cId="1760428034" sldId="284"/>
            <ac:spMk id="3" creationId="{2EC37A8A-0170-4164-B0E6-45E1885EC7B3}"/>
          </ac:spMkLst>
        </pc:spChg>
      </pc:sldChg>
      <pc:sldChg chg="add ord">
        <pc:chgData name="Badri, Sreenivas" userId="0b43dccd-042e-4be0-871d-afa1d90d6a2e" providerId="ADAL" clId="{AEABD360-096D-4FA2-B742-F737BEC6EDDD}" dt="2024-04-23T15:41:17.788" v="657"/>
        <pc:sldMkLst>
          <pc:docMk/>
          <pc:sldMk cId="2251285242" sldId="285"/>
        </pc:sldMkLst>
      </pc:sldChg>
      <pc:sldChg chg="modSp add mod">
        <pc:chgData name="Badri, Sreenivas" userId="0b43dccd-042e-4be0-871d-afa1d90d6a2e" providerId="ADAL" clId="{AEABD360-096D-4FA2-B742-F737BEC6EDDD}" dt="2024-04-23T17:16:14.168" v="703" actId="255"/>
        <pc:sldMkLst>
          <pc:docMk/>
          <pc:sldMk cId="2160152009" sldId="286"/>
        </pc:sldMkLst>
        <pc:spChg chg="mod">
          <ac:chgData name="Badri, Sreenivas" userId="0b43dccd-042e-4be0-871d-afa1d90d6a2e" providerId="ADAL" clId="{AEABD360-096D-4FA2-B742-F737BEC6EDDD}" dt="2024-04-23T17:15:55.638" v="702" actId="20577"/>
          <ac:spMkLst>
            <pc:docMk/>
            <pc:sldMk cId="2160152009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16:14.168" v="703" actId="255"/>
          <ac:spMkLst>
            <pc:docMk/>
            <pc:sldMk cId="2160152009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AEABD360-096D-4FA2-B742-F737BEC6EDDD}" dt="2024-04-23T17:22:07.109" v="841" actId="255"/>
        <pc:sldMkLst>
          <pc:docMk/>
          <pc:sldMk cId="889960187" sldId="287"/>
        </pc:sldMkLst>
        <pc:spChg chg="mod">
          <ac:chgData name="Badri, Sreenivas" userId="0b43dccd-042e-4be0-871d-afa1d90d6a2e" providerId="ADAL" clId="{AEABD360-096D-4FA2-B742-F737BEC6EDDD}" dt="2024-04-23T17:17:02.178" v="765" actId="20577"/>
          <ac:spMkLst>
            <pc:docMk/>
            <pc:sldMk cId="889960187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22:07.109" v="841" actId="255"/>
          <ac:spMkLst>
            <pc:docMk/>
            <pc:sldMk cId="889960187" sldId="287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5B0A7134-66BE-495D-ADE6-E96995584A4A}"/>
    <pc:docChg chg="undo custSel delSld modSld">
      <pc:chgData name="Badri, Sreenivas" userId="0b43dccd-042e-4be0-871d-afa1d90d6a2e" providerId="ADAL" clId="{5B0A7134-66BE-495D-ADE6-E96995584A4A}" dt="2024-11-20T20:05:48.751" v="183" actId="20577"/>
      <pc:docMkLst>
        <pc:docMk/>
      </pc:docMkLst>
      <pc:sldChg chg="modSp mod">
        <pc:chgData name="Badri, Sreenivas" userId="0b43dccd-042e-4be0-871d-afa1d90d6a2e" providerId="ADAL" clId="{5B0A7134-66BE-495D-ADE6-E96995584A4A}" dt="2024-11-20T14:50:00.144" v="20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5B0A7134-66BE-495D-ADE6-E96995584A4A}" dt="2024-11-20T14:50:00.144" v="20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5B0A7134-66BE-495D-ADE6-E96995584A4A}" dt="2024-11-20T18:04:02.427" v="129" actId="108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5B0A7134-66BE-495D-ADE6-E96995584A4A}" dt="2024-11-20T18:04:02.427" v="129" actId="108"/>
          <ac:graphicFrameMkLst>
            <pc:docMk/>
            <pc:sldMk cId="3190927396" sldId="267"/>
            <ac:graphicFrameMk id="3" creationId="{7AE49BF9-9DAA-2DC6-23DD-DB48C88E3F67}"/>
          </ac:graphicFrameMkLst>
        </pc:graphicFrameChg>
        <pc:graphicFrameChg chg="del">
          <ac:chgData name="Badri, Sreenivas" userId="0b43dccd-042e-4be0-871d-afa1d90d6a2e" providerId="ADAL" clId="{5B0A7134-66BE-495D-ADE6-E96995584A4A}" dt="2024-11-20T17:57:33.080" v="21" actId="478"/>
          <ac:graphicFrameMkLst>
            <pc:docMk/>
            <pc:sldMk cId="3190927396" sldId="267"/>
            <ac:graphicFrameMk id="5" creationId="{1ECE7BE8-189E-38AB-4E10-7D1B96CA0C7F}"/>
          </ac:graphicFrameMkLst>
        </pc:graphicFrameChg>
      </pc:sldChg>
      <pc:sldChg chg="modSp mod">
        <pc:chgData name="Badri, Sreenivas" userId="0b43dccd-042e-4be0-871d-afa1d90d6a2e" providerId="ADAL" clId="{5B0A7134-66BE-495D-ADE6-E96995584A4A}" dt="2024-11-20T18:04:44.147" v="175" actId="20577"/>
        <pc:sldMkLst>
          <pc:docMk/>
          <pc:sldMk cId="2366766001" sldId="279"/>
        </pc:sldMkLst>
        <pc:spChg chg="mod">
          <ac:chgData name="Badri, Sreenivas" userId="0b43dccd-042e-4be0-871d-afa1d90d6a2e" providerId="ADAL" clId="{5B0A7134-66BE-495D-ADE6-E96995584A4A}" dt="2024-11-20T18:04:44.147" v="175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5B0A7134-66BE-495D-ADE6-E96995584A4A}" dt="2024-11-20T18:00:18.803" v="56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5B0A7134-66BE-495D-ADE6-E96995584A4A}" dt="2024-11-20T18:00:18.803" v="56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5B0A7134-66BE-495D-ADE6-E96995584A4A}" dt="2024-11-20T18:04:31.472" v="159" actId="6549"/>
        <pc:sldMkLst>
          <pc:docMk/>
          <pc:sldMk cId="2358227644" sldId="283"/>
        </pc:sldMkLst>
        <pc:spChg chg="mod">
          <ac:chgData name="Badri, Sreenivas" userId="0b43dccd-042e-4be0-871d-afa1d90d6a2e" providerId="ADAL" clId="{5B0A7134-66BE-495D-ADE6-E96995584A4A}" dt="2024-11-20T18:04:31.472" v="159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del">
        <pc:chgData name="Badri, Sreenivas" userId="0b43dccd-042e-4be0-871d-afa1d90d6a2e" providerId="ADAL" clId="{5B0A7134-66BE-495D-ADE6-E96995584A4A}" dt="2024-11-20T18:00:08.489" v="41" actId="47"/>
        <pc:sldMkLst>
          <pc:docMk/>
          <pc:sldMk cId="2251285242" sldId="285"/>
        </pc:sldMkLst>
      </pc:sldChg>
      <pc:sldChg chg="del">
        <pc:chgData name="Badri, Sreenivas" userId="0b43dccd-042e-4be0-871d-afa1d90d6a2e" providerId="ADAL" clId="{5B0A7134-66BE-495D-ADE6-E96995584A4A}" dt="2024-11-20T18:01:15.254" v="60" actId="47"/>
        <pc:sldMkLst>
          <pc:docMk/>
          <pc:sldMk cId="602845273" sldId="286"/>
        </pc:sldMkLst>
      </pc:sldChg>
      <pc:sldChg chg="modSp mod">
        <pc:chgData name="Badri, Sreenivas" userId="0b43dccd-042e-4be0-871d-afa1d90d6a2e" providerId="ADAL" clId="{5B0A7134-66BE-495D-ADE6-E96995584A4A}" dt="2024-11-20T20:05:48.751" v="183" actId="20577"/>
        <pc:sldMkLst>
          <pc:docMk/>
          <pc:sldMk cId="44312632" sldId="287"/>
        </pc:sldMkLst>
        <pc:spChg chg="mod">
          <ac:chgData name="Badri, Sreenivas" userId="0b43dccd-042e-4be0-871d-afa1d90d6a2e" providerId="ADAL" clId="{5B0A7134-66BE-495D-ADE6-E96995584A4A}" dt="2024-11-20T18:01:20.540" v="65" actId="20577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5B0A7134-66BE-495D-ADE6-E96995584A4A}" dt="2024-11-20T20:05:48.751" v="183" actId="20577"/>
          <ac:spMkLst>
            <pc:docMk/>
            <pc:sldMk cId="44312632" sldId="287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5B0A7134-66BE-495D-ADE6-E96995584A4A}" dt="2024-11-20T18:01:04.825" v="59"/>
        <pc:sldMkLst>
          <pc:docMk/>
          <pc:sldMk cId="3102362417" sldId="289"/>
        </pc:sldMkLst>
        <pc:spChg chg="mod">
          <ac:chgData name="Badri, Sreenivas" userId="0b43dccd-042e-4be0-871d-afa1d90d6a2e" providerId="ADAL" clId="{5B0A7134-66BE-495D-ADE6-E96995584A4A}" dt="2024-11-20T18:01:04.825" v="59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5B0A7134-66BE-495D-ADE6-E96995584A4A}" dt="2024-11-20T18:00:59.525" v="58" actId="20577"/>
          <ac:spMkLst>
            <pc:docMk/>
            <pc:sldMk cId="3102362417" sldId="289"/>
            <ac:spMk id="3" creationId="{2AEC09B2-E9BC-44FC-B87A-EBD5536CC32F}"/>
          </ac:spMkLst>
        </pc:spChg>
      </pc:sldChg>
    </pc:docChg>
  </pc:docChgLst>
  <pc:docChgLst>
    <pc:chgData name="Badri, Sreenivas" userId="0b43dccd-042e-4be0-871d-afa1d90d6a2e" providerId="ADAL" clId="{7BFB4924-055B-47CF-8301-A3C8470A1849}"/>
    <pc:docChg chg="undo custSel delSld modSld">
      <pc:chgData name="Badri, Sreenivas" userId="0b43dccd-042e-4be0-871d-afa1d90d6a2e" providerId="ADAL" clId="{7BFB4924-055B-47CF-8301-A3C8470A1849}" dt="2025-04-22T21:22:57.946" v="200" actId="20577"/>
      <pc:docMkLst>
        <pc:docMk/>
      </pc:docMkLst>
      <pc:sldChg chg="modSp mod">
        <pc:chgData name="Badri, Sreenivas" userId="0b43dccd-042e-4be0-871d-afa1d90d6a2e" providerId="ADAL" clId="{7BFB4924-055B-47CF-8301-A3C8470A1849}" dt="2025-04-22T03:04:54.691" v="1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BFB4924-055B-47CF-8301-A3C8470A1849}" dt="2025-04-22T03:04:54.691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7BFB4924-055B-47CF-8301-A3C8470A1849}" dt="2025-04-22T21:22:02.542" v="186" actId="20577"/>
        <pc:sldMkLst>
          <pc:docMk/>
          <pc:sldMk cId="3190927396" sldId="267"/>
        </pc:sldMkLst>
        <pc:graphicFrameChg chg="del">
          <ac:chgData name="Badri, Sreenivas" userId="0b43dccd-042e-4be0-871d-afa1d90d6a2e" providerId="ADAL" clId="{7BFB4924-055B-47CF-8301-A3C8470A1849}" dt="2025-04-22T03:05:04.728" v="12" actId="478"/>
          <ac:graphicFrameMkLst>
            <pc:docMk/>
            <pc:sldMk cId="3190927396" sldId="267"/>
            <ac:graphicFrameMk id="3" creationId="{AA8CAF1E-CC28-F013-3FDD-948FE4F357A5}"/>
          </ac:graphicFrameMkLst>
        </pc:graphicFrameChg>
        <pc:graphicFrameChg chg="add mod modGraphic">
          <ac:chgData name="Badri, Sreenivas" userId="0b43dccd-042e-4be0-871d-afa1d90d6a2e" providerId="ADAL" clId="{7BFB4924-055B-47CF-8301-A3C8470A1849}" dt="2025-04-22T21:22:02.542" v="186" actId="20577"/>
          <ac:graphicFrameMkLst>
            <pc:docMk/>
            <pc:sldMk cId="3190927396" sldId="267"/>
            <ac:graphicFrameMk id="5" creationId="{62101205-F200-9A91-B362-636264BA1138}"/>
          </ac:graphicFrameMkLst>
        </pc:graphicFrameChg>
      </pc:sldChg>
      <pc:sldChg chg="modSp mod">
        <pc:chgData name="Badri, Sreenivas" userId="0b43dccd-042e-4be0-871d-afa1d90d6a2e" providerId="ADAL" clId="{7BFB4924-055B-47CF-8301-A3C8470A1849}" dt="2025-04-22T03:13:53.130" v="154" actId="20577"/>
        <pc:sldMkLst>
          <pc:docMk/>
          <pc:sldMk cId="3446500615" sldId="280"/>
        </pc:sldMkLst>
        <pc:spChg chg="mod">
          <ac:chgData name="Badri, Sreenivas" userId="0b43dccd-042e-4be0-871d-afa1d90d6a2e" providerId="ADAL" clId="{7BFB4924-055B-47CF-8301-A3C8470A1849}" dt="2025-04-22T03:13:53.130" v="154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mod">
        <pc:chgData name="Badri, Sreenivas" userId="0b43dccd-042e-4be0-871d-afa1d90d6a2e" providerId="ADAL" clId="{7BFB4924-055B-47CF-8301-A3C8470A1849}" dt="2025-04-22T03:07:22.741" v="57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7BFB4924-055B-47CF-8301-A3C8470A1849}" dt="2025-04-22T03:07:22.741" v="57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7BFB4924-055B-47CF-8301-A3C8470A1849}" dt="2025-04-22T03:11:09.714" v="140" actId="47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7BFB4924-055B-47CF-8301-A3C8470A1849}" dt="2025-04-22T21:22:57.946" v="200" actId="20577"/>
        <pc:sldMkLst>
          <pc:docMk/>
          <pc:sldMk cId="3102362417" sldId="289"/>
        </pc:sldMkLst>
        <pc:spChg chg="mod">
          <ac:chgData name="Badri, Sreenivas" userId="0b43dccd-042e-4be0-871d-afa1d90d6a2e" providerId="ADAL" clId="{7BFB4924-055B-47CF-8301-A3C8470A1849}" dt="2025-04-22T21:22:57.946" v="200" actId="20577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7BFB4924-055B-47CF-8301-A3C8470A1849}" dt="2025-04-22T21:22:43.103" v="189" actId="6549"/>
          <ac:spMkLst>
            <pc:docMk/>
            <pc:sldMk cId="3102362417" sldId="289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7BFB4924-055B-47CF-8301-A3C8470A1849}" dt="2025-04-22T03:06:44.084" v="22" actId="47"/>
        <pc:sldMkLst>
          <pc:docMk/>
          <pc:sldMk cId="2364780633" sldId="290"/>
        </pc:sldMkLst>
      </pc:sldChg>
      <pc:sldChg chg="modSp mod">
        <pc:chgData name="Badri, Sreenivas" userId="0b43dccd-042e-4be0-871d-afa1d90d6a2e" providerId="ADAL" clId="{7BFB4924-055B-47CF-8301-A3C8470A1849}" dt="2025-04-22T03:11:06.072" v="139" actId="20577"/>
        <pc:sldMkLst>
          <pc:docMk/>
          <pc:sldMk cId="3299860568" sldId="291"/>
        </pc:sldMkLst>
        <pc:spChg chg="mod">
          <ac:chgData name="Badri, Sreenivas" userId="0b43dccd-042e-4be0-871d-afa1d90d6a2e" providerId="ADAL" clId="{7BFB4924-055B-47CF-8301-A3C8470A1849}" dt="2025-04-22T03:10:41.977" v="106" actId="6549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7BFB4924-055B-47CF-8301-A3C8470A1849}" dt="2025-04-22T03:11:06.072" v="139" actId="20577"/>
          <ac:spMkLst>
            <pc:docMk/>
            <pc:sldMk cId="3299860568" sldId="291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7BFB4924-055B-47CF-8301-A3C8470A1849}" dt="2025-04-22T03:06:46.719" v="23" actId="47"/>
        <pc:sldMkLst>
          <pc:docMk/>
          <pc:sldMk cId="2890371768" sldId="29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tholder@tnsk.com" TargetMode="External"/><Relationship Id="rId2" Type="http://schemas.openxmlformats.org/officeDocument/2006/relationships/hyperlink" Target="mailto:Sreenivas.Badri@ercot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April 24,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You can reach Sreenivas at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Sreenivas.Badri@ercot.com</a:t>
            </a:r>
            <a:r>
              <a:rPr lang="en-US" dirty="0"/>
              <a:t> and Tanner at </a:t>
            </a:r>
            <a:r>
              <a:rPr lang="en-US" dirty="0">
                <a:hlinkClick r:id="rId3"/>
              </a:rPr>
              <a:t>tholder@tnsk.com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2101205-F200-9A91-B362-636264BA11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192651"/>
              </p:ext>
            </p:extLst>
          </p:nvPr>
        </p:nvGraphicFramePr>
        <p:xfrm>
          <a:off x="304800" y="990600"/>
          <a:ext cx="8458200" cy="46308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5314">
                  <a:extLst>
                    <a:ext uri="{9D8B030D-6E8A-4147-A177-3AD203B41FA5}">
                      <a16:colId xmlns:a16="http://schemas.microsoft.com/office/drawing/2014/main" val="248706179"/>
                    </a:ext>
                  </a:extLst>
                </a:gridCol>
                <a:gridCol w="4033278">
                  <a:extLst>
                    <a:ext uri="{9D8B030D-6E8A-4147-A177-3AD203B41FA5}">
                      <a16:colId xmlns:a16="http://schemas.microsoft.com/office/drawing/2014/main" val="4047418441"/>
                    </a:ext>
                  </a:extLst>
                </a:gridCol>
                <a:gridCol w="1742208">
                  <a:extLst>
                    <a:ext uri="{9D8B030D-6E8A-4147-A177-3AD203B41FA5}">
                      <a16:colId xmlns:a16="http://schemas.microsoft.com/office/drawing/2014/main" val="82683567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970887387"/>
                    </a:ext>
                  </a:extLst>
                </a:gridCol>
              </a:tblGrid>
              <a:tr h="3934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Item #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Item Description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Presenter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Start Time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ctr"/>
                </a:tc>
                <a:extLst>
                  <a:ext uri="{0D108BD9-81ED-4DB2-BD59-A6C34878D82A}">
                    <a16:rowId xmlns:a16="http://schemas.microsoft.com/office/drawing/2014/main" val="1363649429"/>
                  </a:ext>
                </a:extLst>
              </a:tr>
              <a:tr h="22352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Antitrust admonition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Sreenivas Badri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2:00 PM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b"/>
                </a:tc>
                <a:extLst>
                  <a:ext uri="{0D108BD9-81ED-4DB2-BD59-A6C34878D82A}">
                    <a16:rowId xmlns:a16="http://schemas.microsoft.com/office/drawing/2014/main" val="2862222785"/>
                  </a:ext>
                </a:extLst>
              </a:tr>
              <a:tr h="22352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Project Updates 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Troy Anderson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2:02 PM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b"/>
                </a:tc>
                <a:extLst>
                  <a:ext uri="{0D108BD9-81ED-4DB2-BD59-A6C34878D82A}">
                    <a16:rowId xmlns:a16="http://schemas.microsoft.com/office/drawing/2014/main" val="1546146930"/>
                  </a:ext>
                </a:extLst>
              </a:tr>
              <a:tr h="23599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RTC+B Updates</a:t>
                      </a: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</a:rPr>
                        <a:t>Program and RTCBTF Updates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</a:rPr>
                        <a:t>NDCRC Changes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</a:rPr>
                        <a:t>CDR Reports Details and Timelines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</a:rPr>
                        <a:t>Market Submissions/Reports/Notifications Updates </a:t>
                      </a:r>
                    </a:p>
                    <a:p>
                      <a:pPr marL="742950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000" dirty="0">
                          <a:effectLst/>
                        </a:rPr>
                        <a:t>Overview of Market Manager (MMSUI)/EWS Reports and Notifications</a:t>
                      </a:r>
                    </a:p>
                    <a:p>
                      <a:pPr marL="742950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000" dirty="0">
                          <a:effectLst/>
                        </a:rPr>
                        <a:t>EMS Notifications and EIP Specifications update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</a:rPr>
                        <a:t>Market Trial Sandbox Testing Status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</a:rPr>
                        <a:t>Final Model Load Schedule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</a:rPr>
                        <a:t>ICCP Telemetry Modeling Updates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</a:rPr>
                        <a:t>Refresher on Resource status code changes in RTC+B (SCADA and COP)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</a:rPr>
                        <a:t>NFRC Telemetry Update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2360" marR="6236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Matt Mereness/ERCOT Staff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2:15 PM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b"/>
                </a:tc>
                <a:extLst>
                  <a:ext uri="{0D108BD9-81ED-4DB2-BD59-A6C34878D82A}">
                    <a16:rowId xmlns:a16="http://schemas.microsoft.com/office/drawing/2014/main" val="1063940123"/>
                  </a:ext>
                </a:extLst>
              </a:tr>
              <a:tr h="58997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</a:t>
                      </a:r>
                      <a:endParaRPr lang="en-US" sz="1100">
                        <a:effectLst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NPRR1253 – Public API 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 Changes Demo</a:t>
                      </a:r>
                    </a:p>
                  </a:txBody>
                  <a:tcPr marL="62360" marR="6236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Michael Ackerman</a:t>
                      </a:r>
                      <a:endParaRPr lang="en-US" sz="1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3:25 PM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b"/>
                </a:tc>
                <a:extLst>
                  <a:ext uri="{0D108BD9-81ED-4DB2-BD59-A6C34878D82A}">
                    <a16:rowId xmlns:a16="http://schemas.microsoft.com/office/drawing/2014/main" val="220702813"/>
                  </a:ext>
                </a:extLst>
              </a:tr>
              <a:tr h="39340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Outage Scheduler API Requests – Best Practices</a:t>
                      </a:r>
                      <a:endParaRPr lang="en-US" sz="1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Sreenivas Badri/Indra Mallu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2360" marR="6236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3:40 PM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b"/>
                </a:tc>
                <a:extLst>
                  <a:ext uri="{0D108BD9-81ED-4DB2-BD59-A6C34878D82A}">
                    <a16:rowId xmlns:a16="http://schemas.microsoft.com/office/drawing/2014/main" val="571076250"/>
                  </a:ext>
                </a:extLst>
              </a:tr>
              <a:tr h="22352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Round Table Discussion 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Tanner Holder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3:50 PM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b"/>
                </a:tc>
                <a:extLst>
                  <a:ext uri="{0D108BD9-81ED-4DB2-BD59-A6C34878D82A}">
                    <a16:rowId xmlns:a16="http://schemas.microsoft.com/office/drawing/2014/main" val="2132714496"/>
                  </a:ext>
                </a:extLst>
              </a:tr>
              <a:tr h="22352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Adjourn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Tanner Holder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4:00 PM</a:t>
                      </a:r>
                      <a:endParaRPr lang="en-US" sz="1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2360" marR="62360" marT="0" marB="0" anchor="b"/>
                </a:tc>
                <a:extLst>
                  <a:ext uri="{0D108BD9-81ED-4DB2-BD59-A6C34878D82A}">
                    <a16:rowId xmlns:a16="http://schemas.microsoft.com/office/drawing/2014/main" val="1552435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sz="3200" dirty="0"/>
              <a:t>Project Updates – Troy Anderson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04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sz="2800" dirty="0"/>
              <a:t>RTC+B Updates </a:t>
            </a:r>
            <a:r>
              <a:rPr lang="en-US" sz="2400" dirty="0"/>
              <a:t>– Matt Mereness/ERCOT Staff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20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NPRR1253 – Public API Systems Changes 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2800" dirty="0"/>
              <a:t>NPRR1253 – Public API System Changes Demo</a:t>
            </a:r>
            <a:r>
              <a:rPr lang="en-US" dirty="0"/>
              <a:t>–Michael Ackerman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62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518318"/>
          </a:xfrm>
        </p:spPr>
        <p:txBody>
          <a:bodyPr/>
          <a:lstStyle/>
          <a:p>
            <a:r>
              <a:rPr lang="en-US" sz="2400" dirty="0"/>
              <a:t>Outage Scheduler API Requests – 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/>
              <a:t>Outage Scheduler API Requests – Best Practices – Sreenivas Badri/Indra Mallu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60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Round Table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ERCOT TWG – Round Table Discussion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000" dirty="0"/>
              <a:t>Future Topics of Interest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Topics and presentations from TWG members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4370</TotalTime>
  <Words>279</Words>
  <Application>Microsoft Office PowerPoint</Application>
  <PresentationFormat>On-screen Show (4:3)</PresentationFormat>
  <Paragraphs>106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Arial</vt:lpstr>
      <vt:lpstr>Calibri</vt:lpstr>
      <vt:lpstr>Courier New</vt:lpstr>
      <vt:lpstr>1_Custom Design</vt:lpstr>
      <vt:lpstr>Office Theme</vt:lpstr>
      <vt:lpstr>PowerPoint Presentation</vt:lpstr>
      <vt:lpstr>ERCOT TWG</vt:lpstr>
      <vt:lpstr>ERCOT TWG</vt:lpstr>
      <vt:lpstr>ERCOT TWG Agenda</vt:lpstr>
      <vt:lpstr>Project Updates</vt:lpstr>
      <vt:lpstr>RTC+B Updates</vt:lpstr>
      <vt:lpstr>NPRR1253 – Public API Systems Changes Demo</vt:lpstr>
      <vt:lpstr>Outage Scheduler API Requests – Best Practices</vt:lpstr>
      <vt:lpstr>ERCOT TWG – Round Table Discussion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</cp:revision>
  <cp:lastPrinted>2016-01-21T20:53:15Z</cp:lastPrinted>
  <dcterms:created xsi:type="dcterms:W3CDTF">2016-01-21T15:20:31Z</dcterms:created>
  <dcterms:modified xsi:type="dcterms:W3CDTF">2025-04-22T21:23:02Z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