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9" r:id="rId7"/>
    <p:sldId id="270" r:id="rId8"/>
    <p:sldId id="267" r:id="rId9"/>
    <p:sldId id="292" r:id="rId10"/>
    <p:sldId id="281" r:id="rId11"/>
    <p:sldId id="289" r:id="rId12"/>
    <p:sldId id="291" r:id="rId13"/>
    <p:sldId id="279" r:id="rId14"/>
    <p:sldId id="28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B4924-055B-47CF-8301-A3C8470A1849}" v="9" dt="2025-04-22T21:21:26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23BC612D-16F1-43E4-8238-DA9D08CCDB78}"/>
    <pc:docChg chg="custSel addSld modSld">
      <pc:chgData name="Badri, Sreenivas" userId="0b43dccd-042e-4be0-871d-afa1d90d6a2e" providerId="ADAL" clId="{23BC612D-16F1-43E4-8238-DA9D08CCDB78}" dt="2025-02-27T17:04:32.331" v="324" actId="108"/>
      <pc:docMkLst>
        <pc:docMk/>
      </pc:docMkLst>
      <pc:sldChg chg="modSp mod">
        <pc:chgData name="Badri, Sreenivas" userId="0b43dccd-042e-4be0-871d-afa1d90d6a2e" providerId="ADAL" clId="{23BC612D-16F1-43E4-8238-DA9D08CCDB78}" dt="2025-02-25T19:58:13.593" v="1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3BC612D-16F1-43E4-8238-DA9D08CCDB78}" dt="2025-02-25T19:58:13.593" v="1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23BC612D-16F1-43E4-8238-DA9D08CCDB78}" dt="2025-02-27T17:04:32.331" v="324" actId="108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23BC612D-16F1-43E4-8238-DA9D08CCDB78}" dt="2025-02-27T17:04:32.331" v="324" actId="108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23BC612D-16F1-43E4-8238-DA9D08CCDB78}" dt="2025-02-25T20:12:50.552" v="243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23BC612D-16F1-43E4-8238-DA9D08CCDB78}" dt="2025-02-25T20:12:50.552" v="243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3BC612D-16F1-43E4-8238-DA9D08CCDB78}" dt="2025-02-25T20:09:01.411" v="181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23BC612D-16F1-43E4-8238-DA9D08CCDB78}" dt="2025-02-25T20:09:01.411" v="181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47.893" v="228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23BC612D-16F1-43E4-8238-DA9D08CCDB78}" dt="2025-02-25T20:11:22.936" v="214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23BC612D-16F1-43E4-8238-DA9D08CCDB78}" dt="2025-02-25T20:11:47.893" v="228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23BC612D-16F1-43E4-8238-DA9D08CCDB78}" dt="2025-02-26T20:30:19.718" v="28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23BC612D-16F1-43E4-8238-DA9D08CCDB78}" dt="2025-02-26T20:30:19.718" v="28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08:44.722" v="179" actId="20577"/>
        <pc:sldMkLst>
          <pc:docMk/>
          <pc:sldMk cId="2364780633" sldId="290"/>
        </pc:sldMkLst>
        <pc:spChg chg="mod">
          <ac:chgData name="Badri, Sreenivas" userId="0b43dccd-042e-4be0-871d-afa1d90d6a2e" providerId="ADAL" clId="{23BC612D-16F1-43E4-8238-DA9D08CCDB78}" dt="2025-02-25T20:08:13.506" v="149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08:44.722" v="179" actId="20577"/>
          <ac:spMkLst>
            <pc:docMk/>
            <pc:sldMk cId="2364780633" sldId="290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00.789" v="211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23BC612D-16F1-43E4-8238-DA9D08CCDB78}" dt="2025-02-25T20:10:24.077" v="187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11:00.789" v="211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3BC612D-16F1-43E4-8238-DA9D08CCDB78}" dt="2025-02-25T20:02:32.932" v="42"/>
        <pc:sldMkLst>
          <pc:docMk/>
          <pc:sldMk cId="2900904678" sldId="292"/>
        </pc:sldMkLst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2971502-9BCA-4639-904C-E445DC697E6D}" dt="2024-12-18T20:19:24.643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42971502-9BCA-4639-904C-E445DC697E6D}" dt="2024-12-19T13:26:44.413" v="375" actId="20577"/>
          <ac:graphicFrameMkLst>
            <pc:docMk/>
            <pc:sldMk cId="3190927396" sldId="267"/>
            <ac:graphicFrameMk id="3" creationId="{7AE49BF9-9DAA-2DC6-23DD-DB48C88E3F67}"/>
          </ac:graphicFrameMkLst>
        </pc:graphicFrameChg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  <pc:spChg chg="mod">
          <ac:chgData name="Badri, Sreenivas" userId="0b43dccd-042e-4be0-871d-afa1d90d6a2e" providerId="ADAL" clId="{42971502-9BCA-4639-904C-E445DC697E6D}" dt="2024-12-18T21:02:26.875" v="286" actId="5793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42971502-9BCA-4639-904C-E445DC697E6D}" dt="2024-12-19T13:28:41.481" v="423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  <pc:spChg chg="mod">
          <ac:chgData name="Badri, Sreenivas" userId="0b43dccd-042e-4be0-871d-afa1d90d6a2e" providerId="ADAL" clId="{42971502-9BCA-4639-904C-E445DC697E6D}" dt="2024-12-18T21:04:55.987" v="317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42971502-9BCA-4639-904C-E445DC697E6D}" dt="2024-12-18T21:04:50.894" v="316" actId="255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42971502-9BCA-4639-904C-E445DC697E6D}" dt="2024-12-18T21:04:23.362" v="312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03.554" v="311" actId="108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42971502-9BCA-4639-904C-E445DC697E6D}" dt="2024-12-18T21:04:31.424" v="313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40.909" v="314" actId="255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2C952906-59FE-449E-9CCE-C1331B6BD0D0}"/>
    <pc:docChg chg="undo custSel addSld modSld">
      <pc:chgData name="Badri, Sreenivas" userId="0b43dccd-042e-4be0-871d-afa1d90d6a2e" providerId="ADAL" clId="{2C952906-59FE-449E-9CCE-C1331B6BD0D0}" dt="2025-03-26T14:57:12.651" v="192" actId="20577"/>
      <pc:docMkLst>
        <pc:docMk/>
      </pc:docMkLst>
      <pc:sldChg chg="modSp mod">
        <pc:chgData name="Badri, Sreenivas" userId="0b43dccd-042e-4be0-871d-afa1d90d6a2e" providerId="ADAL" clId="{2C952906-59FE-449E-9CCE-C1331B6BD0D0}" dt="2025-03-24T02:46:56.132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C952906-59FE-449E-9CCE-C1331B6BD0D0}" dt="2025-03-24T02:46:56.132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2C952906-59FE-449E-9CCE-C1331B6BD0D0}" dt="2025-03-25T20:54:33.875" v="143" actId="20577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2C952906-59FE-449E-9CCE-C1331B6BD0D0}" dt="2025-03-25T20:54:33.875" v="143" actId="20577"/>
          <ac:graphicFrameMkLst>
            <pc:docMk/>
            <pc:sldMk cId="3190927396" sldId="267"/>
            <ac:graphicFrameMk id="3" creationId="{AA8CAF1E-CC28-F013-3FDD-948FE4F357A5}"/>
          </ac:graphicFrameMkLst>
        </pc:graphicFrameChg>
        <pc:graphicFrameChg chg="del">
          <ac:chgData name="Badri, Sreenivas" userId="0b43dccd-042e-4be0-871d-afa1d90d6a2e" providerId="ADAL" clId="{2C952906-59FE-449E-9CCE-C1331B6BD0D0}" dt="2025-03-25T19:54:18.512" v="15" actId="478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2C952906-59FE-449E-9CCE-C1331B6BD0D0}" dt="2025-03-25T20:02:24.672" v="57" actId="6549"/>
        <pc:sldMkLst>
          <pc:docMk/>
          <pc:sldMk cId="2366766001" sldId="279"/>
        </pc:sldMkLst>
        <pc:spChg chg="mod">
          <ac:chgData name="Badri, Sreenivas" userId="0b43dccd-042e-4be0-871d-afa1d90d6a2e" providerId="ADAL" clId="{2C952906-59FE-449E-9CCE-C1331B6BD0D0}" dt="2025-03-25T20:02:24.672" v="57" actId="6549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C952906-59FE-449E-9CCE-C1331B6BD0D0}" dt="2025-03-25T20:02:36.866" v="58" actId="6549"/>
        <pc:sldMkLst>
          <pc:docMk/>
          <pc:sldMk cId="3446500615" sldId="280"/>
        </pc:sldMkLst>
        <pc:spChg chg="mod">
          <ac:chgData name="Badri, Sreenivas" userId="0b43dccd-042e-4be0-871d-afa1d90d6a2e" providerId="ADAL" clId="{2C952906-59FE-449E-9CCE-C1331B6BD0D0}" dt="2025-03-25T20:02:36.866" v="58" actId="6549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2C952906-59FE-449E-9CCE-C1331B6BD0D0}" dt="2025-03-25T20:03:58.670" v="120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2C952906-59FE-449E-9CCE-C1331B6BD0D0}" dt="2025-03-25T20:03:58.670" v="120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2C952906-59FE-449E-9CCE-C1331B6BD0D0}" dt="2025-03-25T20:03:38.984" v="9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2C952906-59FE-449E-9CCE-C1331B6BD0D0}" dt="2025-03-25T20:04:26.731" v="123"/>
        <pc:sldMkLst>
          <pc:docMk/>
          <pc:sldMk cId="3102362417" sldId="289"/>
        </pc:sldMkLst>
        <pc:spChg chg="mod">
          <ac:chgData name="Badri, Sreenivas" userId="0b43dccd-042e-4be0-871d-afa1d90d6a2e" providerId="ADAL" clId="{2C952906-59FE-449E-9CCE-C1331B6BD0D0}" dt="2025-03-25T20:04:26.731" v="123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2:07.033" v="54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C952906-59FE-449E-9CCE-C1331B6BD0D0}" dt="2025-03-26T14:57:12.651" v="192" actId="20577"/>
        <pc:sldMkLst>
          <pc:docMk/>
          <pc:sldMk cId="2364780633" sldId="290"/>
        </pc:sldMkLst>
        <pc:spChg chg="mod">
          <ac:chgData name="Badri, Sreenivas" userId="0b43dccd-042e-4be0-871d-afa1d90d6a2e" providerId="ADAL" clId="{2C952906-59FE-449E-9CCE-C1331B6BD0D0}" dt="2025-03-26T14:56:34.808" v="164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6T14:57:12.651" v="192" actId="20577"/>
          <ac:spMkLst>
            <pc:docMk/>
            <pc:sldMk cId="2364780633" sldId="290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C952906-59FE-449E-9CCE-C1331B6BD0D0}" dt="2025-03-25T20:04:17.086" v="122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2C952906-59FE-449E-9CCE-C1331B6BD0D0}" dt="2025-03-25T20:04:17.086" v="122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3:11.624" v="75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C952906-59FE-449E-9CCE-C1331B6BD0D0}" dt="2025-03-26T14:56:24.460" v="144"/>
        <pc:sldMkLst>
          <pc:docMk/>
          <pc:sldMk cId="2890371768" sldId="293"/>
        </pc:sldMkLst>
      </pc:sldChg>
    </pc:docChg>
  </pc:docChgLst>
  <pc:docChgLst>
    <pc:chgData name="Badri, Sreenivas" userId="0b43dccd-042e-4be0-871d-afa1d90d6a2e" providerId="ADAL" clId="{9BF0CD9D-9BD1-4BD0-84AE-A96B309CAD0D}"/>
    <pc:docChg chg="undo custSel modSld">
      <pc:chgData name="Badri, Sreenivas" userId="0b43dccd-042e-4be0-871d-afa1d90d6a2e" providerId="ADAL" clId="{9BF0CD9D-9BD1-4BD0-84AE-A96B309CAD0D}" dt="2025-01-29T01:54:24.505" v="326" actId="20577"/>
      <pc:docMkLst>
        <pc:docMk/>
      </pc:docMkLst>
      <pc:sldChg chg="modSp mod">
        <pc:chgData name="Badri, Sreenivas" userId="0b43dccd-042e-4be0-871d-afa1d90d6a2e" providerId="ADAL" clId="{9BF0CD9D-9BD1-4BD0-84AE-A96B309CAD0D}" dt="2025-01-29T01:43:35.600" v="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BF0CD9D-9BD1-4BD0-84AE-A96B309CAD0D}" dt="2025-01-29T01:43:35.60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9BF0CD9D-9BD1-4BD0-84AE-A96B309CAD0D}" dt="2025-01-29T01:54:24.505" v="326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9BF0CD9D-9BD1-4BD0-84AE-A96B309CAD0D}" dt="2025-01-29T01:43:48.801" v="27" actId="47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add mod modGraphic">
          <ac:chgData name="Badri, Sreenivas" userId="0b43dccd-042e-4be0-871d-afa1d90d6a2e" providerId="ADAL" clId="{9BF0CD9D-9BD1-4BD0-84AE-A96B309CAD0D}" dt="2025-01-29T01:54:24.505" v="326" actId="20577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9BF0CD9D-9BD1-4BD0-84AE-A96B309CAD0D}" dt="2025-01-29T01:51:40.172" v="281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9BF0CD9D-9BD1-4BD0-84AE-A96B309CAD0D}" dt="2025-01-29T01:51:40.172" v="281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9BF0CD9D-9BD1-4BD0-84AE-A96B309CAD0D}" dt="2025-01-29T01:49:02.754" v="20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9BF0CD9D-9BD1-4BD0-84AE-A96B309CAD0D}" dt="2025-01-29T01:49:02.754" v="20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1:29.539" v="279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9BF0CD9D-9BD1-4BD0-84AE-A96B309CAD0D}" dt="2025-01-29T01:51:21.575" v="259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9BF0CD9D-9BD1-4BD0-84AE-A96B309CAD0D}" dt="2025-01-29T01:51:29.539" v="27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9BF0CD9D-9BD1-4BD0-84AE-A96B309CAD0D}" dt="2025-01-29T01:50:12.954" v="241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9BF0CD9D-9BD1-4BD0-84AE-A96B309CAD0D}" dt="2025-01-29T01:50:12.954" v="241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49:51.760" v="238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0:54.163" v="257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9BF0CD9D-9BD1-4BD0-84AE-A96B309CAD0D}" dt="2025-01-29T01:50:40.666" v="244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50:54.163" v="257" actId="20577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7BFB4924-055B-47CF-8301-A3C8470A1849}"/>
    <pc:docChg chg="undo custSel delSld modSld">
      <pc:chgData name="Badri, Sreenivas" userId="0b43dccd-042e-4be0-871d-afa1d90d6a2e" providerId="ADAL" clId="{7BFB4924-055B-47CF-8301-A3C8470A1849}" dt="2025-04-22T21:22:57.946" v="200" actId="20577"/>
      <pc:docMkLst>
        <pc:docMk/>
      </pc:docMkLst>
      <pc:sldChg chg="modSp mod">
        <pc:chgData name="Badri, Sreenivas" userId="0b43dccd-042e-4be0-871d-afa1d90d6a2e" providerId="ADAL" clId="{7BFB4924-055B-47CF-8301-A3C8470A1849}" dt="2025-04-22T03:04:54.691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BFB4924-055B-47CF-8301-A3C8470A1849}" dt="2025-04-22T03:04:54.691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BFB4924-055B-47CF-8301-A3C8470A1849}" dt="2025-04-22T21:22:02.542" v="186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7BFB4924-055B-47CF-8301-A3C8470A1849}" dt="2025-04-22T03:05:04.728" v="12" actId="478"/>
          <ac:graphicFrameMkLst>
            <pc:docMk/>
            <pc:sldMk cId="3190927396" sldId="267"/>
            <ac:graphicFrameMk id="3" creationId="{AA8CAF1E-CC28-F013-3FDD-948FE4F357A5}"/>
          </ac:graphicFrameMkLst>
        </pc:graphicFrameChg>
        <pc:graphicFrameChg chg="add mod modGraphic">
          <ac:chgData name="Badri, Sreenivas" userId="0b43dccd-042e-4be0-871d-afa1d90d6a2e" providerId="ADAL" clId="{7BFB4924-055B-47CF-8301-A3C8470A1849}" dt="2025-04-22T21:22:02.542" v="186" actId="20577"/>
          <ac:graphicFrameMkLst>
            <pc:docMk/>
            <pc:sldMk cId="3190927396" sldId="267"/>
            <ac:graphicFrameMk id="5" creationId="{62101205-F200-9A91-B362-636264BA1138}"/>
          </ac:graphicFrameMkLst>
        </pc:graphicFrameChg>
      </pc:sldChg>
      <pc:sldChg chg="modSp mod">
        <pc:chgData name="Badri, Sreenivas" userId="0b43dccd-042e-4be0-871d-afa1d90d6a2e" providerId="ADAL" clId="{7BFB4924-055B-47CF-8301-A3C8470A1849}" dt="2025-04-22T03:13:53.130" v="15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7BFB4924-055B-47CF-8301-A3C8470A1849}" dt="2025-04-22T03:13:53.130" v="15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7BFB4924-055B-47CF-8301-A3C8470A1849}" dt="2025-04-22T03:07:22.741" v="57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7BFB4924-055B-47CF-8301-A3C8470A1849}" dt="2025-04-22T03:07:22.741" v="5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11:09.714" v="140" actId="4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7BFB4924-055B-47CF-8301-A3C8470A1849}" dt="2025-04-22T21:22:57.946" v="200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7BFB4924-055B-47CF-8301-A3C8470A1849}" dt="2025-04-22T21:22:57.946" v="200" actId="20577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7BFB4924-055B-47CF-8301-A3C8470A1849}" dt="2025-04-22T21:22:43.103" v="189" actId="6549"/>
          <ac:spMkLst>
            <pc:docMk/>
            <pc:sldMk cId="3102362417" sldId="289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06:44.084" v="22" actId="47"/>
        <pc:sldMkLst>
          <pc:docMk/>
          <pc:sldMk cId="2364780633" sldId="290"/>
        </pc:sldMkLst>
      </pc:sldChg>
      <pc:sldChg chg="modSp mod">
        <pc:chgData name="Badri, Sreenivas" userId="0b43dccd-042e-4be0-871d-afa1d90d6a2e" providerId="ADAL" clId="{7BFB4924-055B-47CF-8301-A3C8470A1849}" dt="2025-04-22T03:11:06.072" v="139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7BFB4924-055B-47CF-8301-A3C8470A1849}" dt="2025-04-22T03:10:41.977" v="106" actId="6549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7BFB4924-055B-47CF-8301-A3C8470A1849}" dt="2025-04-22T03:11:06.072" v="139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06:46.719" v="23" actId="47"/>
        <pc:sldMkLst>
          <pc:docMk/>
          <pc:sldMk cId="2890371768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holder@tnsk.com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24,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Tanner at </a:t>
            </a:r>
            <a:r>
              <a:rPr lang="en-US" dirty="0">
                <a:hlinkClick r:id="rId3"/>
              </a:rPr>
              <a:t>tholder@tnsk.com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101205-F200-9A91-B362-636264BA1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92651"/>
              </p:ext>
            </p:extLst>
          </p:nvPr>
        </p:nvGraphicFramePr>
        <p:xfrm>
          <a:off x="304800" y="990600"/>
          <a:ext cx="8458200" cy="4630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314">
                  <a:extLst>
                    <a:ext uri="{9D8B030D-6E8A-4147-A177-3AD203B41FA5}">
                      <a16:colId xmlns:a16="http://schemas.microsoft.com/office/drawing/2014/main" val="248706179"/>
                    </a:ext>
                  </a:extLst>
                </a:gridCol>
                <a:gridCol w="4033278">
                  <a:extLst>
                    <a:ext uri="{9D8B030D-6E8A-4147-A177-3AD203B41FA5}">
                      <a16:colId xmlns:a16="http://schemas.microsoft.com/office/drawing/2014/main" val="4047418441"/>
                    </a:ext>
                  </a:extLst>
                </a:gridCol>
                <a:gridCol w="1742208">
                  <a:extLst>
                    <a:ext uri="{9D8B030D-6E8A-4147-A177-3AD203B41FA5}">
                      <a16:colId xmlns:a16="http://schemas.microsoft.com/office/drawing/2014/main" val="82683567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70887387"/>
                    </a:ext>
                  </a:extLst>
                </a:gridCol>
              </a:tblGrid>
              <a:tr h="3934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extLst>
                  <a:ext uri="{0D108BD9-81ED-4DB2-BD59-A6C34878D82A}">
                    <a16:rowId xmlns:a16="http://schemas.microsoft.com/office/drawing/2014/main" val="1363649429"/>
                  </a:ext>
                </a:extLst>
              </a:tr>
              <a:tr h="22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2:00 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2862222785"/>
                  </a:ext>
                </a:extLst>
              </a:tr>
              <a:tr h="22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Project Updates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2:02 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1546146930"/>
                  </a:ext>
                </a:extLst>
              </a:tr>
              <a:tr h="23599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RTC+B Updates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Program and RTCBTF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NDCRC Changes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CDR Reports Details and Timelines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Market Submissions/Reports/Notifications Updates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</a:rPr>
                        <a:t>Overview of Market Manager (MMSUI)/EWS Reports and Notifications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</a:rPr>
                        <a:t>EMS Notifications and EIP Specifications update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Market Trial Sandbox Testing Status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Final Model Load Schedule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ICCP Telemetry Modeling Updates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Refresher on Resource status code changes in RTC+B (SCADA and COP)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</a:rPr>
                        <a:t>NFRC Telemetry Update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Matt Mereness/ERCOT Staff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2:15 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1063940123"/>
                  </a:ext>
                </a:extLst>
              </a:tr>
              <a:tr h="5899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NPRR1253 – Public API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Changes Demo</a:t>
                      </a: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Michael Ackerman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3:25 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220702813"/>
                  </a:ext>
                </a:extLst>
              </a:tr>
              <a:tr h="39340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Outage Scheduler API Requests – Best Practices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Sreenivas Badri/Indra Mallu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3:40 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571076250"/>
                  </a:ext>
                </a:extLst>
              </a:tr>
              <a:tr h="22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Round Table Discussion 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Tanner Holder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3:50 PM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2132714496"/>
                  </a:ext>
                </a:extLst>
              </a:tr>
              <a:tr h="22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Tanner Holder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2360" marR="62360" marT="0" marB="0" anchor="b"/>
                </a:tc>
                <a:extLst>
                  <a:ext uri="{0D108BD9-81ED-4DB2-BD59-A6C34878D82A}">
                    <a16:rowId xmlns:a16="http://schemas.microsoft.com/office/drawing/2014/main" val="155243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0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800" dirty="0"/>
              <a:t>RTC+B Updates </a:t>
            </a:r>
            <a:r>
              <a:rPr lang="en-US" sz="2400" dirty="0"/>
              <a:t>– Matt Mereness/ERCOT Staff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NPRR1253 – Public API Systems Changes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NPRR1253 – Public API System Changes Demo</a:t>
            </a:r>
            <a:r>
              <a:rPr lang="en-US" dirty="0"/>
              <a:t>–Michael Ackerman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400" dirty="0"/>
              <a:t>Outage Scheduler API Requests –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Outage Scheduler API Requests – Best Practices – Sreenivas Badri/Indra Mallu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4370</TotalTime>
  <Words>279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Courier New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NPRR1253 – Public API Systems Changes Demo</vt:lpstr>
      <vt:lpstr>Outage Scheduler API Requests – Best Practices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2025-04-22T21:23:02Z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