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9"/>
  </p:notesMasterIdLst>
  <p:handoutMasterIdLst>
    <p:handoutMasterId r:id="rId10"/>
  </p:handoutMasterIdLst>
  <p:sldIdLst>
    <p:sldId id="260" r:id="rId6"/>
    <p:sldId id="595" r:id="rId7"/>
    <p:sldId id="58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FD8819A-08DF-43DE-AEA8-2BAF1B2ED933}">
          <p14:sldIdLst>
            <p14:sldId id="260"/>
            <p14:sldId id="595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  <p188:author id="{881B48C5-BB53-CDCD-4930-0451197F0D4A}" name="Urquhart, Ike" initials="UI" userId="S::Ike.Urquhart@ercot.com::730980f3-dc09-4cfe-ab83-a3f100637f33" providerId="AD"/>
  <p188:author id="{47B1B2D5-CBCE-C9A6-CDCE-5D057DF5C4EF}" name="Kersulis, Jonas" initials="KJ" userId="S::Jonas.Kersulis@ercot.com::38ec2a83-12fc-4093-8e16-3ee53b6e04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6D07C"/>
    <a:srgbClr val="0076C6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728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18751" y="1910252"/>
            <a:ext cx="541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RTC+B Market Trials – Sandbox Testing status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Sruthi Hariharan</a:t>
            </a:r>
          </a:p>
          <a:p>
            <a:r>
              <a:rPr lang="en-US" dirty="0">
                <a:solidFill>
                  <a:schemeClr val="tx2"/>
                </a:solidFill>
              </a:rPr>
              <a:t>April 24, 2025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9668-0DA9-8A86-0653-52E98E85B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Sandbox Testing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50770-A8E9-61D6-F05C-4C844C05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88589"/>
            <a:ext cx="8534400" cy="5280822"/>
          </a:xfrm>
        </p:spPr>
        <p:txBody>
          <a:bodyPr/>
          <a:lstStyle/>
          <a:p>
            <a:r>
              <a:rPr lang="en-US" dirty="0"/>
              <a:t>In progress, Vendor sandbox testing period – 03/07/2025 – 04/30/2025</a:t>
            </a:r>
          </a:p>
          <a:p>
            <a:r>
              <a:rPr lang="en-US" dirty="0"/>
              <a:t>ERCOT Market Trial System is receiving market submissions (COP/TPO/Output Schedules/AOO/Single Model ESR etc.) </a:t>
            </a:r>
          </a:p>
          <a:p>
            <a:endParaRPr lang="en-US" dirty="0"/>
          </a:p>
          <a:p>
            <a:r>
              <a:rPr lang="en-US" dirty="0"/>
              <a:t>Market Trials Release deployment/defects status:</a:t>
            </a:r>
          </a:p>
          <a:p>
            <a:pPr lvl="1"/>
            <a:r>
              <a:rPr lang="en-US" dirty="0"/>
              <a:t>Release planned for 4/24/2025 4-5 PM with fixes for:</a:t>
            </a:r>
          </a:p>
          <a:p>
            <a:pPr lvl="2"/>
            <a:r>
              <a:rPr lang="en-US" dirty="0"/>
              <a:t>COP validation logic for NSPIN on OFF resource status</a:t>
            </a:r>
          </a:p>
          <a:p>
            <a:pPr lvl="2"/>
            <a:r>
              <a:rPr lang="en-US" dirty="0"/>
              <a:t>ESR generator parameter ramp rate updates to allow negative MW breakpoints</a:t>
            </a:r>
          </a:p>
          <a:p>
            <a:pPr lvl="2"/>
            <a:r>
              <a:rPr lang="en-US" dirty="0"/>
              <a:t>MMSUI - Combined cycle generator parameters display issue (fixed in current Production 2025-R3 </a:t>
            </a:r>
            <a:r>
              <a:rPr lang="en-US"/>
              <a:t>March release)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Next phase of market trials – RTC QSE submission testing and telemetry verification – starts on 5/5/2025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381E6-DA7F-B274-D882-867BE6F2A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33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CBF9-33D4-457C-7B6B-3B0E0C84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Market Trials - Sandbox Testing Status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362F-2C1C-51B9-C5CB-21FFBB63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r>
              <a:rPr lang="en-US" sz="2000" dirty="0"/>
              <a:t>Questions? 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Provide feedback to ERCOT on any concerns/questions at </a:t>
            </a:r>
            <a:r>
              <a:rPr lang="en-US" sz="2000" u="sng" dirty="0">
                <a:solidFill>
                  <a:srgbClr val="00AEC7"/>
                </a:solidFill>
              </a:rPr>
              <a:t>rtcb</a:t>
            </a:r>
            <a:r>
              <a:rPr lang="en-US" sz="2000" u="sng" dirty="0">
                <a:solidFill>
                  <a:srgbClr val="00AEC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@ercot.com</a:t>
            </a:r>
            <a:r>
              <a:rPr lang="en-US" sz="2000" u="sng" dirty="0">
                <a:solidFill>
                  <a:srgbClr val="00AEC7"/>
                </a:solidFill>
              </a:rPr>
              <a:t> </a:t>
            </a:r>
          </a:p>
          <a:p>
            <a:endParaRPr lang="en-US" sz="2400" dirty="0">
              <a:solidFill>
                <a:srgbClr val="00AEC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14D95-AAB8-C83F-D9A9-903A9D7F2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362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39F2F4-47B2-4966-9217-61E5C243B270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5f527160-b6a2-448e-b210-55bbe2178a90"/>
    <ds:schemaRef ds:uri="8d5ee879-813f-4fb9-b7c2-a59846c21aeb"/>
    <ds:schemaRef ds:uri="c34af464-7aa1-4edd-9be4-83dffc1cb926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2717</TotalTime>
  <Words>151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Cover Slide</vt:lpstr>
      <vt:lpstr>Horizontal Theme</vt:lpstr>
      <vt:lpstr>PowerPoint Presentation</vt:lpstr>
      <vt:lpstr>Sandbox Testing Status</vt:lpstr>
      <vt:lpstr>Market Trials - Sandbox Testing Status 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Hariharan, Sruthi</cp:lastModifiedBy>
  <cp:revision>17</cp:revision>
  <cp:lastPrinted>2017-10-10T21:31:05Z</cp:lastPrinted>
  <dcterms:created xsi:type="dcterms:W3CDTF">2016-01-21T15:20:31Z</dcterms:created>
  <dcterms:modified xsi:type="dcterms:W3CDTF">2025-04-22T03:02:49Z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ActionId">
    <vt:lpwstr>c62e7908-7660-43a6-b1c8-5c5c95dc1f11</vt:lpwstr>
  </property>
  <property fmtid="{D5CDD505-2E9C-101B-9397-08002B2CF9AE}" pid="4" name="MSIP_Label_7084cbda-52b8-46fb-a7b7-cb5bd465ed85_SetDate">
    <vt:lpwstr>2023-05-09T20:19:39Z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ContentBits">
    <vt:lpwstr>0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ContentTypeId">
    <vt:lpwstr>0x0101009AF51A5998F0944EA03AB587B5B58FD3</vt:lpwstr>
  </property>
  <property fmtid="{D5CDD505-2E9C-101B-9397-08002B2CF9AE}" pid="10" name="MediaServiceImageTags">
    <vt:lpwstr/>
  </property>
</Properties>
</file>