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5.xml" ContentType="application/vnd.openxmlformats-officedocument.theme+xml"/>
  <Override PartName="/ppt/theme/theme6.xml" ContentType="application/vnd.openxmlformats-officedocument.them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 id="2147483661" r:id="rId7"/>
  </p:sldMasterIdLst>
  <p:notesMasterIdLst>
    <p:notesMasterId r:id="rId12"/>
  </p:notesMasterIdLst>
  <p:handoutMasterIdLst>
    <p:handoutMasterId r:id="rId13"/>
  </p:handoutMasterIdLst>
  <p:sldIdLst>
    <p:sldId id="260" r:id="rId8"/>
    <p:sldId id="554" r:id="rId9"/>
    <p:sldId id="556" r:id="rId10"/>
    <p:sldId id="264"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368670F-4982-5F88-9F6F-96E5DC2E7263}" name="Masanna Gari, Abhi" initials="AM" userId="S::Abhilash.MasannaGari@ercot.com::574f73dd-89c7-4e5e-92e9-5cd2150b236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inojosa, Jose Luis" initials="HJL" lastIdx="1" clrIdx="0">
    <p:extLst>
      <p:ext uri="{19B8F6BF-5375-455C-9EA6-DF929625EA0E}">
        <p15:presenceInfo xmlns:p15="http://schemas.microsoft.com/office/powerpoint/2012/main" userId="S-1-5-21-639947351-343809578-3807592339-379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67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5033" autoAdjust="0"/>
  </p:normalViewPr>
  <p:slideViewPr>
    <p:cSldViewPr showGuides="1">
      <p:cViewPr varScale="1">
        <p:scale>
          <a:sx n="112" d="100"/>
          <a:sy n="112" d="100"/>
        </p:scale>
        <p:origin x="1446"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3.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dri, Sreenivas" userId="0b43dccd-042e-4be0-871d-afa1d90d6a2e" providerId="ADAL" clId="{2C9299E7-EAC0-42C6-9E85-6406BF43BBA3}"/>
    <pc:docChg chg="undo custSel modSld">
      <pc:chgData name="Badri, Sreenivas" userId="0b43dccd-042e-4be0-871d-afa1d90d6a2e" providerId="ADAL" clId="{2C9299E7-EAC0-42C6-9E85-6406BF43BBA3}" dt="2025-04-22T21:24:06.506" v="28" actId="20577"/>
      <pc:docMkLst>
        <pc:docMk/>
      </pc:docMkLst>
      <pc:sldChg chg="modSp mod">
        <pc:chgData name="Badri, Sreenivas" userId="0b43dccd-042e-4be0-871d-afa1d90d6a2e" providerId="ADAL" clId="{2C9299E7-EAC0-42C6-9E85-6406BF43BBA3}" dt="2025-04-22T21:24:06.506" v="28" actId="20577"/>
        <pc:sldMkLst>
          <pc:docMk/>
          <pc:sldMk cId="507586755" sldId="556"/>
        </pc:sldMkLst>
        <pc:spChg chg="mod">
          <ac:chgData name="Badri, Sreenivas" userId="0b43dccd-042e-4be0-871d-afa1d90d6a2e" providerId="ADAL" clId="{2C9299E7-EAC0-42C6-9E85-6406BF43BBA3}" dt="2025-04-22T21:24:06.506" v="28" actId="20577"/>
          <ac:spMkLst>
            <pc:docMk/>
            <pc:sldMk cId="507586755" sldId="556"/>
            <ac:spMk id="3" creationId="{E347417D-B6DA-736C-7ABC-5AD018E7B77A}"/>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76971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8900" rIns="88900" bIns="88900" numCol="1" spcCol="1270" anchor="ctr" anchorCtr="0">
          <a:noAutofit/>
        </a:bodyPr>
        <a:lstStyle/>
        <a:p>
          <a:pPr marL="0" lvl="0" indent="0" algn="l" defTabSz="1555750">
            <a:lnSpc>
              <a:spcPct val="90000"/>
            </a:lnSpc>
            <a:spcBef>
              <a:spcPct val="0"/>
            </a:spcBef>
            <a:spcAft>
              <a:spcPct val="35000"/>
            </a:spcAft>
            <a:buNone/>
          </a:pPr>
          <a:r>
            <a:rPr lang="en-US" sz="3500" kern="1200"/>
            <a:t>Click to edit Master subtitle style</a:t>
          </a:r>
        </a:p>
      </dsp:txBody>
      <dsp:txXfrm>
        <a:off x="761512" y="548640"/>
        <a:ext cx="76971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72983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8900" rIns="88900" bIns="88900" numCol="1" spcCol="1270" anchor="ctr" anchorCtr="0">
          <a:noAutofit/>
        </a:bodyPr>
        <a:lstStyle/>
        <a:p>
          <a:pPr marL="0" lvl="0" indent="0" algn="l" defTabSz="1555750">
            <a:lnSpc>
              <a:spcPct val="90000"/>
            </a:lnSpc>
            <a:spcBef>
              <a:spcPct val="0"/>
            </a:spcBef>
            <a:spcAft>
              <a:spcPct val="35000"/>
            </a:spcAft>
            <a:buNone/>
          </a:pPr>
          <a:r>
            <a:rPr lang="en-US" sz="3500" kern="1200"/>
            <a:t>Click to edit Master subtitle style</a:t>
          </a:r>
        </a:p>
      </dsp:txBody>
      <dsp:txXfrm>
        <a:off x="1160373" y="2194560"/>
        <a:ext cx="72983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76971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8900" rIns="88900" bIns="88900" numCol="1" spcCol="1270" anchor="ctr" anchorCtr="0">
          <a:noAutofit/>
        </a:bodyPr>
        <a:lstStyle/>
        <a:p>
          <a:pPr marL="0" lvl="0" indent="0" algn="l" defTabSz="1555750">
            <a:lnSpc>
              <a:spcPct val="90000"/>
            </a:lnSpc>
            <a:spcBef>
              <a:spcPct val="0"/>
            </a:spcBef>
            <a:spcAft>
              <a:spcPct val="35000"/>
            </a:spcAft>
            <a:buNone/>
          </a:pPr>
          <a:r>
            <a:rPr lang="en-US" sz="3500" kern="1200"/>
            <a:t>Click to edit Master subtitle style</a:t>
          </a:r>
        </a:p>
      </dsp:txBody>
      <dsp:txXfrm>
        <a:off x="761512" y="3840480"/>
        <a:ext cx="76971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4/22/2025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4/22/2025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E560A137-FB98-0536-3809-C26CC3FAD502}"/>
              </a:ext>
            </a:extLst>
          </p:cNvPr>
          <p:cNvSpPr>
            <a:spLocks noGrp="1"/>
          </p:cNvSpPr>
          <p:nvPr>
            <p:ph idx="1"/>
          </p:nvPr>
        </p:nvSpPr>
        <p:spPr>
          <a:xfrm>
            <a:off x="304800" y="762000"/>
            <a:ext cx="51816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a:extLst>
              <a:ext uri="{FF2B5EF4-FFF2-40B4-BE49-F238E27FC236}">
                <a16:creationId xmlns:a16="http://schemas.microsoft.com/office/drawing/2014/main" id="{15AB1D34-51BB-4778-251A-21036E98CE5C}"/>
              </a:ext>
            </a:extLst>
          </p:cNvPr>
          <p:cNvSpPr>
            <a:spLocks noGrp="1"/>
          </p:cNvSpPr>
          <p:nvPr>
            <p:ph idx="10"/>
          </p:nvPr>
        </p:nvSpPr>
        <p:spPr>
          <a:xfrm>
            <a:off x="5486400" y="0"/>
            <a:ext cx="3657600" cy="6464808"/>
          </a:xfrm>
          <a:prstGeom prst="rect">
            <a:avLst/>
          </a:prstGeom>
          <a:solidFill>
            <a:srgbClr val="E6EBF0"/>
          </a:solidFill>
        </p:spPr>
        <p:txBody>
          <a:bodyPr lIns="274320" tIns="1051560" rIns="274320" bIns="731520"/>
          <a:lstStyle>
            <a:lvl1pPr marL="0" indent="0">
              <a:buNone/>
              <a:defRPr sz="2000" b="0">
                <a:solidFill>
                  <a:schemeClr val="accent1"/>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796BAD60-5C45-1A72-0429-2EA7A0968D4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7A60EBBE-A2F2-20F7-8FB9-432D577E3F22}"/>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130BE998-F70B-DF4E-4F08-F7692DA494DE}"/>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9EA07743-71C9-2937-9D4F-786590E1067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FC980251-D77A-C3CE-5889-2579FFB6AC5C}"/>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28027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Caption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A0D26C4-F0B9-8786-63BA-3230F0D9EE58}"/>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02746A8-CEB7-DA32-2E46-4CD875A53BE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5B6770"/>
              </a:solidFill>
            </a:endParaRPr>
          </a:p>
        </p:txBody>
      </p:sp>
      <p:cxnSp>
        <p:nvCxnSpPr>
          <p:cNvPr id="6" name="Straight Connector 5">
            <a:extLst>
              <a:ext uri="{FF2B5EF4-FFF2-40B4-BE49-F238E27FC236}">
                <a16:creationId xmlns:a16="http://schemas.microsoft.com/office/drawing/2014/main" id="{D81F622A-1E5B-9C1F-4B89-952F231997D8}"/>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8504BE0D-CAFF-A353-053D-04E6FAB5704A}"/>
              </a:ext>
            </a:extLst>
          </p:cNvPr>
          <p:cNvSpPr>
            <a:spLocks noGrp="1"/>
          </p:cNvSpPr>
          <p:nvPr>
            <p:ph idx="1"/>
          </p:nvPr>
        </p:nvSpPr>
        <p:spPr>
          <a:xfrm>
            <a:off x="304800" y="762000"/>
            <a:ext cx="8534400" cy="2514600"/>
          </a:xfrm>
          <a:prstGeom prst="rect">
            <a:avLst/>
          </a:prstGeom>
        </p:spPr>
        <p:txBody>
          <a:bodyPr lIns="274320" tIns="274320" rIns="274320" bIns="365760"/>
          <a:lstStyle>
            <a:lvl1pPr marL="0" indent="0">
              <a:buNone/>
              <a:defRPr sz="2000" b="0">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A0A47C1F-9F12-8BE1-EFDD-1FE189FAAD52}"/>
              </a:ext>
            </a:extLst>
          </p:cNvPr>
          <p:cNvSpPr>
            <a:spLocks noGrp="1"/>
          </p:cNvSpPr>
          <p:nvPr>
            <p:ph idx="10"/>
          </p:nvPr>
        </p:nvSpPr>
        <p:spPr>
          <a:xfrm>
            <a:off x="304800" y="3429000"/>
            <a:ext cx="8534400" cy="26670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600">
                <a:solidFill>
                  <a:schemeClr val="tx2"/>
                </a:solidFill>
              </a:defRPr>
            </a:lvl2pPr>
            <a:lvl3pPr>
              <a:defRPr sz="14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4BAB97C9-A225-B5FE-3934-62A46DFCC245}"/>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744CFBEC-5C8F-3F37-0431-43415179EE3B}"/>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4564356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C28BCE00-998E-E986-BAB5-DFC04DAB5EA8}"/>
              </a:ext>
            </a:extLst>
          </p:cNvPr>
          <p:cNvSpPr>
            <a:spLocks noGrp="1"/>
          </p:cNvSpPr>
          <p:nvPr>
            <p:ph idx="1"/>
          </p:nvPr>
        </p:nvSpPr>
        <p:spPr>
          <a:xfrm>
            <a:off x="304800" y="762000"/>
            <a:ext cx="8534400" cy="40386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F811FEB3-47F2-0622-E85A-BC25AB9BF116}"/>
              </a:ext>
            </a:extLst>
          </p:cNvPr>
          <p:cNvSpPr>
            <a:spLocks noGrp="1"/>
          </p:cNvSpPr>
          <p:nvPr>
            <p:ph idx="10"/>
          </p:nvPr>
        </p:nvSpPr>
        <p:spPr>
          <a:xfrm>
            <a:off x="304800" y="4800600"/>
            <a:ext cx="8534400" cy="12954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accent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9044305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aption (Aqua)">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C28BCE00-998E-E986-BAB5-DFC04DAB5EA8}"/>
              </a:ext>
            </a:extLst>
          </p:cNvPr>
          <p:cNvSpPr>
            <a:spLocks noGrp="1"/>
          </p:cNvSpPr>
          <p:nvPr>
            <p:ph idx="1"/>
          </p:nvPr>
        </p:nvSpPr>
        <p:spPr>
          <a:xfrm>
            <a:off x="304800" y="762000"/>
            <a:ext cx="8534400" cy="31242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F811FEB3-47F2-0622-E85A-BC25AB9BF116}"/>
              </a:ext>
            </a:extLst>
          </p:cNvPr>
          <p:cNvSpPr>
            <a:spLocks noGrp="1"/>
          </p:cNvSpPr>
          <p:nvPr>
            <p:ph idx="10"/>
          </p:nvPr>
        </p:nvSpPr>
        <p:spPr>
          <a:xfrm>
            <a:off x="304800" y="4053683"/>
            <a:ext cx="8534400" cy="2042317"/>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tx1"/>
                </a:solidFill>
              </a:defRPr>
            </a:lvl1pPr>
            <a:lvl2pPr>
              <a:defRPr sz="1600">
                <a:solidFill>
                  <a:schemeClr val="tx2"/>
                </a:solidFill>
              </a:defRPr>
            </a:lvl2pPr>
            <a:lvl3pPr>
              <a:defRPr sz="14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8282059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Key Takeaways">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2" name="Content Placeholder 2">
            <a:extLst>
              <a:ext uri="{FF2B5EF4-FFF2-40B4-BE49-F238E27FC236}">
                <a16:creationId xmlns:a16="http://schemas.microsoft.com/office/drawing/2014/main" id="{8650E65A-77F2-BD31-7884-036E0E1C7699}"/>
              </a:ext>
            </a:extLst>
          </p:cNvPr>
          <p:cNvSpPr>
            <a:spLocks noGrp="1"/>
          </p:cNvSpPr>
          <p:nvPr>
            <p:ph idx="10"/>
          </p:nvPr>
        </p:nvSpPr>
        <p:spPr>
          <a:xfrm>
            <a:off x="304800" y="4038600"/>
            <a:ext cx="8340436" cy="2057399"/>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tx1"/>
                </a:solidFill>
              </a:defRPr>
            </a:lvl1pPr>
            <a:lvl2pPr>
              <a:defRPr sz="1600">
                <a:solidFill>
                  <a:schemeClr val="tx1"/>
                </a:solidFill>
              </a:defRPr>
            </a:lvl2pPr>
            <a:lvl3pPr>
              <a:defRPr sz="14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3" name="Content Placeholder 2">
            <a:extLst>
              <a:ext uri="{FF2B5EF4-FFF2-40B4-BE49-F238E27FC236}">
                <a16:creationId xmlns:a16="http://schemas.microsoft.com/office/drawing/2014/main" id="{307E5F9A-4C8E-B655-9F97-B41B055E27A3}"/>
              </a:ext>
            </a:extLst>
          </p:cNvPr>
          <p:cNvSpPr>
            <a:spLocks noGrp="1"/>
          </p:cNvSpPr>
          <p:nvPr>
            <p:ph idx="12"/>
          </p:nvPr>
        </p:nvSpPr>
        <p:spPr>
          <a:xfrm>
            <a:off x="304800" y="1219201"/>
            <a:ext cx="8305800" cy="2042317"/>
          </a:xfrm>
          <a:prstGeom prst="rect">
            <a:avLst/>
          </a:prstGeom>
          <a:solidFill>
            <a:schemeClr val="bg2"/>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7032484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Caption 2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A98D29-CFFC-C296-B023-91A03EEC3E9D}"/>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DE12A03F-8D2E-8532-3203-031013FA5A10}"/>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2FFCD6A5-9B36-D9E5-72F2-FBEA5B672AB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4EFC8874-25EC-5A5F-D57F-0691879F1F48}"/>
              </a:ext>
            </a:extLst>
          </p:cNvPr>
          <p:cNvSpPr>
            <a:spLocks noGrp="1"/>
          </p:cNvSpPr>
          <p:nvPr>
            <p:ph idx="1"/>
          </p:nvPr>
        </p:nvSpPr>
        <p:spPr>
          <a:xfrm>
            <a:off x="304800" y="762000"/>
            <a:ext cx="5562600" cy="5334000"/>
          </a:xfrm>
          <a:prstGeom prst="rect">
            <a:avLst/>
          </a:prstGeom>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Content Placeholder 2">
            <a:extLst>
              <a:ext uri="{FF2B5EF4-FFF2-40B4-BE49-F238E27FC236}">
                <a16:creationId xmlns:a16="http://schemas.microsoft.com/office/drawing/2014/main" id="{9D7C7B98-DF84-E7E1-CF67-1DA50AD90673}"/>
              </a:ext>
            </a:extLst>
          </p:cNvPr>
          <p:cNvSpPr>
            <a:spLocks noGrp="1"/>
          </p:cNvSpPr>
          <p:nvPr>
            <p:ph idx="10"/>
          </p:nvPr>
        </p:nvSpPr>
        <p:spPr>
          <a:xfrm>
            <a:off x="5867400" y="914400"/>
            <a:ext cx="29718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tx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0" name="Footer Placeholder 4">
            <a:extLst>
              <a:ext uri="{FF2B5EF4-FFF2-40B4-BE49-F238E27FC236}">
                <a16:creationId xmlns:a16="http://schemas.microsoft.com/office/drawing/2014/main" id="{D41AE20F-67AB-7F58-E5C0-B80B60EB4F25}"/>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BB40FEBA-A659-D520-0764-206779E237E9}"/>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3003221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Caption 2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1C8B81A-95BD-E991-9B9F-3E9298BDDD8D}"/>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EBD1C03C-3DF7-A3DE-6887-F11B8EF5149C}"/>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BFB76CBF-9431-A50C-08E3-E8EE4F23614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E0BA04B7-EE99-D736-11AC-D183C0DF7ACD}"/>
              </a:ext>
            </a:extLst>
          </p:cNvPr>
          <p:cNvSpPr>
            <a:spLocks noGrp="1"/>
          </p:cNvSpPr>
          <p:nvPr>
            <p:ph idx="1"/>
          </p:nvPr>
        </p:nvSpPr>
        <p:spPr>
          <a:xfrm>
            <a:off x="304800" y="762000"/>
            <a:ext cx="5410200" cy="5334000"/>
          </a:xfrm>
          <a:prstGeom prst="rect">
            <a:avLst/>
          </a:prstGeom>
        </p:spPr>
        <p:txBody>
          <a:bodyPr lIns="274320" tIns="274320" rIns="274320" bIns="274320"/>
          <a:lstStyle>
            <a:lvl1pPr marL="0" indent="0">
              <a:buNone/>
              <a:defRPr sz="2000" b="1">
                <a:solidFill>
                  <a:schemeClr val="tx2"/>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2" name="Content Placeholder 2">
            <a:extLst>
              <a:ext uri="{FF2B5EF4-FFF2-40B4-BE49-F238E27FC236}">
                <a16:creationId xmlns:a16="http://schemas.microsoft.com/office/drawing/2014/main" id="{3A5A8A3F-3706-273B-1AFB-760A102730E0}"/>
              </a:ext>
            </a:extLst>
          </p:cNvPr>
          <p:cNvSpPr>
            <a:spLocks noGrp="1"/>
          </p:cNvSpPr>
          <p:nvPr>
            <p:ph idx="10"/>
          </p:nvPr>
        </p:nvSpPr>
        <p:spPr>
          <a:xfrm>
            <a:off x="5867400" y="914400"/>
            <a:ext cx="29718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accent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4" name="Footer Placeholder 4">
            <a:extLst>
              <a:ext uri="{FF2B5EF4-FFF2-40B4-BE49-F238E27FC236}">
                <a16:creationId xmlns:a16="http://schemas.microsoft.com/office/drawing/2014/main" id="{DB59DB38-0284-35BB-FCF2-EAA64B408BD8}"/>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5" name="Slide Number Placeholder 5">
            <a:extLst>
              <a:ext uri="{FF2B5EF4-FFF2-40B4-BE49-F238E27FC236}">
                <a16:creationId xmlns:a16="http://schemas.microsoft.com/office/drawing/2014/main" id="{9556402B-DC9D-8431-8023-AD3352280539}"/>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1413409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Quate with Captions (Aqua)">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762000"/>
            <a:ext cx="5181600" cy="5486400"/>
          </a:xfrm>
          <a:prstGeom prst="rect">
            <a:avLst/>
          </a:prstGeom>
        </p:spPr>
        <p:txBody>
          <a:bodyPr lIns="274320" tIns="274320" rIns="274320" bIns="274320"/>
          <a:lstStyle>
            <a:lvl1pPr marL="0" indent="0">
              <a:buNone/>
              <a:defRPr sz="2000" b="1">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 name="Title 1">
            <a:extLst>
              <a:ext uri="{FF2B5EF4-FFF2-40B4-BE49-F238E27FC236}">
                <a16:creationId xmlns:a16="http://schemas.microsoft.com/office/drawing/2014/main" id="{A87CE442-37B7-476C-9FE8-E96267B02A66}"/>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0D15576-9FF6-A891-FEC4-42E2548A9FC7}"/>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8556E2A8-9379-D337-6383-63A755F631AD}"/>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a:extLst>
              <a:ext uri="{FF2B5EF4-FFF2-40B4-BE49-F238E27FC236}">
                <a16:creationId xmlns:a16="http://schemas.microsoft.com/office/drawing/2014/main" id="{3DA0FCEA-D36B-8171-D6EF-668CFAA3362D}"/>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2435EFE1-64FF-A596-7050-A720211A5B2B}"/>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67029BC0-04FA-F2B5-5399-0E40A64D3564}"/>
              </a:ext>
            </a:extLst>
          </p:cNvPr>
          <p:cNvSpPr>
            <a:spLocks noGrp="1"/>
          </p:cNvSpPr>
          <p:nvPr>
            <p:ph idx="10"/>
          </p:nvPr>
        </p:nvSpPr>
        <p:spPr>
          <a:xfrm>
            <a:off x="5486400" y="838199"/>
            <a:ext cx="3352800" cy="5410201"/>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tx1"/>
                </a:solidFill>
              </a:defRPr>
            </a:lvl1pPr>
            <a:lvl2pPr>
              <a:defRPr sz="1600">
                <a:solidFill>
                  <a:schemeClr val="tx1"/>
                </a:solidFill>
              </a:defRPr>
            </a:lvl2pPr>
            <a:lvl3pPr>
              <a:defRPr sz="14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4226462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CEE2A56D-1F8F-6D34-5142-3AFE504C04F2}"/>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19A953EB-673D-F477-0F68-19BB33084976}"/>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1" y="1066800"/>
            <a:ext cx="8534400" cy="219136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1"/>
                </a:solidFill>
              </a:defRPr>
            </a:lvl1pPr>
            <a:lvl2pPr>
              <a:defRPr sz="1800">
                <a:solidFill>
                  <a:schemeClr val="accent2"/>
                </a:solidFill>
              </a:defRPr>
            </a:lvl2pPr>
            <a:lvl3pPr>
              <a:defRPr sz="1600">
                <a:solidFill>
                  <a:schemeClr val="accent2"/>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4" name="Text Placeholder 6">
            <a:extLst>
              <a:ext uri="{FF2B5EF4-FFF2-40B4-BE49-F238E27FC236}">
                <a16:creationId xmlns:a16="http://schemas.microsoft.com/office/drawing/2014/main" id="{9C95B286-9A86-1DCC-052D-7E695490B198}"/>
              </a:ext>
            </a:extLst>
          </p:cNvPr>
          <p:cNvSpPr>
            <a:spLocks noGrp="1"/>
          </p:cNvSpPr>
          <p:nvPr>
            <p:ph type="body" sz="half" idx="18"/>
          </p:nvPr>
        </p:nvSpPr>
        <p:spPr>
          <a:xfrm>
            <a:off x="304801" y="3574374"/>
            <a:ext cx="8534400" cy="2277547"/>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2000">
                <a:solidFill>
                  <a:schemeClr val="bg1"/>
                </a:solidFill>
              </a:defRPr>
            </a:lvl1pPr>
            <a:lvl2pPr>
              <a:defRPr sz="1800">
                <a:solidFill>
                  <a:schemeClr val="bg1"/>
                </a:solidFill>
              </a:defRPr>
            </a:lvl2pPr>
            <a:lvl3pPr marL="914400" indent="0">
              <a:buNone/>
              <a:defRPr sz="16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Tree>
    <p:extLst>
      <p:ext uri="{BB962C8B-B14F-4D97-AF65-F5344CB8AC3E}">
        <p14:creationId xmlns:p14="http://schemas.microsoft.com/office/powerpoint/2010/main" val="15903426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 Colum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5" name="Content Placeholder 4"/>
          <p:cNvSpPr>
            <a:spLocks noGrp="1"/>
          </p:cNvSpPr>
          <p:nvPr>
            <p:ph sz="half" idx="1"/>
          </p:nvPr>
        </p:nvSpPr>
        <p:spPr>
          <a:xfrm>
            <a:off x="304800" y="762000"/>
            <a:ext cx="4210050" cy="5029201"/>
          </a:xfrm>
          <a:prstGeom prst="rect">
            <a:avLst/>
          </a:prstGeom>
        </p:spPr>
        <p:txBody>
          <a:bodyPr lIns="274320" tIns="274320" rIns="274320" bIns="274320"/>
          <a:lstStyle>
            <a:lvl1pPr>
              <a:defRPr lang="en-US" sz="2000" dirty="0">
                <a:solidFill>
                  <a:schemeClr val="tx1"/>
                </a:solidFill>
              </a:defRPr>
            </a:lvl1pPr>
          </a:lstStyle>
          <a:p>
            <a:endParaRPr lang="en-US"/>
          </a:p>
        </p:txBody>
      </p:sp>
      <p:sp>
        <p:nvSpPr>
          <p:cNvPr id="6" name="Content Placeholder 5"/>
          <p:cNvSpPr>
            <a:spLocks noGrp="1"/>
          </p:cNvSpPr>
          <p:nvPr>
            <p:ph sz="half" idx="2"/>
          </p:nvPr>
        </p:nvSpPr>
        <p:spPr>
          <a:xfrm>
            <a:off x="4629150" y="762000"/>
            <a:ext cx="3886200" cy="5029201"/>
          </a:xfrm>
          <a:prstGeom prst="rect">
            <a:avLst/>
          </a:prstGeom>
        </p:spPr>
        <p:txBody>
          <a:bodyPr lIns="274320" tIns="274320" rIns="274320" bIns="274320"/>
          <a:lstStyle>
            <a:lvl1pPr>
              <a:defRPr sz="2000">
                <a:solidFill>
                  <a:schemeClr val="tx1"/>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Slide Number Placeholder 5">
            <a:extLst>
              <a:ext uri="{FF2B5EF4-FFF2-40B4-BE49-F238E27FC236}">
                <a16:creationId xmlns:a16="http://schemas.microsoft.com/office/drawing/2014/main" id="{4EF78B07-4E0F-444F-3584-E6AC1A3DDB02}"/>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302385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Slide Number Placeholder 5">
            <a:extLst>
              <a:ext uri="{FF2B5EF4-FFF2-40B4-BE49-F238E27FC236}">
                <a16:creationId xmlns:a16="http://schemas.microsoft.com/office/drawing/2014/main" id="{E8A51F0A-9475-9DAE-242E-33E187825E26}"/>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4">
            <a:extLst>
              <a:ext uri="{FF2B5EF4-FFF2-40B4-BE49-F238E27FC236}">
                <a16:creationId xmlns:a16="http://schemas.microsoft.com/office/drawing/2014/main" id="{2EE9DFC8-B2E5-E793-2150-517381008A73}"/>
              </a:ext>
            </a:extLst>
          </p:cNvPr>
          <p:cNvSpPr>
            <a:spLocks noGrp="1"/>
          </p:cNvSpPr>
          <p:nvPr>
            <p:ph sz="half" idx="1"/>
          </p:nvPr>
        </p:nvSpPr>
        <p:spPr>
          <a:xfrm>
            <a:off x="304800" y="762000"/>
            <a:ext cx="2819400" cy="5029201"/>
          </a:xfrm>
          <a:prstGeom prst="rect">
            <a:avLst/>
          </a:prstGeom>
        </p:spPr>
        <p:txBody>
          <a:bodyPr lIns="274320" tIns="274320" rIns="274320" bIns="274320"/>
          <a:lstStyle>
            <a:lvl1pPr>
              <a:defRPr lang="en-US" sz="2000" dirty="0">
                <a:solidFill>
                  <a:schemeClr val="tx1"/>
                </a:solidFill>
              </a:defRPr>
            </a:lvl1pPr>
          </a:lstStyle>
          <a:p>
            <a:endParaRPr lang="en-US"/>
          </a:p>
        </p:txBody>
      </p:sp>
      <p:sp>
        <p:nvSpPr>
          <p:cNvPr id="12" name="Content Placeholder 4">
            <a:extLst>
              <a:ext uri="{FF2B5EF4-FFF2-40B4-BE49-F238E27FC236}">
                <a16:creationId xmlns:a16="http://schemas.microsoft.com/office/drawing/2014/main" id="{378E2229-F384-0D03-A606-DDA1EF9C1598}"/>
              </a:ext>
            </a:extLst>
          </p:cNvPr>
          <p:cNvSpPr>
            <a:spLocks noGrp="1"/>
          </p:cNvSpPr>
          <p:nvPr>
            <p:ph sz="half" idx="11"/>
          </p:nvPr>
        </p:nvSpPr>
        <p:spPr>
          <a:xfrm>
            <a:off x="3169229" y="762000"/>
            <a:ext cx="2819400" cy="5029201"/>
          </a:xfrm>
          <a:prstGeom prst="rect">
            <a:avLst/>
          </a:prstGeom>
        </p:spPr>
        <p:txBody>
          <a:bodyPr lIns="274320" tIns="274320" rIns="274320" bIns="274320"/>
          <a:lstStyle>
            <a:lvl1pPr>
              <a:defRPr lang="en-US" sz="2000" dirty="0">
                <a:solidFill>
                  <a:schemeClr val="tx1"/>
                </a:solidFill>
              </a:defRPr>
            </a:lvl1pPr>
          </a:lstStyle>
          <a:p>
            <a:endParaRPr lang="en-US"/>
          </a:p>
        </p:txBody>
      </p:sp>
      <p:sp>
        <p:nvSpPr>
          <p:cNvPr id="13" name="Content Placeholder 4">
            <a:extLst>
              <a:ext uri="{FF2B5EF4-FFF2-40B4-BE49-F238E27FC236}">
                <a16:creationId xmlns:a16="http://schemas.microsoft.com/office/drawing/2014/main" id="{A025B271-82B7-1F6E-F1D4-5CDE1CA26D69}"/>
              </a:ext>
            </a:extLst>
          </p:cNvPr>
          <p:cNvSpPr>
            <a:spLocks noGrp="1"/>
          </p:cNvSpPr>
          <p:nvPr>
            <p:ph sz="half" idx="12"/>
          </p:nvPr>
        </p:nvSpPr>
        <p:spPr>
          <a:xfrm>
            <a:off x="6026729" y="762000"/>
            <a:ext cx="2819400" cy="5029201"/>
          </a:xfrm>
          <a:prstGeom prst="rect">
            <a:avLst/>
          </a:prstGeom>
        </p:spPr>
        <p:txBody>
          <a:bodyPr lIns="274320" tIns="274320" rIns="274320" bIns="274320"/>
          <a:lstStyle>
            <a:lvl1pPr>
              <a:defRPr lang="en-US" sz="2000" dirty="0">
                <a:solidFill>
                  <a:schemeClr val="tx1"/>
                </a:solidFill>
              </a:defRPr>
            </a:lvl1pPr>
          </a:lstStyle>
          <a:p>
            <a:endParaRPr lang="en-US"/>
          </a:p>
        </p:txBody>
      </p:sp>
    </p:spTree>
    <p:extLst>
      <p:ext uri="{BB962C8B-B14F-4D97-AF65-F5344CB8AC3E}">
        <p14:creationId xmlns:p14="http://schemas.microsoft.com/office/powerpoint/2010/main" val="10293522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A2E64688-55C6-E357-9586-99D476DEA0E8}"/>
              </a:ext>
            </a:extLst>
          </p:cNvPr>
          <p:cNvSpPr>
            <a:spLocks noGrp="1"/>
          </p:cNvSpPr>
          <p:nvPr>
            <p:ph type="body" idx="1"/>
          </p:nvPr>
        </p:nvSpPr>
        <p:spPr>
          <a:xfrm>
            <a:off x="381000" y="1240594"/>
            <a:ext cx="2743200" cy="576262"/>
          </a:xfrm>
          <a:prstGeom prst="rect">
            <a:avLst/>
          </a:prstGeom>
        </p:spPr>
        <p:txBody>
          <a:bodyPr/>
          <a:lstStyle>
            <a:lvl1pPr marL="0" indent="0">
              <a:buFontTx/>
              <a:buNone/>
              <a:defRPr sz="2000">
                <a:solidFill>
                  <a:srgbClr val="00AEC7"/>
                </a:solidFill>
                <a:latin typeface="+mj-lt"/>
              </a:defRPr>
            </a:lvl1pPr>
          </a:lstStyle>
          <a:p>
            <a:endParaRPr lang="en-US"/>
          </a:p>
        </p:txBody>
      </p:sp>
      <p:sp>
        <p:nvSpPr>
          <p:cNvPr id="22" name="Text Placeholder 6">
            <a:extLst>
              <a:ext uri="{FF2B5EF4-FFF2-40B4-BE49-F238E27FC236}">
                <a16:creationId xmlns:a16="http://schemas.microsoft.com/office/drawing/2014/main" id="{5647BB42-DB2F-5A0E-E38E-6058202FE98E}"/>
              </a:ext>
            </a:extLst>
          </p:cNvPr>
          <p:cNvSpPr>
            <a:spLocks noGrp="1"/>
          </p:cNvSpPr>
          <p:nvPr>
            <p:ph type="body" sz="half" idx="15"/>
          </p:nvPr>
        </p:nvSpPr>
        <p:spPr>
          <a:xfrm>
            <a:off x="400516" y="1926394"/>
            <a:ext cx="2743200" cy="3941006"/>
          </a:xfrm>
          <a:prstGeom prst="rect">
            <a:avLst/>
          </a:prstGeom>
        </p:spPr>
        <p:txBody>
          <a:bodyPr/>
          <a:lstStyle>
            <a:lvl1pPr>
              <a:defRPr sz="1400">
                <a:solidFill>
                  <a:schemeClr val="tx1"/>
                </a:solidFill>
              </a:defRPr>
            </a:lvl1pPr>
          </a:lstStyle>
          <a:p>
            <a:endParaRPr lang="en-US"/>
          </a:p>
        </p:txBody>
      </p:sp>
      <p:sp>
        <p:nvSpPr>
          <p:cNvPr id="23" name="Text Placeholder 2">
            <a:extLst>
              <a:ext uri="{FF2B5EF4-FFF2-40B4-BE49-F238E27FC236}">
                <a16:creationId xmlns:a16="http://schemas.microsoft.com/office/drawing/2014/main" id="{ACFE8832-28AD-B47C-8C26-31B963CA9E5A}"/>
              </a:ext>
            </a:extLst>
          </p:cNvPr>
          <p:cNvSpPr>
            <a:spLocks noGrp="1"/>
          </p:cNvSpPr>
          <p:nvPr>
            <p:ph type="body" idx="16"/>
          </p:nvPr>
        </p:nvSpPr>
        <p:spPr>
          <a:xfrm>
            <a:off x="3200400" y="1240594"/>
            <a:ext cx="2743200" cy="576262"/>
          </a:xfrm>
          <a:prstGeom prst="rect">
            <a:avLst/>
          </a:prstGeom>
        </p:spPr>
        <p:txBody>
          <a:bodyPr/>
          <a:lstStyle>
            <a:lvl1pPr marL="0" indent="0">
              <a:buNone/>
              <a:defRPr sz="2000">
                <a:solidFill>
                  <a:srgbClr val="00AEC7"/>
                </a:solidFill>
                <a:latin typeface="+mj-lt"/>
              </a:defRPr>
            </a:lvl1pPr>
          </a:lstStyle>
          <a:p>
            <a:endParaRPr lang="en-US"/>
          </a:p>
        </p:txBody>
      </p:sp>
      <p:sp>
        <p:nvSpPr>
          <p:cNvPr id="24" name="Text Placeholder 6">
            <a:extLst>
              <a:ext uri="{FF2B5EF4-FFF2-40B4-BE49-F238E27FC236}">
                <a16:creationId xmlns:a16="http://schemas.microsoft.com/office/drawing/2014/main" id="{2945EFAC-694A-3BD3-547B-6671ECA14576}"/>
              </a:ext>
            </a:extLst>
          </p:cNvPr>
          <p:cNvSpPr>
            <a:spLocks noGrp="1"/>
          </p:cNvSpPr>
          <p:nvPr>
            <p:ph type="body" sz="half" idx="17"/>
          </p:nvPr>
        </p:nvSpPr>
        <p:spPr>
          <a:xfrm>
            <a:off x="3219916" y="1926394"/>
            <a:ext cx="2743200" cy="3941006"/>
          </a:xfrm>
          <a:prstGeom prst="rect">
            <a:avLst/>
          </a:prstGeom>
        </p:spPr>
        <p:txBody>
          <a:bodyPr/>
          <a:lstStyle>
            <a:lvl1pPr>
              <a:defRPr sz="1400">
                <a:solidFill>
                  <a:schemeClr val="tx1"/>
                </a:solidFill>
              </a:defRPr>
            </a:lvl1pPr>
          </a:lstStyle>
          <a:p>
            <a:endParaRPr lang="en-US"/>
          </a:p>
        </p:txBody>
      </p:sp>
      <p:sp>
        <p:nvSpPr>
          <p:cNvPr id="25" name="Text Placeholder 2">
            <a:extLst>
              <a:ext uri="{FF2B5EF4-FFF2-40B4-BE49-F238E27FC236}">
                <a16:creationId xmlns:a16="http://schemas.microsoft.com/office/drawing/2014/main" id="{559C7A71-BBBF-254C-4D14-5F4DC1F4ED33}"/>
              </a:ext>
            </a:extLst>
          </p:cNvPr>
          <p:cNvSpPr>
            <a:spLocks noGrp="1"/>
          </p:cNvSpPr>
          <p:nvPr>
            <p:ph type="body" idx="18"/>
          </p:nvPr>
        </p:nvSpPr>
        <p:spPr>
          <a:xfrm>
            <a:off x="6000284" y="1237099"/>
            <a:ext cx="2743200" cy="576262"/>
          </a:xfrm>
          <a:prstGeom prst="rect">
            <a:avLst/>
          </a:prstGeom>
        </p:spPr>
        <p:txBody>
          <a:bodyPr/>
          <a:lstStyle>
            <a:lvl1pPr marL="0" indent="0">
              <a:buFontTx/>
              <a:buNone/>
              <a:defRPr sz="2000">
                <a:solidFill>
                  <a:srgbClr val="00AEC7"/>
                </a:solidFill>
                <a:latin typeface="+mj-lt"/>
              </a:defRPr>
            </a:lvl1pPr>
          </a:lstStyle>
          <a:p>
            <a:endParaRPr lang="en-US"/>
          </a:p>
        </p:txBody>
      </p:sp>
      <p:sp>
        <p:nvSpPr>
          <p:cNvPr id="26" name="Text Placeholder 6">
            <a:extLst>
              <a:ext uri="{FF2B5EF4-FFF2-40B4-BE49-F238E27FC236}">
                <a16:creationId xmlns:a16="http://schemas.microsoft.com/office/drawing/2014/main" id="{B003D11D-EC33-ECB2-82CF-2D9A887EAC5E}"/>
              </a:ext>
            </a:extLst>
          </p:cNvPr>
          <p:cNvSpPr>
            <a:spLocks noGrp="1"/>
          </p:cNvSpPr>
          <p:nvPr>
            <p:ph type="body" sz="half" idx="19"/>
          </p:nvPr>
        </p:nvSpPr>
        <p:spPr>
          <a:xfrm>
            <a:off x="6019800" y="1922899"/>
            <a:ext cx="2743200" cy="3941006"/>
          </a:xfrm>
          <a:prstGeom prst="rect">
            <a:avLst/>
          </a:prstGeom>
        </p:spPr>
        <p:txBody>
          <a:bodyPr/>
          <a:lstStyle>
            <a:lvl1pPr>
              <a:defRPr sz="1400">
                <a:solidFill>
                  <a:schemeClr val="tx1"/>
                </a:solidFill>
              </a:defRPr>
            </a:lvl1pPr>
          </a:lstStyle>
          <a:p>
            <a:endParaRPr lang="en-US"/>
          </a:p>
        </p:txBody>
      </p:sp>
      <p:sp>
        <p:nvSpPr>
          <p:cNvPr id="27" name="Slide Number Placeholder 5">
            <a:extLst>
              <a:ext uri="{FF2B5EF4-FFF2-40B4-BE49-F238E27FC236}">
                <a16:creationId xmlns:a16="http://schemas.microsoft.com/office/drawing/2014/main" id="{3C43E465-E8F7-518D-DB0A-14D6D410852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42687652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lide with Shap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a:solidFill>
                <a:prstClr val="black">
                  <a:tint val="75000"/>
                </a:prstClr>
              </a:solidFill>
            </a:endParaRPr>
          </a:p>
        </p:txBody>
      </p:sp>
      <p:graphicFrame>
        <p:nvGraphicFramePr>
          <p:cNvPr id="8" name="Diagram 7">
            <a:extLst>
              <a:ext uri="{FF2B5EF4-FFF2-40B4-BE49-F238E27FC236}">
                <a16:creationId xmlns:a16="http://schemas.microsoft.com/office/drawing/2014/main" id="{F9EE3F64-5084-626C-72A7-533838A69759}"/>
              </a:ext>
            </a:extLst>
          </p:cNvPr>
          <p:cNvGraphicFramePr/>
          <p:nvPr userDrawn="1">
            <p:extLst>
              <p:ext uri="{D42A27DB-BD31-4B8C-83A1-F6EECF244321}">
                <p14:modId xmlns:p14="http://schemas.microsoft.com/office/powerpoint/2010/main" val="2536825941"/>
              </p:ext>
            </p:extLst>
          </p:nvPr>
        </p:nvGraphicFramePr>
        <p:xfrm>
          <a:off x="304800" y="762000"/>
          <a:ext cx="8534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1" name="Slide Number Placeholder 5">
            <a:extLst>
              <a:ext uri="{FF2B5EF4-FFF2-40B4-BE49-F238E27FC236}">
                <a16:creationId xmlns:a16="http://schemas.microsoft.com/office/drawing/2014/main" id="{7E1BA5E2-F942-F1C0-42B8-24244D128FAF}"/>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933083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14400"/>
            <a:ext cx="8534400" cy="51816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0429"/>
            <a:ext cx="8005618" cy="1470025"/>
          </a:xfrm>
          <a:prstGeom prst="rect">
            <a:avLst/>
          </a:prstGeom>
        </p:spPr>
        <p:txBody>
          <a:bodyPr/>
          <a:lstStyle>
            <a:lvl1pPr>
              <a:defRPr b="1">
                <a:solidFill>
                  <a:schemeClr val="tx1"/>
                </a:solidFill>
              </a:defRPr>
            </a:lvl1pPr>
          </a:lstStyle>
          <a:p>
            <a:r>
              <a:rPr lang="en-US"/>
              <a:t>Click to edit Master title style</a:t>
            </a:r>
          </a:p>
        </p:txBody>
      </p:sp>
      <p:sp>
        <p:nvSpPr>
          <p:cNvPr id="3" name="Subtitle 2"/>
          <p:cNvSpPr>
            <a:spLocks noGrp="1"/>
          </p:cNvSpPr>
          <p:nvPr>
            <p:ph type="subTitle" idx="1"/>
          </p:nvPr>
        </p:nvSpPr>
        <p:spPr>
          <a:xfrm>
            <a:off x="1452418"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5">
            <a:extLst>
              <a:ext uri="{FF2B5EF4-FFF2-40B4-BE49-F238E27FC236}">
                <a16:creationId xmlns:a16="http://schemas.microsoft.com/office/drawing/2014/main" id="{FBA199AC-D2A1-091A-DA81-F6D6886C50B2}"/>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960263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38404"/>
            <a:ext cx="8005618" cy="1470025"/>
          </a:xfrm>
          <a:prstGeom prst="rect">
            <a:avLst/>
          </a:prstGeom>
        </p:spPr>
        <p:txBody>
          <a:bodyPr/>
          <a:lstStyle>
            <a:lvl1pPr>
              <a:defRPr b="1">
                <a:solidFill>
                  <a:schemeClr val="accent1"/>
                </a:solidFill>
              </a:defRPr>
            </a:lvl1pPr>
          </a:lstStyle>
          <a:p>
            <a:r>
              <a:rPr lang="en-US"/>
              <a:t>Click to edit Master 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F5AF8914-EDD3-FC49-4CAF-D7AFEA0598A5}"/>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886957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2F5400B3-30FC-250E-0E40-F769CD495FA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427042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762001"/>
            <a:ext cx="8534400" cy="5280822"/>
          </a:xfrm>
          <a:prstGeom prst="rect">
            <a:avLst/>
          </a:prstGeom>
        </p:spPr>
        <p:txBody>
          <a:bodyPr lIns="274320" tIns="274320" rIns="274320" bIns="274320"/>
          <a:lstStyle>
            <a:lvl1pPr>
              <a:defRPr sz="2000" b="0">
                <a:solidFill>
                  <a:schemeClr val="tx1"/>
                </a:solidFill>
              </a:defRPr>
            </a:lvl1pPr>
            <a:lvl2pPr>
              <a:defRPr sz="1800">
                <a:solidFill>
                  <a:srgbClr val="5B6770"/>
                </a:solidFill>
              </a:defRPr>
            </a:lvl2pPr>
            <a:lvl3pPr>
              <a:defRPr sz="1600">
                <a:solidFill>
                  <a:srgbClr val="5B6770"/>
                </a:solidFill>
              </a:defRPr>
            </a:lvl3pPr>
            <a:lvl4pPr>
              <a:defRPr sz="1400">
                <a:solidFill>
                  <a:srgbClr val="5B6770"/>
                </a:solidFill>
              </a:defRPr>
            </a:lvl4pPr>
            <a:lvl5pPr>
              <a:defRPr sz="1200">
                <a:solidFill>
                  <a:srgbClr val="5B677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915271C7-351C-6A53-1BD1-4B6987F11FC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262159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762000"/>
            <a:ext cx="51816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464808"/>
          </a:xfrm>
          <a:prstGeom prst="rect">
            <a:avLst/>
          </a:prstGeom>
          <a:solidFill>
            <a:srgbClr val="E6EBF0"/>
          </a:solidFill>
        </p:spPr>
        <p:txBody>
          <a:bodyPr lIns="274320" tIns="1051560" rIns="274320" bIns="7315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4CC83710-C64D-1BD2-447D-28FF58823C7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8FF9252-B1FC-9936-53BB-BEE6DD5CEFB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060D07C2-2A38-B953-E52E-4EBD6A8D19A2}"/>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Footer Placeholder 4">
            <a:extLst>
              <a:ext uri="{FF2B5EF4-FFF2-40B4-BE49-F238E27FC236}">
                <a16:creationId xmlns:a16="http://schemas.microsoft.com/office/drawing/2014/main" id="{0DBED4E2-E7A2-AE66-639C-4EE96FC0655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9" name="Slide Number Placeholder 5">
            <a:extLst>
              <a:ext uri="{FF2B5EF4-FFF2-40B4-BE49-F238E27FC236}">
                <a16:creationId xmlns:a16="http://schemas.microsoft.com/office/drawing/2014/main" id="{78926B97-2A6D-A2E6-33E5-91F5C2A6F7BE}"/>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4443075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18" Type="http://schemas.openxmlformats.org/officeDocument/2006/relationships/slideLayout" Target="../slideLayouts/slideLayout2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17" Type="http://schemas.openxmlformats.org/officeDocument/2006/relationships/slideLayout" Target="../slideLayouts/slideLayout21.xml"/><Relationship Id="rId2" Type="http://schemas.openxmlformats.org/officeDocument/2006/relationships/slideLayout" Target="../slideLayouts/slideLayout6.xml"/><Relationship Id="rId16" Type="http://schemas.openxmlformats.org/officeDocument/2006/relationships/slideLayout" Target="../slideLayouts/slideLayout20.xml"/><Relationship Id="rId20" Type="http://schemas.openxmlformats.org/officeDocument/2006/relationships/image" Target="../media/image2.png"/><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slideLayout" Target="../slideLayouts/slideLayout19.xml"/><Relationship Id="rId10" Type="http://schemas.openxmlformats.org/officeDocument/2006/relationships/slideLayout" Target="../slideLayouts/slideLayout14.xml"/><Relationship Id="rId19" Type="http://schemas.openxmlformats.org/officeDocument/2006/relationships/theme" Target="../theme/theme4.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64D7AF-E2F5-1599-41AA-3C3E7364C4D0}"/>
              </a:ext>
            </a:extLst>
          </p:cNvPr>
          <p:cNvSpPr/>
          <p:nvPr userDrawn="1"/>
        </p:nvSpPr>
        <p:spPr>
          <a:xfrm>
            <a:off x="8534402" y="6477004"/>
            <a:ext cx="5333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2" name="Rectangle 1">
            <a:extLst>
              <a:ext uri="{FF2B5EF4-FFF2-40B4-BE49-F238E27FC236}">
                <a16:creationId xmlns:a16="http://schemas.microsoft.com/office/drawing/2014/main" id="{BC265F66-6D17-D963-C0E8-D5570992A0F6}"/>
              </a:ext>
            </a:extLst>
          </p:cNvPr>
          <p:cNvSpPr/>
          <p:nvPr userDrawn="1"/>
        </p:nvSpPr>
        <p:spPr>
          <a:xfrm>
            <a:off x="9019630" y="6477000"/>
            <a:ext cx="124369"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7" y="6553200"/>
            <a:ext cx="935921" cy="246221"/>
          </a:xfrm>
          <a:prstGeom prst="rect">
            <a:avLst/>
          </a:prstGeom>
          <a:noFill/>
        </p:spPr>
        <p:txBody>
          <a:bodyPr wrap="square" rtlCol="0">
            <a:spAutoFit/>
          </a:bodyPr>
          <a:lstStyle/>
          <a:p>
            <a:r>
              <a:rPr lang="en-US" sz="1000" b="1">
                <a:solidFill>
                  <a:schemeClr val="tx1"/>
                </a:solidFill>
              </a:rPr>
              <a:t>PUBLIC</a:t>
            </a:r>
          </a:p>
        </p:txBody>
      </p:sp>
      <p:sp>
        <p:nvSpPr>
          <p:cNvPr id="6" name="Slide Number Placeholder 5">
            <a:extLst>
              <a:ext uri="{FF2B5EF4-FFF2-40B4-BE49-F238E27FC236}">
                <a16:creationId xmlns:a16="http://schemas.microsoft.com/office/drawing/2014/main" id="{CF415D4E-E4EE-28DF-8C01-159908B931D3}"/>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03138622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106BA98-094F-791E-DB1B-0A912825F17D}"/>
              </a:ext>
            </a:extLst>
          </p:cNvPr>
          <p:cNvSpPr txBox="1"/>
          <p:nvPr/>
        </p:nvSpPr>
        <p:spPr>
          <a:xfrm>
            <a:off x="3352800" y="1828800"/>
            <a:ext cx="5553740" cy="3108543"/>
          </a:xfrm>
          <a:prstGeom prst="rect">
            <a:avLst/>
          </a:prstGeom>
          <a:noFill/>
        </p:spPr>
        <p:txBody>
          <a:bodyPr wrap="square" rtlCol="0">
            <a:spAutoFit/>
          </a:bodyPr>
          <a:lstStyle/>
          <a:p>
            <a:r>
              <a:rPr lang="en-US" sz="2000" b="1" dirty="0">
                <a:solidFill>
                  <a:schemeClr val="tx2"/>
                </a:solidFill>
              </a:rPr>
              <a:t>NFRC Telemetry update</a:t>
            </a:r>
          </a:p>
          <a:p>
            <a:endParaRPr lang="en-US" i="1" dirty="0">
              <a:solidFill>
                <a:schemeClr val="tx2"/>
              </a:solidFill>
            </a:endParaRPr>
          </a:p>
          <a:p>
            <a:endParaRPr lang="en-US" i="1" dirty="0">
              <a:solidFill>
                <a:schemeClr val="tx2"/>
              </a:solidFill>
            </a:endParaRPr>
          </a:p>
          <a:p>
            <a:endParaRPr lang="en-US" sz="2000" dirty="0">
              <a:solidFill>
                <a:schemeClr val="tx2"/>
              </a:solidFill>
            </a:endParaRPr>
          </a:p>
          <a:p>
            <a:r>
              <a:rPr lang="en-US" sz="2000" dirty="0">
                <a:solidFill>
                  <a:schemeClr val="tx2"/>
                </a:solidFill>
              </a:rPr>
              <a:t>TWG</a:t>
            </a:r>
          </a:p>
          <a:p>
            <a:r>
              <a:rPr lang="en-US" sz="2000" dirty="0">
                <a:solidFill>
                  <a:schemeClr val="tx2"/>
                </a:solidFill>
              </a:rPr>
              <a:t>4/24/2025</a:t>
            </a:r>
          </a:p>
          <a:p>
            <a:endParaRPr lang="en-US" sz="2000" dirty="0">
              <a:solidFill>
                <a:schemeClr val="tx2"/>
              </a:solidFill>
            </a:endParaRPr>
          </a:p>
          <a:p>
            <a:r>
              <a:rPr lang="en-US" sz="2000" i="1" dirty="0">
                <a:solidFill>
                  <a:schemeClr val="tx2"/>
                </a:solidFill>
              </a:rPr>
              <a:t>ERCOT Staff</a:t>
            </a:r>
            <a:endParaRPr lang="en-US" sz="2000" dirty="0">
              <a:solidFill>
                <a:schemeClr val="tx2"/>
              </a:solidFill>
            </a:endParaRPr>
          </a:p>
          <a:p>
            <a:endParaRPr lang="en-US" sz="2000" dirty="0">
              <a:solidFill>
                <a:schemeClr val="tx2"/>
              </a:solidFill>
            </a:endParaRPr>
          </a:p>
          <a:p>
            <a:endParaRPr lang="en-US" sz="2000" dirty="0">
              <a:solidFill>
                <a:schemeClr val="tx2"/>
              </a:solidFill>
            </a:endParaRP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E9E83-8692-4623-0A81-9C0549EAB877}"/>
              </a:ext>
            </a:extLst>
          </p:cNvPr>
          <p:cNvSpPr>
            <a:spLocks noGrp="1"/>
          </p:cNvSpPr>
          <p:nvPr>
            <p:ph type="title"/>
          </p:nvPr>
        </p:nvSpPr>
        <p:spPr/>
        <p:txBody>
          <a:bodyPr/>
          <a:lstStyle/>
          <a:p>
            <a:r>
              <a:rPr lang="en-US" dirty="0"/>
              <a:t>Retain NFRC Telemetry</a:t>
            </a:r>
          </a:p>
        </p:txBody>
      </p:sp>
      <p:sp>
        <p:nvSpPr>
          <p:cNvPr id="3" name="Content Placeholder 2">
            <a:extLst>
              <a:ext uri="{FF2B5EF4-FFF2-40B4-BE49-F238E27FC236}">
                <a16:creationId xmlns:a16="http://schemas.microsoft.com/office/drawing/2014/main" id="{F222D890-915F-4141-B483-5B489F67AD87}"/>
              </a:ext>
            </a:extLst>
          </p:cNvPr>
          <p:cNvSpPr>
            <a:spLocks noGrp="1"/>
          </p:cNvSpPr>
          <p:nvPr>
            <p:ph idx="1"/>
          </p:nvPr>
        </p:nvSpPr>
        <p:spPr>
          <a:xfrm>
            <a:off x="242617" y="508910"/>
            <a:ext cx="8534400" cy="5739490"/>
          </a:xfrm>
        </p:spPr>
        <p:txBody>
          <a:bodyPr/>
          <a:lstStyle/>
          <a:p>
            <a:r>
              <a:rPr lang="en-US" sz="1800" dirty="0">
                <a:solidFill>
                  <a:schemeClr val="tx2"/>
                </a:solidFill>
              </a:rPr>
              <a:t>RTCB improves the telemetry from Resources with Power Augmentation Capacity (offline when duct burners are not fired) by introducing new telemetry points. </a:t>
            </a:r>
          </a:p>
          <a:p>
            <a:pPr lvl="1"/>
            <a:r>
              <a:rPr lang="en-US" sz="1600" dirty="0">
                <a:solidFill>
                  <a:schemeClr val="tx2"/>
                </a:solidFill>
              </a:rPr>
              <a:t>High limit of the Frequency Responsive Capacity (HFRL)</a:t>
            </a:r>
          </a:p>
          <a:p>
            <a:pPr lvl="1"/>
            <a:r>
              <a:rPr lang="en-US" sz="1600" dirty="0">
                <a:solidFill>
                  <a:schemeClr val="tx2"/>
                </a:solidFill>
              </a:rPr>
              <a:t>Low Limit of the Frequency Responsive Capacity (LFRL)</a:t>
            </a:r>
          </a:p>
          <a:p>
            <a:pPr lvl="1"/>
            <a:r>
              <a:rPr lang="en-US" sz="1600" dirty="0">
                <a:solidFill>
                  <a:schemeClr val="tx2"/>
                </a:solidFill>
              </a:rPr>
              <a:t>Frequency Responsive Capacity Factor (FRQF)</a:t>
            </a:r>
          </a:p>
          <a:p>
            <a:pPr lvl="1"/>
            <a:r>
              <a:rPr lang="en-US" sz="1600" b="1" dirty="0">
                <a:solidFill>
                  <a:schemeClr val="tx2"/>
                </a:solidFill>
              </a:rPr>
              <a:t>Inactive Power Augmentation Capacity (PAUG)</a:t>
            </a:r>
          </a:p>
          <a:p>
            <a:r>
              <a:rPr lang="en-US" sz="1800" dirty="0">
                <a:solidFill>
                  <a:schemeClr val="tx2"/>
                </a:solidFill>
              </a:rPr>
              <a:t>ERCOT has identified the need to retain the current NFRC telemetry in RTCB to continue support the NERC BAL-001-TRE-2, unit governor response performance evaluation for Frequency Measurable Events. For this evaluation, only the unused/remaining duct capacity is excluded which is informed to ERCOT by the current NFRC telemetry. </a:t>
            </a:r>
          </a:p>
          <a:p>
            <a:r>
              <a:rPr lang="en-US" sz="1800" dirty="0">
                <a:solidFill>
                  <a:schemeClr val="tx2"/>
                </a:solidFill>
              </a:rPr>
              <a:t>PAUG telemetry in RTCB is expected to be static unfired Power Augmentation capacity when ducts are not fired and 0 when ducts are fired, while NFRC telemetry will gradually drop to 0 as the Resource dispatches into the duct capacity.</a:t>
            </a:r>
          </a:p>
          <a:p>
            <a:r>
              <a:rPr lang="en-US" sz="1800" dirty="0">
                <a:solidFill>
                  <a:schemeClr val="tx2"/>
                </a:solidFill>
              </a:rPr>
              <a:t>Without NFRC telemetry, ERCOT cannot derive the unused/remaining duct capacity which is needed for BAL-001-TRE-2 evaluation.</a:t>
            </a:r>
          </a:p>
        </p:txBody>
      </p:sp>
      <p:sp>
        <p:nvSpPr>
          <p:cNvPr id="4" name="Slide Number Placeholder 3">
            <a:extLst>
              <a:ext uri="{FF2B5EF4-FFF2-40B4-BE49-F238E27FC236}">
                <a16:creationId xmlns:a16="http://schemas.microsoft.com/office/drawing/2014/main" id="{72DE6CCE-5146-9D10-033E-7174A8B5FD7A}"/>
              </a:ext>
            </a:extLst>
          </p:cNvPr>
          <p:cNvSpPr>
            <a:spLocks noGrp="1"/>
          </p:cNvSpPr>
          <p:nvPr>
            <p:ph type="sldNum" sz="quarter" idx="4"/>
          </p:nvPr>
        </p:nvSpPr>
        <p:spPr/>
        <p:txBody>
          <a:bodyPr/>
          <a:lstStyle/>
          <a:p>
            <a:fld id="{1D93BD3E-1E9A-4970-A6F7-E7AC52762E0C}" type="slidenum">
              <a:rPr lang="en-US" smtClean="0"/>
              <a:pPr/>
              <a:t>2</a:t>
            </a:fld>
            <a:endParaRPr lang="en-US"/>
          </a:p>
        </p:txBody>
      </p:sp>
      <p:sp>
        <p:nvSpPr>
          <p:cNvPr id="5" name="Rectangle 4">
            <a:extLst>
              <a:ext uri="{FF2B5EF4-FFF2-40B4-BE49-F238E27FC236}">
                <a16:creationId xmlns:a16="http://schemas.microsoft.com/office/drawing/2014/main" id="{E67210AF-3488-6EE4-A6B8-C38FD371D080}"/>
              </a:ext>
            </a:extLst>
          </p:cNvPr>
          <p:cNvSpPr/>
          <p:nvPr/>
        </p:nvSpPr>
        <p:spPr>
          <a:xfrm>
            <a:off x="1143000" y="2667000"/>
            <a:ext cx="32766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11972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C11AC8-DE4C-FC91-0FCF-C7BE16E3AA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DAEAAAF-22C8-9549-5182-249DFA8E775C}"/>
              </a:ext>
            </a:extLst>
          </p:cNvPr>
          <p:cNvSpPr>
            <a:spLocks noGrp="1"/>
          </p:cNvSpPr>
          <p:nvPr>
            <p:ph type="title"/>
          </p:nvPr>
        </p:nvSpPr>
        <p:spPr/>
        <p:txBody>
          <a:bodyPr/>
          <a:lstStyle/>
          <a:p>
            <a:r>
              <a:rPr lang="en-US" dirty="0"/>
              <a:t>Retain NFRC Telemetry</a:t>
            </a:r>
          </a:p>
        </p:txBody>
      </p:sp>
      <p:sp>
        <p:nvSpPr>
          <p:cNvPr id="3" name="Content Placeholder 2">
            <a:extLst>
              <a:ext uri="{FF2B5EF4-FFF2-40B4-BE49-F238E27FC236}">
                <a16:creationId xmlns:a16="http://schemas.microsoft.com/office/drawing/2014/main" id="{E347417D-B6DA-736C-7ABC-5AD018E7B77A}"/>
              </a:ext>
            </a:extLst>
          </p:cNvPr>
          <p:cNvSpPr>
            <a:spLocks noGrp="1"/>
          </p:cNvSpPr>
          <p:nvPr>
            <p:ph idx="1"/>
          </p:nvPr>
        </p:nvSpPr>
        <p:spPr>
          <a:xfrm>
            <a:off x="242617" y="508910"/>
            <a:ext cx="8534400" cy="5739490"/>
          </a:xfrm>
        </p:spPr>
        <p:txBody>
          <a:bodyPr/>
          <a:lstStyle/>
          <a:p>
            <a:r>
              <a:rPr lang="en-US" sz="1800" dirty="0">
                <a:solidFill>
                  <a:schemeClr val="tx2"/>
                </a:solidFill>
              </a:rPr>
              <a:t>To resolve this, ERCOT is requesting Market Participants to retain the NFRC telemetry and any logic that is being used to calculate the NFRC telemetry and continue to use it as is in the RTCB.</a:t>
            </a:r>
          </a:p>
          <a:p>
            <a:r>
              <a:rPr lang="en-US" sz="1800" dirty="0">
                <a:solidFill>
                  <a:schemeClr val="tx2"/>
                </a:solidFill>
              </a:rPr>
              <a:t>ERCOT will reinstate the relevant protocol language related to NFRC in the future Nodal Protocol Revisions. </a:t>
            </a:r>
          </a:p>
          <a:p>
            <a:r>
              <a:rPr lang="en-US" sz="1800" dirty="0">
                <a:solidFill>
                  <a:schemeClr val="tx2"/>
                </a:solidFill>
              </a:rPr>
              <a:t>ICCP Handbook </a:t>
            </a:r>
            <a:r>
              <a:rPr lang="en-US" sz="1800">
                <a:solidFill>
                  <a:schemeClr val="tx2"/>
                </a:solidFill>
              </a:rPr>
              <a:t>was updated.</a:t>
            </a:r>
            <a:endParaRPr lang="en-US" sz="1800" dirty="0">
              <a:solidFill>
                <a:schemeClr val="tx2"/>
              </a:solidFill>
            </a:endParaRPr>
          </a:p>
        </p:txBody>
      </p:sp>
      <p:sp>
        <p:nvSpPr>
          <p:cNvPr id="4" name="Slide Number Placeholder 3">
            <a:extLst>
              <a:ext uri="{FF2B5EF4-FFF2-40B4-BE49-F238E27FC236}">
                <a16:creationId xmlns:a16="http://schemas.microsoft.com/office/drawing/2014/main" id="{48D576E8-D919-0D05-D5C0-74E7D061781B}"/>
              </a:ext>
            </a:extLst>
          </p:cNvPr>
          <p:cNvSpPr>
            <a:spLocks noGrp="1"/>
          </p:cNvSpPr>
          <p:nvPr>
            <p:ph type="sldNum" sz="quarter" idx="4"/>
          </p:nvPr>
        </p:nvSpPr>
        <p:spPr/>
        <p:txBody>
          <a:bodyPr/>
          <a:lstStyle/>
          <a:p>
            <a:fld id="{1D93BD3E-1E9A-4970-A6F7-E7AC52762E0C}" type="slidenum">
              <a:rPr lang="en-US" smtClean="0"/>
              <a:pPr/>
              <a:t>3</a:t>
            </a:fld>
            <a:endParaRPr lang="en-US"/>
          </a:p>
        </p:txBody>
      </p:sp>
      <p:sp>
        <p:nvSpPr>
          <p:cNvPr id="5" name="Rectangle 4">
            <a:extLst>
              <a:ext uri="{FF2B5EF4-FFF2-40B4-BE49-F238E27FC236}">
                <a16:creationId xmlns:a16="http://schemas.microsoft.com/office/drawing/2014/main" id="{3C56C718-5B03-F77D-0BE1-605C826B9C43}"/>
              </a:ext>
            </a:extLst>
          </p:cNvPr>
          <p:cNvSpPr/>
          <p:nvPr/>
        </p:nvSpPr>
        <p:spPr>
          <a:xfrm>
            <a:off x="1143000" y="2667000"/>
            <a:ext cx="32766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07586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Questions?</a:t>
            </a:r>
          </a:p>
        </p:txBody>
      </p:sp>
      <p:sp>
        <p:nvSpPr>
          <p:cNvPr id="3" name="Subtitle 2"/>
          <p:cNvSpPr>
            <a:spLocks noGrp="1"/>
          </p:cNvSpPr>
          <p:nvPr>
            <p:ph type="subTitle" idx="1"/>
          </p:nvPr>
        </p:nvSpPr>
        <p:spPr/>
        <p:txBody>
          <a:bodyPr anchor="ctr"/>
          <a:lstStyle/>
          <a:p>
            <a:endParaRPr lang="en-US" dirty="0"/>
          </a:p>
        </p:txBody>
      </p:sp>
    </p:spTree>
    <p:extLst>
      <p:ext uri="{BB962C8B-B14F-4D97-AF65-F5344CB8AC3E}">
        <p14:creationId xmlns:p14="http://schemas.microsoft.com/office/powerpoint/2010/main" val="2777669657"/>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Horizont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Gr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BF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48F63C-08AC-4CDD-B36F-0851B11853CB}">
  <ds:schemaRef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56859</TotalTime>
  <Words>251</Words>
  <Application>Microsoft Office PowerPoint</Application>
  <PresentationFormat>On-screen Show (4:3)</PresentationFormat>
  <Paragraphs>24</Paragraphs>
  <Slides>4</Slides>
  <Notes>0</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4</vt:i4>
      </vt:variant>
    </vt:vector>
  </HeadingPairs>
  <TitlesOfParts>
    <vt:vector size="10" baseType="lpstr">
      <vt:lpstr>Arial</vt:lpstr>
      <vt:lpstr>Calibri</vt:lpstr>
      <vt:lpstr>1_Custom Design</vt:lpstr>
      <vt:lpstr>Office Theme</vt:lpstr>
      <vt:lpstr>Custom Design</vt:lpstr>
      <vt:lpstr>Horizontal Theme</vt:lpstr>
      <vt:lpstr>PowerPoint Presentation</vt:lpstr>
      <vt:lpstr>Retain NFRC Telemetry</vt:lpstr>
      <vt:lpstr>Retain NFRC Telemetry</vt:lpstr>
      <vt:lpstr>Questions?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Badri, Sreenivas</cp:lastModifiedBy>
  <cp:revision>600</cp:revision>
  <cp:lastPrinted>2016-01-21T20:53:15Z</cp:lastPrinted>
  <dcterms:created xsi:type="dcterms:W3CDTF">2016-01-21T15:20:31Z</dcterms:created>
  <dcterms:modified xsi:type="dcterms:W3CDTF">2025-04-22T21:24:06Z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2025-01-16T16:24:12Z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b3c0f624-9099-410d-ac18-1e988117ffb4</vt:lpwstr>
  </property>
  <property fmtid="{D5CDD505-2E9C-101B-9397-08002B2CF9AE}" pid="9" name="MSIP_Label_7084cbda-52b8-46fb-a7b7-cb5bd465ed85_ContentBits">
    <vt:lpwstr>0</vt:lpwstr>
  </property>
</Properties>
</file>