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9" r:id="rId7"/>
    <p:sldId id="271" r:id="rId8"/>
    <p:sldId id="273" r:id="rId9"/>
    <p:sldId id="276" r:id="rId10"/>
    <p:sldId id="277" r:id="rId11"/>
    <p:sldId id="278" r:id="rId12"/>
    <p:sldId id="279" r:id="rId13"/>
    <p:sldId id="274" r:id="rId14"/>
    <p:sldId id="27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C8235F-4B9F-4AB1-ADF1-021225C28848}" v="7" dt="2025-04-21T15:49:49.0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F595B62-5CEC-4281-88D9-B3C0AE68290B}"/>
    <pc:docChg chg="custSel addSld modSld">
      <pc:chgData name="Badri, Sreenivas" userId="0b43dccd-042e-4be0-871d-afa1d90d6a2e" providerId="ADAL" clId="{AF595B62-5CEC-4281-88D9-B3C0AE68290B}" dt="2024-08-28T23:49:11.953" v="524" actId="12"/>
      <pc:docMkLst>
        <pc:docMk/>
      </pc:docMkLst>
      <pc:sldChg chg="modSp mod">
        <pc:chgData name="Badri, Sreenivas" userId="0b43dccd-042e-4be0-871d-afa1d90d6a2e" providerId="ADAL" clId="{AF595B62-5CEC-4281-88D9-B3C0AE68290B}" dt="2024-08-28T23:47:11.391" v="522" actId="20577"/>
        <pc:sldMkLst>
          <pc:docMk/>
          <pc:sldMk cId="1834024318" sldId="269"/>
        </pc:sldMkLst>
      </pc:sldChg>
      <pc:sldChg chg="modSp mod">
        <pc:chgData name="Badri, Sreenivas" userId="0b43dccd-042e-4be0-871d-afa1d90d6a2e" providerId="ADAL" clId="{AF595B62-5CEC-4281-88D9-B3C0AE68290B}" dt="2024-08-28T23:49:11.953" v="524" actId="12"/>
        <pc:sldMkLst>
          <pc:docMk/>
          <pc:sldMk cId="2343497297" sldId="270"/>
        </pc:sldMkLst>
      </pc:sldChg>
      <pc:sldChg chg="modSp mod">
        <pc:chgData name="Badri, Sreenivas" userId="0b43dccd-042e-4be0-871d-afa1d90d6a2e" providerId="ADAL" clId="{AF595B62-5CEC-4281-88D9-B3C0AE68290B}" dt="2024-08-28T23:34:41.241" v="241" actId="12"/>
        <pc:sldMkLst>
          <pc:docMk/>
          <pc:sldMk cId="3073956096" sldId="271"/>
        </pc:sldMkLst>
      </pc:sldChg>
      <pc:sldChg chg="modSp add mod">
        <pc:chgData name="Badri, Sreenivas" userId="0b43dccd-042e-4be0-871d-afa1d90d6a2e" providerId="ADAL" clId="{AF595B62-5CEC-4281-88D9-B3C0AE68290B}" dt="2024-08-28T23:34:13.830" v="235" actId="2057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CCAB05B1-7EDB-42E6-989B-AE31EAE9F382}"/>
    <pc:docChg chg="custSel delSld modSld">
      <pc:chgData name="Barbas, Nick" userId="a081efdc-bf3e-4a61-bcc5-e9bc4cadfb68" providerId="ADAL" clId="{CCAB05B1-7EDB-42E6-989B-AE31EAE9F382}" dt="2024-09-25T16:26:46.565" v="1551" actId="20577"/>
      <pc:docMkLst>
        <pc:docMk/>
      </pc:docMkLst>
      <pc:sldChg chg="modSp mod">
        <pc:chgData name="Barbas, Nick" userId="a081efdc-bf3e-4a61-bcc5-e9bc4cadfb68" providerId="ADAL" clId="{CCAB05B1-7EDB-42E6-989B-AE31EAE9F382}" dt="2024-09-25T14:42:57.140" v="2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CCAB05B1-7EDB-42E6-989B-AE31EAE9F382}" dt="2024-09-25T16:26:46.565" v="1551" actId="20577"/>
        <pc:sldMkLst>
          <pc:docMk/>
          <pc:sldMk cId="1834024318" sldId="269"/>
        </pc:sldMkLst>
      </pc:sldChg>
      <pc:sldChg chg="delSp modSp mod">
        <pc:chgData name="Barbas, Nick" userId="a081efdc-bf3e-4a61-bcc5-e9bc4cadfb68" providerId="ADAL" clId="{CCAB05B1-7EDB-42E6-989B-AE31EAE9F382}" dt="2024-09-25T16:11:33.278" v="1335" actId="20577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CCAB05B1-7EDB-42E6-989B-AE31EAE9F382}" dt="2024-09-25T15:52:01.610" v="455" actId="20577"/>
        <pc:sldMkLst>
          <pc:docMk/>
          <pc:sldMk cId="3073956096" sldId="271"/>
        </pc:sldMkLst>
      </pc:sldChg>
      <pc:sldChg chg="del">
        <pc:chgData name="Barbas, Nick" userId="a081efdc-bf3e-4a61-bcc5-e9bc4cadfb68" providerId="ADAL" clId="{CCAB05B1-7EDB-42E6-989B-AE31EAE9F382}" dt="2024-09-25T15:51:56.738" v="453" actId="47"/>
        <pc:sldMkLst>
          <pc:docMk/>
          <pc:sldMk cId="2366995406" sldId="272"/>
        </pc:sldMkLst>
      </pc:sldChg>
      <pc:sldChg chg="del">
        <pc:chgData name="Barbas, Nick" userId="a081efdc-bf3e-4a61-bcc5-e9bc4cadfb68" providerId="ADAL" clId="{CCAB05B1-7EDB-42E6-989B-AE31EAE9F382}" dt="2024-09-25T15:51:52.986" v="452" actId="4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BBDD98BC-9077-44C7-9CF7-0E2893D030DD}"/>
    <pc:docChg chg="custSel delSld modSld">
      <pc:chgData name="Barbas, Nick" userId="a081efdc-bf3e-4a61-bcc5-e9bc4cadfb68" providerId="ADAL" clId="{BBDD98BC-9077-44C7-9CF7-0E2893D030DD}" dt="2024-11-19T21:01:36.659" v="1930" actId="20577"/>
      <pc:docMkLst>
        <pc:docMk/>
      </pc:docMkLst>
      <pc:sldChg chg="modSp mod">
        <pc:chgData name="Barbas, Nick" userId="a081efdc-bf3e-4a61-bcc5-e9bc4cadfb68" providerId="ADAL" clId="{BBDD98BC-9077-44C7-9CF7-0E2893D030DD}" dt="2024-11-19T18:22:18.685" v="8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BBDD98BC-9077-44C7-9CF7-0E2893D030DD}" dt="2024-11-19T20:55:57.961" v="1823" actId="20577"/>
        <pc:sldMkLst>
          <pc:docMk/>
          <pc:sldMk cId="1834024318" sldId="269"/>
        </pc:sldMkLst>
      </pc:sldChg>
      <pc:sldChg chg="del">
        <pc:chgData name="Barbas, Nick" userId="a081efdc-bf3e-4a61-bcc5-e9bc4cadfb68" providerId="ADAL" clId="{BBDD98BC-9077-44C7-9CF7-0E2893D030DD}" dt="2024-11-19T18:55:16.723" v="416" actId="2696"/>
        <pc:sldMkLst>
          <pc:docMk/>
          <pc:sldMk cId="2343497297" sldId="270"/>
        </pc:sldMkLst>
      </pc:sldChg>
      <pc:sldChg chg="addSp delSp modSp mod">
        <pc:chgData name="Barbas, Nick" userId="a081efdc-bf3e-4a61-bcc5-e9bc4cadfb68" providerId="ADAL" clId="{BBDD98BC-9077-44C7-9CF7-0E2893D030DD}" dt="2024-11-19T21:01:36.659" v="1930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BBDD98BC-9077-44C7-9CF7-0E2893D030DD}" dt="2024-11-19T19:40:51.498" v="1786" actId="107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BBDD98BC-9077-44C7-9CF7-0E2893D030DD}" dt="2024-11-19T19:36:35.177" v="1772" actId="1076"/>
        <pc:sldMkLst>
          <pc:docMk/>
          <pc:sldMk cId="4137230073" sldId="273"/>
        </pc:sldMkLst>
      </pc:sldChg>
    </pc:docChg>
  </pc:docChgLst>
  <pc:docChgLst>
    <pc:chgData name="Barbas, Nick" userId="a081efdc-bf3e-4a61-bcc5-e9bc4cadfb68" providerId="ADAL" clId="{512CDE6E-3D15-4953-80D7-1FE565220A0F}"/>
    <pc:docChg chg="custSel delSld modSld">
      <pc:chgData name="Barbas, Nick" userId="a081efdc-bf3e-4a61-bcc5-e9bc4cadfb68" providerId="ADAL" clId="{512CDE6E-3D15-4953-80D7-1FE565220A0F}" dt="2025-04-18T22:15:31.262" v="3085" actId="20577"/>
      <pc:docMkLst>
        <pc:docMk/>
      </pc:docMkLst>
      <pc:sldChg chg="modSp mod">
        <pc:chgData name="Barbas, Nick" userId="a081efdc-bf3e-4a61-bcc5-e9bc4cadfb68" providerId="ADAL" clId="{512CDE6E-3D15-4953-80D7-1FE565220A0F}" dt="2025-04-18T20:16:32.161" v="73" actId="20577"/>
        <pc:sldMkLst>
          <pc:docMk/>
          <pc:sldMk cId="730603795" sldId="260"/>
        </pc:sldMkLst>
        <pc:spChg chg="mod">
          <ac:chgData name="Barbas, Nick" userId="a081efdc-bf3e-4a61-bcc5-e9bc4cadfb68" providerId="ADAL" clId="{512CDE6E-3D15-4953-80D7-1FE565220A0F}" dt="2025-04-18T20:16:32.161" v="7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512CDE6E-3D15-4953-80D7-1FE565220A0F}" dt="2025-04-18T22:15:31.262" v="3085" actId="20577"/>
        <pc:sldMkLst>
          <pc:docMk/>
          <pc:sldMk cId="1834024318" sldId="269"/>
        </pc:sldMkLst>
        <pc:spChg chg="mod">
          <ac:chgData name="Barbas, Nick" userId="a081efdc-bf3e-4a61-bcc5-e9bc4cadfb68" providerId="ADAL" clId="{512CDE6E-3D15-4953-80D7-1FE565220A0F}" dt="2025-04-18T21:52:59.562" v="2736" actId="20577"/>
          <ac:spMkLst>
            <pc:docMk/>
            <pc:sldMk cId="1834024318" sldId="269"/>
            <ac:spMk id="2" creationId="{80799CEF-EFBC-4636-82B4-BB2BF1DD0862}"/>
          </ac:spMkLst>
        </pc:spChg>
        <pc:spChg chg="mod">
          <ac:chgData name="Barbas, Nick" userId="a081efdc-bf3e-4a61-bcc5-e9bc4cadfb68" providerId="ADAL" clId="{512CDE6E-3D15-4953-80D7-1FE565220A0F}" dt="2025-04-18T22:15:31.262" v="3085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delSp modSp mod">
        <pc:chgData name="Barbas, Nick" userId="a081efdc-bf3e-4a61-bcc5-e9bc4cadfb68" providerId="ADAL" clId="{512CDE6E-3D15-4953-80D7-1FE565220A0F}" dt="2025-04-18T21:53:06.951" v="2741" actId="20577"/>
        <pc:sldMkLst>
          <pc:docMk/>
          <pc:sldMk cId="3073956096" sldId="271"/>
        </pc:sldMkLst>
        <pc:spChg chg="mod">
          <ac:chgData name="Barbas, Nick" userId="a081efdc-bf3e-4a61-bcc5-e9bc4cadfb68" providerId="ADAL" clId="{512CDE6E-3D15-4953-80D7-1FE565220A0F}" dt="2025-04-18T21:53:06.951" v="2741" actId="20577"/>
          <ac:spMkLst>
            <pc:docMk/>
            <pc:sldMk cId="3073956096" sldId="271"/>
            <ac:spMk id="2" creationId="{80799CEF-EFBC-4636-82B4-BB2BF1DD0862}"/>
          </ac:spMkLst>
        </pc:spChg>
        <pc:spChg chg="mod">
          <ac:chgData name="Barbas, Nick" userId="a081efdc-bf3e-4a61-bcc5-e9bc4cadfb68" providerId="ADAL" clId="{512CDE6E-3D15-4953-80D7-1FE565220A0F}" dt="2025-04-18T21:22:51.077" v="2038" actId="20577"/>
          <ac:spMkLst>
            <pc:docMk/>
            <pc:sldMk cId="3073956096" sldId="271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512CDE6E-3D15-4953-80D7-1FE565220A0F}" dt="2025-04-18T22:06:00.379" v="2951" actId="269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512CDE6E-3D15-4953-80D7-1FE565220A0F}" dt="2025-04-18T22:10:23.040" v="2970" actId="962"/>
        <pc:sldMkLst>
          <pc:docMk/>
          <pc:sldMk cId="4137230073" sldId="273"/>
        </pc:sldMkLst>
        <pc:spChg chg="mod">
          <ac:chgData name="Barbas, Nick" userId="a081efdc-bf3e-4a61-bcc5-e9bc4cadfb68" providerId="ADAL" clId="{512CDE6E-3D15-4953-80D7-1FE565220A0F}" dt="2025-04-18T22:06:10.402" v="2956" actId="20577"/>
          <ac:spMkLst>
            <pc:docMk/>
            <pc:sldMk cId="4137230073" sldId="273"/>
            <ac:spMk id="2" creationId="{80799CEF-EFBC-4636-82B4-BB2BF1DD0862}"/>
          </ac:spMkLst>
        </pc:spChg>
        <pc:spChg chg="mod">
          <ac:chgData name="Barbas, Nick" userId="a081efdc-bf3e-4a61-bcc5-e9bc4cadfb68" providerId="ADAL" clId="{512CDE6E-3D15-4953-80D7-1FE565220A0F}" dt="2025-04-18T22:09:56.254" v="2967" actId="20577"/>
          <ac:spMkLst>
            <pc:docMk/>
            <pc:sldMk cId="4137230073" sldId="273"/>
            <ac:spMk id="7" creationId="{242DE204-629E-3358-6244-39219BF7F2F2}"/>
          </ac:spMkLst>
        </pc:spChg>
        <pc:picChg chg="add mod">
          <ac:chgData name="Barbas, Nick" userId="a081efdc-bf3e-4a61-bcc5-e9bc4cadfb68" providerId="ADAL" clId="{512CDE6E-3D15-4953-80D7-1FE565220A0F}" dt="2025-04-18T22:10:23.040" v="2970" actId="962"/>
          <ac:picMkLst>
            <pc:docMk/>
            <pc:sldMk cId="4137230073" sldId="273"/>
            <ac:picMk id="9" creationId="{A25BC49D-A6AC-8497-F776-438EA3FC1DF8}"/>
          </ac:picMkLst>
        </pc:picChg>
      </pc:sldChg>
      <pc:sldChg chg="modSp mod">
        <pc:chgData name="Barbas, Nick" userId="a081efdc-bf3e-4a61-bcc5-e9bc4cadfb68" providerId="ADAL" clId="{512CDE6E-3D15-4953-80D7-1FE565220A0F}" dt="2025-04-18T22:05:10.679" v="2945" actId="5793"/>
        <pc:sldMkLst>
          <pc:docMk/>
          <pc:sldMk cId="141005720" sldId="274"/>
        </pc:sldMkLst>
        <pc:spChg chg="mod">
          <ac:chgData name="Barbas, Nick" userId="a081efdc-bf3e-4a61-bcc5-e9bc4cadfb68" providerId="ADAL" clId="{512CDE6E-3D15-4953-80D7-1FE565220A0F}" dt="2025-04-18T21:53:13.343" v="2746" actId="20577"/>
          <ac:spMkLst>
            <pc:docMk/>
            <pc:sldMk cId="141005720" sldId="274"/>
            <ac:spMk id="2" creationId="{E8DDD5D8-73EE-D89A-A9B3-76B5071814D9}"/>
          </ac:spMkLst>
        </pc:spChg>
        <pc:spChg chg="mod">
          <ac:chgData name="Barbas, Nick" userId="a081efdc-bf3e-4a61-bcc5-e9bc4cadfb68" providerId="ADAL" clId="{512CDE6E-3D15-4953-80D7-1FE565220A0F}" dt="2025-04-18T22:05:10.679" v="2945" actId="5793"/>
          <ac:spMkLst>
            <pc:docMk/>
            <pc:sldMk cId="141005720" sldId="274"/>
            <ac:spMk id="7" creationId="{D43C1E20-C596-4BDC-AE7D-536C41A0DA79}"/>
          </ac:spMkLst>
        </pc:spChg>
      </pc:sldChg>
      <pc:sldChg chg="modSp mod">
        <pc:chgData name="Barbas, Nick" userId="a081efdc-bf3e-4a61-bcc5-e9bc4cadfb68" providerId="ADAL" clId="{512CDE6E-3D15-4953-80D7-1FE565220A0F}" dt="2025-04-18T22:05:45.824" v="2950" actId="255"/>
        <pc:sldMkLst>
          <pc:docMk/>
          <pc:sldMk cId="2391928886" sldId="275"/>
        </pc:sldMkLst>
        <pc:spChg chg="mod">
          <ac:chgData name="Barbas, Nick" userId="a081efdc-bf3e-4a61-bcc5-e9bc4cadfb68" providerId="ADAL" clId="{512CDE6E-3D15-4953-80D7-1FE565220A0F}" dt="2025-04-18T22:05:45.824" v="2950" actId="255"/>
          <ac:spMkLst>
            <pc:docMk/>
            <pc:sldMk cId="2391928886" sldId="275"/>
            <ac:spMk id="7" creationId="{67DB1995-D693-9A8B-3727-92C974E44B81}"/>
          </ac:spMkLst>
        </pc:spChg>
      </pc:sldChg>
    </pc:docChg>
  </pc:docChgLst>
  <pc:docChgLst>
    <pc:chgData name="Barbas, Nick" userId="a081efdc-bf3e-4a61-bcc5-e9bc4cadfb68" providerId="ADAL" clId="{1B5E8D49-0A50-433B-8E13-7C3AA6BD73D3}"/>
    <pc:docChg chg="custSel modSld">
      <pc:chgData name="Barbas, Nick" userId="a081efdc-bf3e-4a61-bcc5-e9bc4cadfb68" providerId="ADAL" clId="{1B5E8D49-0A50-433B-8E13-7C3AA6BD73D3}" dt="2024-07-22T21:10:14.130" v="1855" actId="20577"/>
      <pc:docMkLst>
        <pc:docMk/>
      </pc:docMkLst>
      <pc:sldChg chg="modSp mod">
        <pc:chgData name="Barbas, Nick" userId="a081efdc-bf3e-4a61-bcc5-e9bc4cadfb68" providerId="ADAL" clId="{1B5E8D49-0A50-433B-8E13-7C3AA6BD73D3}" dt="2024-07-22T19:18:50.881" v="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1B5E8D49-0A50-433B-8E13-7C3AA6BD73D3}" dt="2024-07-22T21:10:14.130" v="1855" actId="20577"/>
        <pc:sldMkLst>
          <pc:docMk/>
          <pc:sldMk cId="1834024318" sldId="269"/>
        </pc:sldMkLst>
      </pc:sldChg>
      <pc:sldChg chg="addSp modSp mod">
        <pc:chgData name="Barbas, Nick" userId="a081efdc-bf3e-4a61-bcc5-e9bc4cadfb68" providerId="ADAL" clId="{1B5E8D49-0A50-433B-8E13-7C3AA6BD73D3}" dt="2024-07-22T21:01:57.278" v="1832" actId="1038"/>
        <pc:sldMkLst>
          <pc:docMk/>
          <pc:sldMk cId="2343497297" sldId="270"/>
        </pc:sldMkLst>
      </pc:sldChg>
    </pc:docChg>
  </pc:docChgLst>
  <pc:docChgLst>
    <pc:chgData name="Barbas, Nick" userId="a081efdc-bf3e-4a61-bcc5-e9bc4cadfb68" providerId="ADAL" clId="{0AC8235F-4B9F-4AB1-ADF1-021225C28848}"/>
    <pc:docChg chg="custSel modSld sldOrd">
      <pc:chgData name="Barbas, Nick" userId="a081efdc-bf3e-4a61-bcc5-e9bc4cadfb68" providerId="ADAL" clId="{0AC8235F-4B9F-4AB1-ADF1-021225C28848}" dt="2025-04-21T16:48:23.349" v="23" actId="20577"/>
      <pc:docMkLst>
        <pc:docMk/>
      </pc:docMkLst>
      <pc:sldChg chg="modSp mod">
        <pc:chgData name="Barbas, Nick" userId="a081efdc-bf3e-4a61-bcc5-e9bc4cadfb68" providerId="ADAL" clId="{0AC8235F-4B9F-4AB1-ADF1-021225C28848}" dt="2025-04-21T15:24:48.708" v="14" actId="5793"/>
        <pc:sldMkLst>
          <pc:docMk/>
          <pc:sldMk cId="3073956096" sldId="271"/>
        </pc:sldMkLst>
        <pc:spChg chg="mod">
          <ac:chgData name="Barbas, Nick" userId="a081efdc-bf3e-4a61-bcc5-e9bc4cadfb68" providerId="ADAL" clId="{0AC8235F-4B9F-4AB1-ADF1-021225C28848}" dt="2025-04-21T15:24:48.708" v="14" actId="5793"/>
          <ac:spMkLst>
            <pc:docMk/>
            <pc:sldMk cId="3073956096" sldId="271"/>
            <ac:spMk id="7" creationId="{242DE204-629E-3358-6244-39219BF7F2F2}"/>
          </ac:spMkLst>
        </pc:spChg>
      </pc:sldChg>
      <pc:sldChg chg="ord">
        <pc:chgData name="Barbas, Nick" userId="a081efdc-bf3e-4a61-bcc5-e9bc4cadfb68" providerId="ADAL" clId="{0AC8235F-4B9F-4AB1-ADF1-021225C28848}" dt="2025-04-21T14:55:52.920" v="1"/>
        <pc:sldMkLst>
          <pc:docMk/>
          <pc:sldMk cId="4137230073" sldId="273"/>
        </pc:sldMkLst>
      </pc:sldChg>
      <pc:sldChg chg="modSp mod">
        <pc:chgData name="Barbas, Nick" userId="a081efdc-bf3e-4a61-bcc5-e9bc4cadfb68" providerId="ADAL" clId="{0AC8235F-4B9F-4AB1-ADF1-021225C28848}" dt="2025-04-21T16:48:23.349" v="23" actId="20577"/>
        <pc:sldMkLst>
          <pc:docMk/>
          <pc:sldMk cId="2391928886" sldId="275"/>
        </pc:sldMkLst>
        <pc:spChg chg="mod">
          <ac:chgData name="Barbas, Nick" userId="a081efdc-bf3e-4a61-bcc5-e9bc4cadfb68" providerId="ADAL" clId="{0AC8235F-4B9F-4AB1-ADF1-021225C28848}" dt="2025-04-21T16:48:23.349" v="23" actId="20577"/>
          <ac:spMkLst>
            <pc:docMk/>
            <pc:sldMk cId="2391928886" sldId="275"/>
            <ac:spMk id="7" creationId="{67DB1995-D693-9A8B-3727-92C974E44B81}"/>
          </ac:spMkLst>
        </pc:spChg>
      </pc:sldChg>
      <pc:sldChg chg="addSp delSp modSp mod">
        <pc:chgData name="Barbas, Nick" userId="a081efdc-bf3e-4a61-bcc5-e9bc4cadfb68" providerId="ADAL" clId="{0AC8235F-4B9F-4AB1-ADF1-021225C28848}" dt="2025-04-21T15:10:05.816" v="5" actId="962"/>
        <pc:sldMkLst>
          <pc:docMk/>
          <pc:sldMk cId="3848834093" sldId="276"/>
        </pc:sldMkLst>
        <pc:picChg chg="add mod">
          <ac:chgData name="Barbas, Nick" userId="a081efdc-bf3e-4a61-bcc5-e9bc4cadfb68" providerId="ADAL" clId="{0AC8235F-4B9F-4AB1-ADF1-021225C28848}" dt="2025-04-21T15:10:05.816" v="5" actId="962"/>
          <ac:picMkLst>
            <pc:docMk/>
            <pc:sldMk cId="3848834093" sldId="276"/>
            <ac:picMk id="5" creationId="{65BA0761-E3FC-53DD-B817-E66F7F54D9E6}"/>
          </ac:picMkLst>
        </pc:picChg>
        <pc:picChg chg="del">
          <ac:chgData name="Barbas, Nick" userId="a081efdc-bf3e-4a61-bcc5-e9bc4cadfb68" providerId="ADAL" clId="{0AC8235F-4B9F-4AB1-ADF1-021225C28848}" dt="2025-04-21T15:08:01.329" v="2" actId="478"/>
          <ac:picMkLst>
            <pc:docMk/>
            <pc:sldMk cId="3848834093" sldId="276"/>
            <ac:picMk id="9" creationId="{7CE5439E-1DA5-1FEF-9AB4-1DFFE48E58A1}"/>
          </ac:picMkLst>
        </pc:picChg>
      </pc:sldChg>
      <pc:sldChg chg="addSp delSp modSp mod">
        <pc:chgData name="Barbas, Nick" userId="a081efdc-bf3e-4a61-bcc5-e9bc4cadfb68" providerId="ADAL" clId="{0AC8235F-4B9F-4AB1-ADF1-021225C28848}" dt="2025-04-21T15:17:53.727" v="9" actId="962"/>
        <pc:sldMkLst>
          <pc:docMk/>
          <pc:sldMk cId="12783080" sldId="277"/>
        </pc:sldMkLst>
        <pc:picChg chg="del">
          <ac:chgData name="Barbas, Nick" userId="a081efdc-bf3e-4a61-bcc5-e9bc4cadfb68" providerId="ADAL" clId="{0AC8235F-4B9F-4AB1-ADF1-021225C28848}" dt="2025-04-21T15:17:12.116" v="6" actId="478"/>
          <ac:picMkLst>
            <pc:docMk/>
            <pc:sldMk cId="12783080" sldId="277"/>
            <ac:picMk id="5" creationId="{62D55CAE-FD0B-94A1-6291-8C0FE0224C7D}"/>
          </ac:picMkLst>
        </pc:picChg>
        <pc:picChg chg="add mod">
          <ac:chgData name="Barbas, Nick" userId="a081efdc-bf3e-4a61-bcc5-e9bc4cadfb68" providerId="ADAL" clId="{0AC8235F-4B9F-4AB1-ADF1-021225C28848}" dt="2025-04-21T15:17:53.727" v="9" actId="962"/>
          <ac:picMkLst>
            <pc:docMk/>
            <pc:sldMk cId="12783080" sldId="277"/>
            <ac:picMk id="6" creationId="{45BA4098-F8FD-4A88-5252-09736AB4051A}"/>
          </ac:picMkLst>
        </pc:picChg>
      </pc:sldChg>
      <pc:sldChg chg="modSp mod">
        <pc:chgData name="Barbas, Nick" userId="a081efdc-bf3e-4a61-bcc5-e9bc4cadfb68" providerId="ADAL" clId="{0AC8235F-4B9F-4AB1-ADF1-021225C28848}" dt="2025-04-21T15:19:05.623" v="12" actId="20577"/>
        <pc:sldMkLst>
          <pc:docMk/>
          <pc:sldMk cId="2508696625" sldId="278"/>
        </pc:sldMkLst>
        <pc:spChg chg="mod">
          <ac:chgData name="Barbas, Nick" userId="a081efdc-bf3e-4a61-bcc5-e9bc4cadfb68" providerId="ADAL" clId="{0AC8235F-4B9F-4AB1-ADF1-021225C28848}" dt="2025-04-21T15:19:05.623" v="12" actId="20577"/>
          <ac:spMkLst>
            <pc:docMk/>
            <pc:sldMk cId="2508696625" sldId="278"/>
            <ac:spMk id="7" creationId="{C6B8EDF2-8C85-80CB-F6BD-FF64C3EC8B0A}"/>
          </ac:spMkLst>
        </pc:spChg>
      </pc:sldChg>
      <pc:sldChg chg="addSp delSp modSp mod">
        <pc:chgData name="Barbas, Nick" userId="a081efdc-bf3e-4a61-bcc5-e9bc4cadfb68" providerId="ADAL" clId="{0AC8235F-4B9F-4AB1-ADF1-021225C28848}" dt="2025-04-21T15:50:16.058" v="22" actId="1076"/>
        <pc:sldMkLst>
          <pc:docMk/>
          <pc:sldMk cId="2364380098" sldId="279"/>
        </pc:sldMkLst>
        <pc:picChg chg="add mod">
          <ac:chgData name="Barbas, Nick" userId="a081efdc-bf3e-4a61-bcc5-e9bc4cadfb68" providerId="ADAL" clId="{0AC8235F-4B9F-4AB1-ADF1-021225C28848}" dt="2025-04-21T15:50:16.058" v="22" actId="1076"/>
          <ac:picMkLst>
            <pc:docMk/>
            <pc:sldMk cId="2364380098" sldId="279"/>
            <ac:picMk id="5" creationId="{66DCE563-D994-AD96-F75C-5C65B1837E7B}"/>
          </ac:picMkLst>
        </pc:picChg>
        <pc:picChg chg="del">
          <ac:chgData name="Barbas, Nick" userId="a081efdc-bf3e-4a61-bcc5-e9bc4cadfb68" providerId="ADAL" clId="{0AC8235F-4B9F-4AB1-ADF1-021225C28848}" dt="2025-04-21T15:49:23.820" v="15" actId="478"/>
          <ac:picMkLst>
            <pc:docMk/>
            <pc:sldMk cId="2364380098" sldId="279"/>
            <ac:picMk id="6" creationId="{61A2BCFD-E987-0EBB-F0FA-8E935AA258F5}"/>
          </ac:picMkLst>
        </pc:picChg>
      </pc:sldChg>
    </pc:docChg>
  </pc:docChgLst>
  <pc:docChgLst>
    <pc:chgData name="Barbas, Nick" userId="a081efdc-bf3e-4a61-bcc5-e9bc4cadfb68" providerId="ADAL" clId="{1F1BD44C-90C4-49EE-9548-0E5BD4802F19}"/>
    <pc:docChg chg="custSel modSld">
      <pc:chgData name="Barbas, Nick" userId="a081efdc-bf3e-4a61-bcc5-e9bc4cadfb68" providerId="ADAL" clId="{1F1BD44C-90C4-49EE-9548-0E5BD4802F19}" dt="2024-08-28T22:23:09.630" v="3630" actId="13926"/>
      <pc:docMkLst>
        <pc:docMk/>
      </pc:docMkLst>
      <pc:sldChg chg="modSp mod">
        <pc:chgData name="Barbas, Nick" userId="a081efdc-bf3e-4a61-bcc5-e9bc4cadfb68" providerId="ADAL" clId="{1F1BD44C-90C4-49EE-9548-0E5BD4802F19}" dt="2024-08-28T18:51:21.117" v="33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1F1BD44C-90C4-49EE-9548-0E5BD4802F19}" dt="2024-08-28T19:58:35.363" v="3506" actId="20577"/>
        <pc:sldMkLst>
          <pc:docMk/>
          <pc:sldMk cId="1834024318" sldId="269"/>
        </pc:sldMkLst>
      </pc:sldChg>
      <pc:sldChg chg="addSp delSp modSp mod">
        <pc:chgData name="Barbas, Nick" userId="a081efdc-bf3e-4a61-bcc5-e9bc4cadfb68" providerId="ADAL" clId="{1F1BD44C-90C4-49EE-9548-0E5BD4802F19}" dt="2024-08-28T22:23:09.630" v="3630" actId="13926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1F1BD44C-90C4-49EE-9548-0E5BD4802F19}" dt="2024-08-28T22:19:57.657" v="3623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1F1BD44C-90C4-49EE-9548-0E5BD4802F19}" dt="2024-08-28T19:37:12.579" v="2748" actId="962"/>
        <pc:sldMkLst>
          <pc:docMk/>
          <pc:sldMk cId="2366995406" sldId="272"/>
        </pc:sldMkLst>
      </pc:sldChg>
    </pc:docChg>
  </pc:docChgLst>
  <pc:docChgLst>
    <pc:chgData name="Badri, Sreenivas" userId="0b43dccd-042e-4be0-871d-afa1d90d6a2e" providerId="ADAL" clId="{AFEB6FE5-A9BA-4297-99C9-C8F1D9CF120F}"/>
    <pc:docChg chg="custSel modSld">
      <pc:chgData name="Badri, Sreenivas" userId="0b43dccd-042e-4be0-871d-afa1d90d6a2e" providerId="ADAL" clId="{AFEB6FE5-A9BA-4297-99C9-C8F1D9CF120F}" dt="2024-04-23T17:56:41.894" v="31" actId="20577"/>
      <pc:docMkLst>
        <pc:docMk/>
      </pc:docMkLst>
      <pc:sldChg chg="modSp mod">
        <pc:chgData name="Badri, Sreenivas" userId="0b43dccd-042e-4be0-871d-afa1d90d6a2e" providerId="ADAL" clId="{AFEB6FE5-A9BA-4297-99C9-C8F1D9CF120F}" dt="2024-04-23T17:56:41.894" v="31" actId="20577"/>
        <pc:sldMkLst>
          <pc:docMk/>
          <pc:sldMk cId="1834024318" sldId="2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NDCRC – RTC+B Changes </a:t>
            </a:r>
          </a:p>
          <a:p>
            <a:endParaRPr lang="en-US" sz="2000" dirty="0"/>
          </a:p>
          <a:p>
            <a:r>
              <a:rPr lang="en-US" sz="2000" dirty="0"/>
              <a:t>Nick Barbas</a:t>
            </a:r>
          </a:p>
          <a:p>
            <a:endParaRPr lang="en-US" sz="2000" dirty="0"/>
          </a:p>
          <a:p>
            <a:r>
              <a:rPr lang="en-US" sz="2000" dirty="0"/>
              <a:t>April 24,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EA67C0-D173-83CE-CAE0-1E16D81E7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5074C-7306-A4AB-B7EA-B49C1199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E0D9F-D60D-EC42-01C9-69F503E94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DB1995-D693-9A8B-3727-92C974E44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Unit Changes – Existing NDCRC Forms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CT 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Freq. Resp.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ESR Freq. Resp. – only show single model ESRs in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CLR Freq. Resp. – only show CLRs that aren’t part of a combo model ESR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Turbine Mech-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Hydr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Turbine Electro-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Hydr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Historical Freq. Resp.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ESR Historical Freq. Resp. – only show single model ESRs in unit list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Unannounced Seasonal HSL – exclude single model ESRs from unit list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928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Timeline Update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NDCRC RTC+B release planned </a:t>
            </a: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for production in December 2025 to incorporate changes supporting the submission of test data for single model ESRs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Project is in execution phase with a release candidate currently deployed to </a:t>
            </a:r>
            <a:r>
              <a:rPr lang="en-US" sz="1400">
                <a:ea typeface="Calibri" panose="020F0502020204030204" pitchFamily="34" charset="0"/>
                <a:cs typeface="Calibri" panose="020F0502020204030204" pitchFamily="34" charset="0"/>
              </a:rPr>
              <a:t>test environment at ERCOT</a:t>
            </a:r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Reactive Test Changes</a:t>
            </a:r>
            <a:endParaRPr lang="en-US" sz="1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Launching a new ESR specific version of the reactive test that’s similar to existing MVAR/IRR versions of the form with the following notable changes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Only allows selection of single model ESR units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Displays two separate sets of CURL points for discharging and charging rather than a single set like existing reactive tests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“CURL Points (Charge)” section expects negative “Megawatt” values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The 3 separate tests to gather metrics on are now classified as “Test 1a (15 min)”, “Test 1b (15 min)”, and “Lagging Test 2 (1 </a:t>
            </a:r>
            <a:r>
              <a:rPr lang="en-US" sz="1400" dirty="0" err="1">
                <a:ea typeface="Calibri" panose="020F0502020204030204" pitchFamily="34" charset="0"/>
                <a:cs typeface="Calibri" panose="020F0502020204030204" pitchFamily="34" charset="0"/>
              </a:rPr>
              <a:t>hr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)”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VSS Validation section of form adds “Max Net Discharge Power” and “Max Net Charge Power” fields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95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A25BC49D-A6AC-8497-F776-438EA3FC1D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0134"/>
            <a:ext cx="9144000" cy="521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23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BC5A1-8FEF-9E6E-95D0-8681538E4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0E6CE-4717-9C4C-EDC6-157F4C3E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C33BD-79E7-3299-6D1D-AE9F9BA12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D773D9-D170-5B07-9490-25E788267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Graphical user interface&#10;&#10;AI-generated content may be incorrect.">
            <a:extLst>
              <a:ext uri="{FF2B5EF4-FFF2-40B4-BE49-F238E27FC236}">
                <a16:creationId xmlns:a16="http://schemas.microsoft.com/office/drawing/2014/main" id="{65BA0761-E3FC-53DD-B817-E66F7F54D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8697"/>
            <a:ext cx="9144000" cy="324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3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CE2FB-A9B7-6CEB-4D5B-0021DD77B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48B27-033B-6A6C-CED8-6A189AC4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D57D3-9399-BAB7-5CEE-88FCC710F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D78C2C-08D6-1C56-95CC-7E7405934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45BA4098-F8FD-4A88-5252-09736AB40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16" y="1798178"/>
            <a:ext cx="8397968" cy="32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329044-5032-D9E0-9A93-EEEEB998A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E31DB-F73E-191C-63A2-DA38991C3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F20E7-14F7-D2A0-B120-8191CD6CD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B8EDF2-8C85-80CB-F6BD-FF64C3EC8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AVR Test Changes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Users are expected to use the existing version of the form to submit single model AVR tests, unlike the reactive test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New field added to form called “AVR Test Category” with values “ESR Charging”, “ESR Discharging”, and “Normal”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696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BF725-26B9-0957-5730-45BA48274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6BCA-CA07-C2BA-383D-2C05D4BF2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EFA5A-CC67-D251-31BF-C65DD6DA2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2238046-32EA-41DD-B55A-B97D7F649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66DCE563-D994-AD96-F75C-5C65B1837E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41" y="759542"/>
            <a:ext cx="7397317" cy="553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80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EC97F7-DA65-D559-E9B9-B8B2CECE6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DD5D8-73EE-D89A-A9B3-76B507181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33E97-A354-4745-66C4-78011F491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3C1E20-C596-4BDC-AE7D-536C41A0D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Unit Changes - Database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Units with the designation “PWRSTR” (power storage) representing the generation side of a combo model ESR will be removed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Units with the designation “CLR” (controllable load resource) representing the load side of a combo model ESR will be removed, but other CLRs outside of combo model ESRs will remain in the database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New units with the designation “ESR” (energy storage resource) will be added to the database to replace the removed “PWRSTR”/”CLR” combo model units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Naming convention for “ESR” units are “STATION_ESR1”, “STATION_ESR2”…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57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3257</TotalTime>
  <Words>508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1_Custom Design</vt:lpstr>
      <vt:lpstr>Office Theme</vt:lpstr>
      <vt:lpstr>PowerPoint Presentation</vt:lpstr>
      <vt:lpstr>NDCRC – RTC+B</vt:lpstr>
      <vt:lpstr>NDCRC – RTC+B</vt:lpstr>
      <vt:lpstr>NDCRC – RTC+B</vt:lpstr>
      <vt:lpstr>NDCRC – RTC+B</vt:lpstr>
      <vt:lpstr>NDCRC – RTC+B</vt:lpstr>
      <vt:lpstr>NDCRC – RTC+B</vt:lpstr>
      <vt:lpstr>NDCRC – RTC+B</vt:lpstr>
      <vt:lpstr>NDCRC – RTC+B</vt:lpstr>
      <vt:lpstr>NDCRC – RTC+B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Barbas, Nick</cp:lastModifiedBy>
  <cp:revision>64</cp:revision>
  <cp:lastPrinted>2016-01-21T20:53:15Z</cp:lastPrinted>
  <dcterms:created xsi:type="dcterms:W3CDTF">2016-01-21T15:20:31Z</dcterms:created>
  <dcterms:modified xsi:type="dcterms:W3CDTF">2025-04-21T16:48:25Z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