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89" r:id="rId6"/>
    <p:sldId id="2690" r:id="rId7"/>
    <p:sldId id="268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21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Trish" userId="02f4a662-3d71-41e9-8ead-e3ebd650296f" providerId="ADAL" clId="{1960230A-B6DA-49C5-8F95-0A15F71F8A85}"/>
    <pc:docChg chg="undo custSel modSld">
      <pc:chgData name="Miller, Trish" userId="02f4a662-3d71-41e9-8ead-e3ebd650296f" providerId="ADAL" clId="{1960230A-B6DA-49C5-8F95-0A15F71F8A85}" dt="2025-04-15T14:10:04.828" v="485" actId="20577"/>
      <pc:docMkLst>
        <pc:docMk/>
      </pc:docMkLst>
      <pc:sldChg chg="modSp mod">
        <pc:chgData name="Miller, Trish" userId="02f4a662-3d71-41e9-8ead-e3ebd650296f" providerId="ADAL" clId="{1960230A-B6DA-49C5-8F95-0A15F71F8A85}" dt="2025-04-11T20:04:06.889" v="432" actId="20577"/>
        <pc:sldMkLst>
          <pc:docMk/>
          <pc:sldMk cId="62256974" sldId="2688"/>
        </pc:sldMkLst>
        <pc:spChg chg="mod">
          <ac:chgData name="Miller, Trish" userId="02f4a662-3d71-41e9-8ead-e3ebd650296f" providerId="ADAL" clId="{1960230A-B6DA-49C5-8F95-0A15F71F8A85}" dt="2025-04-11T20:04:06.889" v="432" actId="20577"/>
          <ac:spMkLst>
            <pc:docMk/>
            <pc:sldMk cId="62256974" sldId="2688"/>
            <ac:spMk id="3" creationId="{B1155F30-EF39-00B0-B36B-13DD068CFF33}"/>
          </ac:spMkLst>
        </pc:spChg>
      </pc:sldChg>
      <pc:sldChg chg="modSp mod">
        <pc:chgData name="Miller, Trish" userId="02f4a662-3d71-41e9-8ead-e3ebd650296f" providerId="ADAL" clId="{1960230A-B6DA-49C5-8F95-0A15F71F8A85}" dt="2025-04-15T14:10:04.828" v="485" actId="20577"/>
        <pc:sldMkLst>
          <pc:docMk/>
          <pc:sldMk cId="2661708563" sldId="2690"/>
        </pc:sldMkLst>
        <pc:spChg chg="mod">
          <ac:chgData name="Miller, Trish" userId="02f4a662-3d71-41e9-8ead-e3ebd650296f" providerId="ADAL" clId="{1960230A-B6DA-49C5-8F95-0A15F71F8A85}" dt="2025-04-11T19:41:07.071" v="4" actId="20577"/>
          <ac:spMkLst>
            <pc:docMk/>
            <pc:sldMk cId="2661708563" sldId="2690"/>
            <ac:spMk id="2" creationId="{55255682-5913-FE61-770E-A1F446DEB6C2}"/>
          </ac:spMkLst>
        </pc:spChg>
        <pc:spChg chg="mod">
          <ac:chgData name="Miller, Trish" userId="02f4a662-3d71-41e9-8ead-e3ebd650296f" providerId="ADAL" clId="{1960230A-B6DA-49C5-8F95-0A15F71F8A85}" dt="2025-04-15T14:10:04.828" v="485" actId="20577"/>
          <ac:spMkLst>
            <pc:docMk/>
            <pc:sldMk cId="2661708563" sldId="2690"/>
            <ac:spMk id="3" creationId="{8ADE0472-E743-24BB-4AD1-7306641BBBE5}"/>
          </ac:spMkLst>
        </pc:spChg>
      </pc:sldChg>
    </pc:docChg>
  </pc:docChgLst>
  <pc:docChgLst>
    <pc:chgData name="Miller, Trish" userId="02f4a662-3d71-41e9-8ead-e3ebd650296f" providerId="ADAL" clId="{7A8BA1F2-701C-4035-9415-23E438B89315}"/>
    <pc:docChg chg="custSel addSld modSld sldOrd">
      <pc:chgData name="Miller, Trish" userId="02f4a662-3d71-41e9-8ead-e3ebd650296f" providerId="ADAL" clId="{7A8BA1F2-701C-4035-9415-23E438B89315}" dt="2025-03-12T19:49:31.449" v="257" actId="20577"/>
      <pc:docMkLst>
        <pc:docMk/>
      </pc:docMkLst>
      <pc:sldChg chg="modSp mod">
        <pc:chgData name="Miller, Trish" userId="02f4a662-3d71-41e9-8ead-e3ebd650296f" providerId="ADAL" clId="{7A8BA1F2-701C-4035-9415-23E438B89315}" dt="2025-03-12T19:49:31.449" v="257" actId="20577"/>
        <pc:sldMkLst>
          <pc:docMk/>
          <pc:sldMk cId="62256974" sldId="2688"/>
        </pc:sldMkLst>
        <pc:spChg chg="mod">
          <ac:chgData name="Miller, Trish" userId="02f4a662-3d71-41e9-8ead-e3ebd650296f" providerId="ADAL" clId="{7A8BA1F2-701C-4035-9415-23E438B89315}" dt="2025-03-12T19:18:53.729" v="20" actId="20577"/>
          <ac:spMkLst>
            <pc:docMk/>
            <pc:sldMk cId="62256974" sldId="2688"/>
            <ac:spMk id="2" creationId="{FB7EE9C3-5E28-C818-7B82-FD0FEA75AD39}"/>
          </ac:spMkLst>
        </pc:spChg>
        <pc:spChg chg="mod">
          <ac:chgData name="Miller, Trish" userId="02f4a662-3d71-41e9-8ead-e3ebd650296f" providerId="ADAL" clId="{7A8BA1F2-701C-4035-9415-23E438B89315}" dt="2025-03-12T19:49:31.449" v="257" actId="20577"/>
          <ac:spMkLst>
            <pc:docMk/>
            <pc:sldMk cId="62256974" sldId="2688"/>
            <ac:spMk id="3" creationId="{B1155F30-EF39-00B0-B36B-13DD068CFF33}"/>
          </ac:spMkLst>
        </pc:spChg>
      </pc:sldChg>
      <pc:sldChg chg="addSp modSp new mod ord">
        <pc:chgData name="Miller, Trish" userId="02f4a662-3d71-41e9-8ead-e3ebd650296f" providerId="ADAL" clId="{7A8BA1F2-701C-4035-9415-23E438B89315}" dt="2025-03-12T19:25:30.774" v="137" actId="20577"/>
        <pc:sldMkLst>
          <pc:docMk/>
          <pc:sldMk cId="3182202836" sldId="2689"/>
        </pc:sldMkLst>
        <pc:spChg chg="mod">
          <ac:chgData name="Miller, Trish" userId="02f4a662-3d71-41e9-8ead-e3ebd650296f" providerId="ADAL" clId="{7A8BA1F2-701C-4035-9415-23E438B89315}" dt="2025-03-12T19:25:30.774" v="137" actId="20577"/>
          <ac:spMkLst>
            <pc:docMk/>
            <pc:sldMk cId="3182202836" sldId="2689"/>
            <ac:spMk id="2" creationId="{A03C1517-D032-49D4-DACB-B701CC0DAE35}"/>
          </ac:spMkLst>
        </pc:spChg>
        <pc:spChg chg="mod">
          <ac:chgData name="Miller, Trish" userId="02f4a662-3d71-41e9-8ead-e3ebd650296f" providerId="ADAL" clId="{7A8BA1F2-701C-4035-9415-23E438B89315}" dt="2025-03-12T19:23:28.068" v="102" actId="20577"/>
          <ac:spMkLst>
            <pc:docMk/>
            <pc:sldMk cId="3182202836" sldId="2689"/>
            <ac:spMk id="3" creationId="{D8545B03-A31F-1FF0-1699-B019755806AC}"/>
          </ac:spMkLst>
        </pc:spChg>
        <pc:picChg chg="add mod">
          <ac:chgData name="Miller, Trish" userId="02f4a662-3d71-41e9-8ead-e3ebd650296f" providerId="ADAL" clId="{7A8BA1F2-701C-4035-9415-23E438B89315}" dt="2025-03-12T19:23:47.863" v="108" actId="14100"/>
          <ac:picMkLst>
            <pc:docMk/>
            <pc:sldMk cId="3182202836" sldId="2689"/>
            <ac:picMk id="6" creationId="{86EBB63C-45E1-FE81-4884-0959FB15974A}"/>
          </ac:picMkLst>
        </pc:picChg>
      </pc:sldChg>
      <pc:sldChg chg="modSp new mod ord">
        <pc:chgData name="Miller, Trish" userId="02f4a662-3d71-41e9-8ead-e3ebd650296f" providerId="ADAL" clId="{7A8BA1F2-701C-4035-9415-23E438B89315}" dt="2025-03-12T19:38:32.647" v="243" actId="313"/>
        <pc:sldMkLst>
          <pc:docMk/>
          <pc:sldMk cId="2661708563" sldId="2690"/>
        </pc:sldMkLst>
        <pc:spChg chg="mod">
          <ac:chgData name="Miller, Trish" userId="02f4a662-3d71-41e9-8ead-e3ebd650296f" providerId="ADAL" clId="{7A8BA1F2-701C-4035-9415-23E438B89315}" dt="2025-03-12T19:25:40.923" v="154" actId="20577"/>
          <ac:spMkLst>
            <pc:docMk/>
            <pc:sldMk cId="2661708563" sldId="2690"/>
            <ac:spMk id="2" creationId="{55255682-5913-FE61-770E-A1F446DEB6C2}"/>
          </ac:spMkLst>
        </pc:spChg>
        <pc:spChg chg="mod">
          <ac:chgData name="Miller, Trish" userId="02f4a662-3d71-41e9-8ead-e3ebd650296f" providerId="ADAL" clId="{7A8BA1F2-701C-4035-9415-23E438B89315}" dt="2025-03-12T19:38:32.647" v="243" actId="313"/>
          <ac:spMkLst>
            <pc:docMk/>
            <pc:sldMk cId="2661708563" sldId="2690"/>
            <ac:spMk id="3" creationId="{8ADE0472-E743-24BB-4AD1-7306641BBBE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1517-D032-49D4-DACB-B701CC0D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to Chronic Congestion Verification Request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45B03-A31F-1FF0-1699-B0197558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Added to email:  </a:t>
            </a:r>
          </a:p>
          <a:p>
            <a:pPr lvl="1"/>
            <a:r>
              <a:rPr lang="en-US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Please use an informed decision if this update should be processed as a DPC request.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6C2C6-59E3-439E-AD3A-929585326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EBB63C-45E1-FE81-4884-0959FB159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86000"/>
            <a:ext cx="10947400" cy="372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0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5682-5913-FE61-770E-A1F446DE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TSP Forms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E0472-E743-24BB-4AD1-7306641BB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Interim Update Request Form</a:t>
            </a:r>
          </a:p>
          <a:p>
            <a:pPr lvl="1"/>
            <a:r>
              <a:rPr lang="en-US" dirty="0"/>
              <a:t>Signature no longer needed</a:t>
            </a:r>
          </a:p>
          <a:p>
            <a:pPr lvl="1"/>
            <a:r>
              <a:rPr lang="en-US" dirty="0"/>
              <a:t>Removed “file” column in table under Exhibit A</a:t>
            </a:r>
          </a:p>
          <a:p>
            <a:pPr lvl="1"/>
            <a:r>
              <a:rPr lang="en-US" dirty="0"/>
              <a:t>Added note under Exhibit A</a:t>
            </a:r>
          </a:p>
          <a:p>
            <a:pPr lvl="1"/>
            <a:r>
              <a:rPr lang="en-US" dirty="0"/>
              <a:t>A word doc now and not a pdf</a:t>
            </a:r>
          </a:p>
          <a:p>
            <a:r>
              <a:rPr lang="en-US" dirty="0"/>
              <a:t>DPC </a:t>
            </a:r>
            <a:r>
              <a:rPr lang="en-US"/>
              <a:t>Request Form</a:t>
            </a:r>
            <a:endParaRPr lang="en-US" dirty="0"/>
          </a:p>
          <a:p>
            <a:pPr lvl="1"/>
            <a:r>
              <a:rPr lang="en-US" dirty="0"/>
              <a:t>Signature no longer needed</a:t>
            </a:r>
          </a:p>
          <a:p>
            <a:pPr lvl="1"/>
            <a:r>
              <a:rPr lang="en-US" dirty="0"/>
              <a:t>Added “Is this DPC a temporary (4 weeks or less) update”</a:t>
            </a:r>
          </a:p>
          <a:p>
            <a:r>
              <a:rPr lang="en-US" dirty="0"/>
              <a:t>Enable/Disable Contingency Request Form (DPC and Non-DPC)</a:t>
            </a:r>
          </a:p>
          <a:p>
            <a:pPr lvl="1"/>
            <a:r>
              <a:rPr lang="en-US" dirty="0"/>
              <a:t>Added “Is this DPC a temporary (4 weeks or less) update”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D7230-5B62-3308-38CE-D94AC4BB7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0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Enter equip names in upper case letters</a:t>
            </a:r>
            <a:endParaRPr lang="en-US" dirty="0"/>
          </a:p>
          <a:p>
            <a:r>
              <a:rPr lang="en-US" sz="3200" dirty="0"/>
              <a:t>If Load is being added</a:t>
            </a:r>
          </a:p>
          <a:p>
            <a:pPr lvl="1"/>
            <a:r>
              <a:rPr lang="en-US" dirty="0"/>
              <a:t>Add in NOMCR description if it is a data center or not</a:t>
            </a:r>
          </a:p>
          <a:p>
            <a:r>
              <a:rPr lang="en-US" sz="3200" dirty="0"/>
              <a:t>Include in Change Request description the reason for any update</a:t>
            </a:r>
          </a:p>
          <a:p>
            <a:pPr lvl="1"/>
            <a:r>
              <a:rPr lang="en-US" dirty="0"/>
              <a:t>Documents that explain or support the update can be added as an attachment to the </a:t>
            </a:r>
            <a:r>
              <a:rPr lang="en-US"/>
              <a:t>Change Request</a:t>
            </a:r>
            <a:endParaRPr lang="en-US" dirty="0"/>
          </a:p>
          <a:p>
            <a:r>
              <a:rPr lang="en-US" sz="3200" dirty="0"/>
              <a:t>Required one-line drawing that shows both before and after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69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4314</TotalTime>
  <Words>177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Update to Chronic Congestion Verification Request Email</vt:lpstr>
      <vt:lpstr>Updates to TSP Forms </vt:lpstr>
      <vt:lpstr>Data Submission Reminders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Miller, Trish</cp:lastModifiedBy>
  <cp:revision>53</cp:revision>
  <cp:lastPrinted>2016-01-21T20:53:15Z</cp:lastPrinted>
  <dcterms:created xsi:type="dcterms:W3CDTF">2016-01-21T15:20:31Z</dcterms:created>
  <dcterms:modified xsi:type="dcterms:W3CDTF">2025-04-15T14:10:05Z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