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xmlns"/>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4"/>
  </p:sldMasterIdLst>
  <p:notesMasterIdLst>
    <p:notesMasterId r:id="rId10"/>
  </p:notesMasterIdLst>
  <p:sldIdLst>
    <p:sldId id="2147481455" r:id="rId5"/>
    <p:sldId id="2147481458" r:id="rId6"/>
    <p:sldId id="2147481461" r:id="rId7"/>
    <p:sldId id="2147481460" r:id="rId8"/>
    <p:sldId id="285" r:id="rId9"/>
  </p:sldIdLst>
  <p:sldSz cx="12188825" cy="6858000"/>
  <p:notesSz cx="6858000" cy="9144000"/>
  <p:defaultTextStyle>
    <a:defPPr>
      <a:defRPr lang="en-US"/>
    </a:defPPr>
    <a:lvl1pPr marL="0" algn="l" defTabSz="457109" rtl="0" eaLnBrk="1" latinLnBrk="0" hangingPunct="1">
      <a:defRPr sz="900" kern="1200">
        <a:solidFill>
          <a:schemeClr val="tx1"/>
        </a:solidFill>
        <a:latin typeface="+mn-lt"/>
        <a:ea typeface="+mn-ea"/>
        <a:cs typeface="+mn-cs"/>
      </a:defRPr>
    </a:lvl1pPr>
    <a:lvl2pPr marL="228554" algn="l" defTabSz="457109" rtl="0" eaLnBrk="1" latinLnBrk="0" hangingPunct="1">
      <a:defRPr sz="900" kern="1200">
        <a:solidFill>
          <a:schemeClr val="tx1"/>
        </a:solidFill>
        <a:latin typeface="+mn-lt"/>
        <a:ea typeface="+mn-ea"/>
        <a:cs typeface="+mn-cs"/>
      </a:defRPr>
    </a:lvl2pPr>
    <a:lvl3pPr marL="457109" algn="l" defTabSz="457109" rtl="0" eaLnBrk="1" latinLnBrk="0" hangingPunct="1">
      <a:defRPr sz="900" kern="1200">
        <a:solidFill>
          <a:schemeClr val="tx1"/>
        </a:solidFill>
        <a:latin typeface="+mn-lt"/>
        <a:ea typeface="+mn-ea"/>
        <a:cs typeface="+mn-cs"/>
      </a:defRPr>
    </a:lvl3pPr>
    <a:lvl4pPr marL="685663" algn="l" defTabSz="457109" rtl="0" eaLnBrk="1" latinLnBrk="0" hangingPunct="1">
      <a:defRPr sz="900" kern="1200">
        <a:solidFill>
          <a:schemeClr val="tx1"/>
        </a:solidFill>
        <a:latin typeface="+mn-lt"/>
        <a:ea typeface="+mn-ea"/>
        <a:cs typeface="+mn-cs"/>
      </a:defRPr>
    </a:lvl4pPr>
    <a:lvl5pPr marL="914217" algn="l" defTabSz="457109" rtl="0" eaLnBrk="1" latinLnBrk="0" hangingPunct="1">
      <a:defRPr sz="900" kern="1200">
        <a:solidFill>
          <a:schemeClr val="tx1"/>
        </a:solidFill>
        <a:latin typeface="+mn-lt"/>
        <a:ea typeface="+mn-ea"/>
        <a:cs typeface="+mn-cs"/>
      </a:defRPr>
    </a:lvl5pPr>
    <a:lvl6pPr marL="1142771" algn="l" defTabSz="457109" rtl="0" eaLnBrk="1" latinLnBrk="0" hangingPunct="1">
      <a:defRPr sz="900" kern="1200">
        <a:solidFill>
          <a:schemeClr val="tx1"/>
        </a:solidFill>
        <a:latin typeface="+mn-lt"/>
        <a:ea typeface="+mn-ea"/>
        <a:cs typeface="+mn-cs"/>
      </a:defRPr>
    </a:lvl6pPr>
    <a:lvl7pPr marL="1371326" algn="l" defTabSz="457109" rtl="0" eaLnBrk="1" latinLnBrk="0" hangingPunct="1">
      <a:defRPr sz="900" kern="1200">
        <a:solidFill>
          <a:schemeClr val="tx1"/>
        </a:solidFill>
        <a:latin typeface="+mn-lt"/>
        <a:ea typeface="+mn-ea"/>
        <a:cs typeface="+mn-cs"/>
      </a:defRPr>
    </a:lvl7pPr>
    <a:lvl8pPr marL="1599880" algn="l" defTabSz="457109" rtl="0" eaLnBrk="1" latinLnBrk="0" hangingPunct="1">
      <a:defRPr sz="900" kern="1200">
        <a:solidFill>
          <a:schemeClr val="tx1"/>
        </a:solidFill>
        <a:latin typeface="+mn-lt"/>
        <a:ea typeface="+mn-ea"/>
        <a:cs typeface="+mn-cs"/>
      </a:defRPr>
    </a:lvl8pPr>
    <a:lvl9pPr marL="1828434" algn="l" defTabSz="457109" rtl="0" eaLnBrk="1" latinLnBrk="0" hangingPunct="1">
      <a:defRPr sz="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64" userDrawn="1">
          <p15:clr>
            <a:srgbClr val="A4A3A4"/>
          </p15:clr>
        </p15:guide>
        <p15:guide id="2" pos="415" userDrawn="1">
          <p15:clr>
            <a:srgbClr val="A4A3A4"/>
          </p15:clr>
        </p15:guide>
        <p15:guide id="3" pos="7308" userDrawn="1">
          <p15:clr>
            <a:srgbClr val="A4A3A4"/>
          </p15:clr>
        </p15:guide>
        <p15:guide id="4" orient="horz" pos="386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290EF8C-F750-FF1A-40EA-77DE0F65E9F4}" name="Luminant" initials="LG" userId="Luminant" providerId="None"/>
  <p188:author id="{C2B390F2-DADA-C140-CCA4-CA31F72F914D}" name="Ned Bonskowski" initials="NB" userId="Ned Bonskowski"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3A7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065E05-A74F-465A-BE18-839E8C1B76FB}" v="817" dt="2025-04-18T21:23:26.4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643"/>
    <p:restoredTop sz="94558"/>
  </p:normalViewPr>
  <p:slideViewPr>
    <p:cSldViewPr>
      <p:cViewPr varScale="1">
        <p:scale>
          <a:sx n="76" d="100"/>
          <a:sy n="76" d="100"/>
        </p:scale>
        <p:origin x="1050" y="294"/>
      </p:cViewPr>
      <p:guideLst>
        <p:guide orient="horz" pos="2364"/>
        <p:guide pos="415"/>
        <p:guide pos="7308"/>
        <p:guide orient="horz" pos="3861"/>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 Katie" userId="3620f8dc-0feb-404a-830b-2bf5ef6469a8" providerId="ADAL" clId="{D44E0B43-3547-424B-8E68-1CEA298C4826}"/>
    <pc:docChg chg="undo custSel addSld delSld modSld sldOrd">
      <pc:chgData name="Rich, Katie" userId="3620f8dc-0feb-404a-830b-2bf5ef6469a8" providerId="ADAL" clId="{D44E0B43-3547-424B-8E68-1CEA298C4826}" dt="2025-04-18T19:51:14.092" v="3903" actId="20577"/>
      <pc:docMkLst>
        <pc:docMk/>
      </pc:docMkLst>
      <pc:sldChg chg="del">
        <pc:chgData name="Rich, Katie" userId="3620f8dc-0feb-404a-830b-2bf5ef6469a8" providerId="ADAL" clId="{D44E0B43-3547-424B-8E68-1CEA298C4826}" dt="2025-04-14T20:28:08.078" v="4" actId="47"/>
        <pc:sldMkLst>
          <pc:docMk/>
          <pc:sldMk cId="3939484168" sldId="263"/>
        </pc:sldMkLst>
      </pc:sldChg>
      <pc:sldChg chg="addSp delSp modSp mod ord">
        <pc:chgData name="Rich, Katie" userId="3620f8dc-0feb-404a-830b-2bf5ef6469a8" providerId="ADAL" clId="{D44E0B43-3547-424B-8E68-1CEA298C4826}" dt="2025-04-18T19:51:14.092" v="3903" actId="20577"/>
        <pc:sldMkLst>
          <pc:docMk/>
          <pc:sldMk cId="3498563351" sldId="283"/>
        </pc:sldMkLst>
      </pc:sldChg>
      <pc:sldChg chg="modSp mod">
        <pc:chgData name="Rich, Katie" userId="3620f8dc-0feb-404a-830b-2bf5ef6469a8" providerId="ADAL" clId="{D44E0B43-3547-424B-8E68-1CEA298C4826}" dt="2025-04-16T21:47:09.673" v="3301" actId="6549"/>
        <pc:sldMkLst>
          <pc:docMk/>
          <pc:sldMk cId="1798027234" sldId="285"/>
        </pc:sldMkLst>
        <pc:spChg chg="mod">
          <ac:chgData name="Rich, Katie" userId="3620f8dc-0feb-404a-830b-2bf5ef6469a8" providerId="ADAL" clId="{D44E0B43-3547-424B-8E68-1CEA298C4826}" dt="2025-04-16T21:47:09.673" v="3301" actId="6549"/>
          <ac:spMkLst>
            <pc:docMk/>
            <pc:sldMk cId="1798027234" sldId="285"/>
            <ac:spMk id="6" creationId="{07C3BD7F-3DF9-66EA-9993-A3622976ADB6}"/>
          </ac:spMkLst>
        </pc:spChg>
      </pc:sldChg>
      <pc:sldChg chg="modSp mod">
        <pc:chgData name="Rich, Katie" userId="3620f8dc-0feb-404a-830b-2bf5ef6469a8" providerId="ADAL" clId="{D44E0B43-3547-424B-8E68-1CEA298C4826}" dt="2025-04-16T20:13:09.616" v="1016" actId="20577"/>
        <pc:sldMkLst>
          <pc:docMk/>
          <pc:sldMk cId="327201384" sldId="2147481455"/>
        </pc:sldMkLst>
        <pc:spChg chg="mod">
          <ac:chgData name="Rich, Katie" userId="3620f8dc-0feb-404a-830b-2bf5ef6469a8" providerId="ADAL" clId="{D44E0B43-3547-424B-8E68-1CEA298C4826}" dt="2025-04-16T20:13:09.616" v="1016" actId="20577"/>
          <ac:spMkLst>
            <pc:docMk/>
            <pc:sldMk cId="327201384" sldId="2147481455"/>
            <ac:spMk id="5" creationId="{78D1B513-C85B-494C-6258-0C1BDFEBE2C4}"/>
          </ac:spMkLst>
        </pc:spChg>
      </pc:sldChg>
      <pc:sldChg chg="del ord">
        <pc:chgData name="Rich, Katie" userId="3620f8dc-0feb-404a-830b-2bf5ef6469a8" providerId="ADAL" clId="{D44E0B43-3547-424B-8E68-1CEA298C4826}" dt="2025-04-16T21:43:59.344" v="3281" actId="47"/>
        <pc:sldMkLst>
          <pc:docMk/>
          <pc:sldMk cId="1135462066" sldId="2147481457"/>
        </pc:sldMkLst>
      </pc:sldChg>
      <pc:sldChg chg="addSp delSp modSp mod ord modCm">
        <pc:chgData name="Rich, Katie" userId="3620f8dc-0feb-404a-830b-2bf5ef6469a8" providerId="ADAL" clId="{D44E0B43-3547-424B-8E68-1CEA298C4826}" dt="2025-04-18T19:44:08.828" v="3844" actId="108"/>
        <pc:sldMkLst>
          <pc:docMk/>
          <pc:sldMk cId="3082580873" sldId="2147481458"/>
        </pc:sldMkLst>
        <pc:spChg chg="mod">
          <ac:chgData name="Rich, Katie" userId="3620f8dc-0feb-404a-830b-2bf5ef6469a8" providerId="ADAL" clId="{D44E0B43-3547-424B-8E68-1CEA298C4826}" dt="2025-04-18T19:44:08.828" v="3844" actId="108"/>
          <ac:spMkLst>
            <pc:docMk/>
            <pc:sldMk cId="3082580873" sldId="2147481458"/>
            <ac:spMk id="3" creationId="{4D2096DD-6712-3DF4-5A56-0FA7F4DF342D}"/>
          </ac:spMkLst>
        </pc:spChg>
        <pc:spChg chg="add del mod">
          <ac:chgData name="Rich, Katie" userId="3620f8dc-0feb-404a-830b-2bf5ef6469a8" providerId="ADAL" clId="{D44E0B43-3547-424B-8E68-1CEA298C4826}" dt="2025-04-18T19:41:31.124" v="3745" actId="207"/>
          <ac:spMkLst>
            <pc:docMk/>
            <pc:sldMk cId="3082580873" sldId="2147481458"/>
            <ac:spMk id="5" creationId="{F85B369D-3310-88BA-7635-4D5417C68C29}"/>
          </ac:spMkLst>
        </pc:spChg>
        <pc:extLst>
          <p:ext xmlns:p="http://schemas.openxmlformats.org/presentationml/2006/main" uri="{D6D511B9-2390-475A-947B-AFAB55BFBCF1}">
            <pc226:cmChg xmlns:pc226="http://schemas.microsoft.com/office/powerpoint/2022/06/main/command" chg="mod">
              <pc226:chgData name="Rich, Katie" userId="3620f8dc-0feb-404a-830b-2bf5ef6469a8" providerId="ADAL" clId="{D44E0B43-3547-424B-8E68-1CEA298C4826}" dt="2025-04-18T19:24:56.734" v="3346" actId="20577"/>
              <pc2:cmMkLst xmlns:pc2="http://schemas.microsoft.com/office/powerpoint/2019/9/main/command">
                <pc:docMk/>
                <pc:sldMk cId="3082580873" sldId="2147481458"/>
                <pc2:cmMk id="{C45D2187-D6A0-403F-8411-C61676DCC579}"/>
              </pc2:cmMkLst>
            </pc226:cmChg>
          </p:ext>
        </pc:extLst>
      </pc:sldChg>
      <pc:sldChg chg="modSp new mod ord">
        <pc:chgData name="Rich, Katie" userId="3620f8dc-0feb-404a-830b-2bf5ef6469a8" providerId="ADAL" clId="{D44E0B43-3547-424B-8E68-1CEA298C4826}" dt="2025-04-16T21:27:33.141" v="1971" actId="15"/>
        <pc:sldMkLst>
          <pc:docMk/>
          <pc:sldMk cId="933410475" sldId="2147481459"/>
        </pc:sldMkLst>
      </pc:sldChg>
      <pc:sldChg chg="modSp new mod">
        <pc:chgData name="Rich, Katie" userId="3620f8dc-0feb-404a-830b-2bf5ef6469a8" providerId="ADAL" clId="{D44E0B43-3547-424B-8E68-1CEA298C4826}" dt="2025-04-18T19:46:28.463" v="3845" actId="20577"/>
        <pc:sldMkLst>
          <pc:docMk/>
          <pc:sldMk cId="4085372967" sldId="2147481460"/>
        </pc:sldMkLst>
        <pc:spChg chg="mod">
          <ac:chgData name="Rich, Katie" userId="3620f8dc-0feb-404a-830b-2bf5ef6469a8" providerId="ADAL" clId="{D44E0B43-3547-424B-8E68-1CEA298C4826}" dt="2025-04-16T21:29:18.562" v="2015" actId="20577"/>
          <ac:spMkLst>
            <pc:docMk/>
            <pc:sldMk cId="4085372967" sldId="2147481460"/>
            <ac:spMk id="2" creationId="{A27F0970-1D16-3E3E-9E8A-DD05EB90B4F9}"/>
          </ac:spMkLst>
        </pc:spChg>
        <pc:spChg chg="mod">
          <ac:chgData name="Rich, Katie" userId="3620f8dc-0feb-404a-830b-2bf5ef6469a8" providerId="ADAL" clId="{D44E0B43-3547-424B-8E68-1CEA298C4826}" dt="2025-04-18T19:46:28.463" v="3845" actId="20577"/>
          <ac:spMkLst>
            <pc:docMk/>
            <pc:sldMk cId="4085372967" sldId="2147481460"/>
            <ac:spMk id="3" creationId="{0090CB55-F1A1-A523-63A4-591169777F1A}"/>
          </ac:spMkLst>
        </pc:spChg>
      </pc:sldChg>
    </pc:docChg>
  </pc:docChgLst>
  <pc:docChgLst>
    <pc:chgData name="Bonskowski, Ned" userId="d4ba8d09-503b-4d34-95ae-5a7689aeaf18" providerId="ADAL" clId="{27065E05-A74F-465A-BE18-839E8C1B76FB}"/>
    <pc:docChg chg="undo custSel addSld delSld modSld sldOrd">
      <pc:chgData name="Bonskowski, Ned" userId="d4ba8d09-503b-4d34-95ae-5a7689aeaf18" providerId="ADAL" clId="{27065E05-A74F-465A-BE18-839E8C1B76FB}" dt="2025-04-21T01:28:57.514" v="4293" actId="478"/>
      <pc:docMkLst>
        <pc:docMk/>
      </pc:docMkLst>
      <pc:sldChg chg="del">
        <pc:chgData name="Bonskowski, Ned" userId="d4ba8d09-503b-4d34-95ae-5a7689aeaf18" providerId="ADAL" clId="{27065E05-A74F-465A-BE18-839E8C1B76FB}" dt="2025-04-18T21:36:50.249" v="3857" actId="47"/>
        <pc:sldMkLst>
          <pc:docMk/>
          <pc:sldMk cId="3498563351" sldId="283"/>
        </pc:sldMkLst>
      </pc:sldChg>
      <pc:sldChg chg="modSp mod">
        <pc:chgData name="Bonskowski, Ned" userId="d4ba8d09-503b-4d34-95ae-5a7689aeaf18" providerId="ADAL" clId="{27065E05-A74F-465A-BE18-839E8C1B76FB}" dt="2025-04-18T21:44:59.886" v="4291" actId="20577"/>
        <pc:sldMkLst>
          <pc:docMk/>
          <pc:sldMk cId="1798027234" sldId="285"/>
        </pc:sldMkLst>
        <pc:spChg chg="mod">
          <ac:chgData name="Bonskowski, Ned" userId="d4ba8d09-503b-4d34-95ae-5a7689aeaf18" providerId="ADAL" clId="{27065E05-A74F-465A-BE18-839E8C1B76FB}" dt="2025-04-18T21:44:59.886" v="4291" actId="20577"/>
          <ac:spMkLst>
            <pc:docMk/>
            <pc:sldMk cId="1798027234" sldId="285"/>
            <ac:spMk id="6" creationId="{07C3BD7F-3DF9-66EA-9993-A3622976ADB6}"/>
          </ac:spMkLst>
        </pc:spChg>
      </pc:sldChg>
      <pc:sldChg chg="delSp modSp mod">
        <pc:chgData name="Bonskowski, Ned" userId="d4ba8d09-503b-4d34-95ae-5a7689aeaf18" providerId="ADAL" clId="{27065E05-A74F-465A-BE18-839E8C1B76FB}" dt="2025-04-21T01:28:57.514" v="4293" actId="478"/>
        <pc:sldMkLst>
          <pc:docMk/>
          <pc:sldMk cId="327201384" sldId="2147481455"/>
        </pc:sldMkLst>
        <pc:spChg chg="del mod">
          <ac:chgData name="Bonskowski, Ned" userId="d4ba8d09-503b-4d34-95ae-5a7689aeaf18" providerId="ADAL" clId="{27065E05-A74F-465A-BE18-839E8C1B76FB}" dt="2025-04-21T01:28:57.514" v="4293" actId="478"/>
          <ac:spMkLst>
            <pc:docMk/>
            <pc:sldMk cId="327201384" sldId="2147481455"/>
            <ac:spMk id="3" creationId="{B374E7B7-4F47-D097-4FEC-DE188506BCD1}"/>
          </ac:spMkLst>
        </pc:spChg>
      </pc:sldChg>
      <pc:sldChg chg="delSp modSp mod">
        <pc:chgData name="Bonskowski, Ned" userId="d4ba8d09-503b-4d34-95ae-5a7689aeaf18" providerId="ADAL" clId="{27065E05-A74F-465A-BE18-839E8C1B76FB}" dt="2025-04-18T21:15:27.479" v="2959" actId="20577"/>
        <pc:sldMkLst>
          <pc:docMk/>
          <pc:sldMk cId="3082580873" sldId="2147481458"/>
        </pc:sldMkLst>
        <pc:spChg chg="mod">
          <ac:chgData name="Bonskowski, Ned" userId="d4ba8d09-503b-4d34-95ae-5a7689aeaf18" providerId="ADAL" clId="{27065E05-A74F-465A-BE18-839E8C1B76FB}" dt="2025-04-18T20:13:18.821" v="1688" actId="6549"/>
          <ac:spMkLst>
            <pc:docMk/>
            <pc:sldMk cId="3082580873" sldId="2147481458"/>
            <ac:spMk id="2" creationId="{78254CBB-0126-2C09-9FE4-743BE66F14B7}"/>
          </ac:spMkLst>
        </pc:spChg>
        <pc:spChg chg="mod">
          <ac:chgData name="Bonskowski, Ned" userId="d4ba8d09-503b-4d34-95ae-5a7689aeaf18" providerId="ADAL" clId="{27065E05-A74F-465A-BE18-839E8C1B76FB}" dt="2025-04-18T21:15:27.479" v="2959" actId="20577"/>
          <ac:spMkLst>
            <pc:docMk/>
            <pc:sldMk cId="3082580873" sldId="2147481458"/>
            <ac:spMk id="3" creationId="{4D2096DD-6712-3DF4-5A56-0FA7F4DF342D}"/>
          </ac:spMkLst>
        </pc:spChg>
        <pc:spChg chg="mod">
          <ac:chgData name="Bonskowski, Ned" userId="d4ba8d09-503b-4d34-95ae-5a7689aeaf18" providerId="ADAL" clId="{27065E05-A74F-465A-BE18-839E8C1B76FB}" dt="2025-04-18T21:12:44.201" v="2740" actId="1035"/>
          <ac:spMkLst>
            <pc:docMk/>
            <pc:sldMk cId="3082580873" sldId="2147481458"/>
            <ac:spMk id="5" creationId="{F85B369D-3310-88BA-7635-4D5417C68C29}"/>
          </ac:spMkLst>
        </pc:spChg>
      </pc:sldChg>
      <pc:sldChg chg="del">
        <pc:chgData name="Bonskowski, Ned" userId="d4ba8d09-503b-4d34-95ae-5a7689aeaf18" providerId="ADAL" clId="{27065E05-A74F-465A-BE18-839E8C1B76FB}" dt="2025-04-18T21:26:02.235" v="3491" actId="47"/>
        <pc:sldMkLst>
          <pc:docMk/>
          <pc:sldMk cId="933410475" sldId="2147481459"/>
        </pc:sldMkLst>
      </pc:sldChg>
      <pc:sldChg chg="modSp mod">
        <pc:chgData name="Bonskowski, Ned" userId="d4ba8d09-503b-4d34-95ae-5a7689aeaf18" providerId="ADAL" clId="{27065E05-A74F-465A-BE18-839E8C1B76FB}" dt="2025-04-18T21:36:42.518" v="3856" actId="20577"/>
        <pc:sldMkLst>
          <pc:docMk/>
          <pc:sldMk cId="4085372967" sldId="2147481460"/>
        </pc:sldMkLst>
        <pc:spChg chg="mod">
          <ac:chgData name="Bonskowski, Ned" userId="d4ba8d09-503b-4d34-95ae-5a7689aeaf18" providerId="ADAL" clId="{27065E05-A74F-465A-BE18-839E8C1B76FB}" dt="2025-04-18T21:31:55.604" v="3592" actId="20577"/>
          <ac:spMkLst>
            <pc:docMk/>
            <pc:sldMk cId="4085372967" sldId="2147481460"/>
            <ac:spMk id="2" creationId="{A27F0970-1D16-3E3E-9E8A-DD05EB90B4F9}"/>
          </ac:spMkLst>
        </pc:spChg>
        <pc:spChg chg="mod">
          <ac:chgData name="Bonskowski, Ned" userId="d4ba8d09-503b-4d34-95ae-5a7689aeaf18" providerId="ADAL" clId="{27065E05-A74F-465A-BE18-839E8C1B76FB}" dt="2025-04-18T21:36:42.518" v="3856" actId="20577"/>
          <ac:spMkLst>
            <pc:docMk/>
            <pc:sldMk cId="4085372967" sldId="2147481460"/>
            <ac:spMk id="3" creationId="{0090CB55-F1A1-A523-63A4-591169777F1A}"/>
          </ac:spMkLst>
        </pc:spChg>
      </pc:sldChg>
      <pc:sldChg chg="addSp delSp modSp add mod ord modClrScheme chgLayout">
        <pc:chgData name="Bonskowski, Ned" userId="d4ba8d09-503b-4d34-95ae-5a7689aeaf18" providerId="ADAL" clId="{27065E05-A74F-465A-BE18-839E8C1B76FB}" dt="2025-04-18T21:25:37.353" v="3490" actId="114"/>
        <pc:sldMkLst>
          <pc:docMk/>
          <pc:sldMk cId="2546467802" sldId="2147481461"/>
        </pc:sldMkLst>
        <pc:spChg chg="mod ord">
          <ac:chgData name="Bonskowski, Ned" userId="d4ba8d09-503b-4d34-95ae-5a7689aeaf18" providerId="ADAL" clId="{27065E05-A74F-465A-BE18-839E8C1B76FB}" dt="2025-04-18T20:30:20.908" v="2011" actId="700"/>
          <ac:spMkLst>
            <pc:docMk/>
            <pc:sldMk cId="2546467802" sldId="2147481461"/>
            <ac:spMk id="2" creationId="{5F3563A9-3B0E-E61E-C46B-FFF19E4E5A65}"/>
          </ac:spMkLst>
        </pc:spChg>
        <pc:spChg chg="mod ord">
          <ac:chgData name="Bonskowski, Ned" userId="d4ba8d09-503b-4d34-95ae-5a7689aeaf18" providerId="ADAL" clId="{27065E05-A74F-465A-BE18-839E8C1B76FB}" dt="2025-04-18T21:25:37.353" v="3490" actId="114"/>
          <ac:spMkLst>
            <pc:docMk/>
            <pc:sldMk cId="2546467802" sldId="2147481461"/>
            <ac:spMk id="3" creationId="{75E2A78E-A048-5685-8C2D-11E8D7C42FC5}"/>
          </ac:spMkLst>
        </pc:spChg>
        <pc:spChg chg="mod ord">
          <ac:chgData name="Bonskowski, Ned" userId="d4ba8d09-503b-4d34-95ae-5a7689aeaf18" providerId="ADAL" clId="{27065E05-A74F-465A-BE18-839E8C1B76FB}" dt="2025-04-18T20:30:20.908" v="2011" actId="700"/>
          <ac:spMkLst>
            <pc:docMk/>
            <pc:sldMk cId="2546467802" sldId="2147481461"/>
            <ac:spMk id="4" creationId="{4C4F3ECD-7149-0ADC-D7C0-F076B1E4E828}"/>
          </ac:spMkLst>
        </pc:spChg>
        <pc:spChg chg="add mod">
          <ac:chgData name="Bonskowski, Ned" userId="d4ba8d09-503b-4d34-95ae-5a7689aeaf18" providerId="ADAL" clId="{27065E05-A74F-465A-BE18-839E8C1B76FB}" dt="2025-04-18T20:47:48.517" v="2541" actId="1076"/>
          <ac:spMkLst>
            <pc:docMk/>
            <pc:sldMk cId="2546467802" sldId="2147481461"/>
            <ac:spMk id="8" creationId="{0ADCE7EA-D2E6-FD1A-61D8-0B81243520FB}"/>
          </ac:spMkLst>
        </pc:spChg>
        <pc:spChg chg="add mod">
          <ac:chgData name="Bonskowski, Ned" userId="d4ba8d09-503b-4d34-95ae-5a7689aeaf18" providerId="ADAL" clId="{27065E05-A74F-465A-BE18-839E8C1B76FB}" dt="2025-04-18T20:41:25.479" v="2312" actId="14100"/>
          <ac:spMkLst>
            <pc:docMk/>
            <pc:sldMk cId="2546467802" sldId="2147481461"/>
            <ac:spMk id="9" creationId="{9A9A3C66-991A-0826-1783-34F0B77984EC}"/>
          </ac:spMkLst>
        </pc:spChg>
        <pc:spChg chg="add mod">
          <ac:chgData name="Bonskowski, Ned" userId="d4ba8d09-503b-4d34-95ae-5a7689aeaf18" providerId="ADAL" clId="{27065E05-A74F-465A-BE18-839E8C1B76FB}" dt="2025-04-18T20:44:27.719" v="2439" actId="1076"/>
          <ac:spMkLst>
            <pc:docMk/>
            <pc:sldMk cId="2546467802" sldId="2147481461"/>
            <ac:spMk id="10" creationId="{50916C3A-9552-ED1E-97F6-B327F826063A}"/>
          </ac:spMkLst>
        </pc:spChg>
        <pc:graphicFrameChg chg="add mod modGraphic">
          <ac:chgData name="Bonskowski, Ned" userId="d4ba8d09-503b-4d34-95ae-5a7689aeaf18" providerId="ADAL" clId="{27065E05-A74F-465A-BE18-839E8C1B76FB}" dt="2025-04-18T21:23:26.470" v="3375" actId="20577"/>
          <ac:graphicFrameMkLst>
            <pc:docMk/>
            <pc:sldMk cId="2546467802" sldId="2147481461"/>
            <ac:graphicFrameMk id="7" creationId="{7CBA2011-584C-3244-A1C1-291A88CD92F2}"/>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29E3BE-E266-491E-8CA4-2F7C89C2F52A}" type="doc">
      <dgm:prSet loTypeId="urn:microsoft.com/office/officeart/2005/8/layout/hierarchy2" loCatId="hierarchy" qsTypeId="urn:microsoft.com/office/officeart/2005/8/quickstyle/simple1" qsCatId="simple" csTypeId="urn:microsoft.com/office/officeart/2005/8/colors/colorful1" csCatId="colorful" phldr="1"/>
      <dgm:spPr/>
      <dgm:t>
        <a:bodyPr/>
        <a:lstStyle/>
        <a:p>
          <a:endParaRPr lang="en-US"/>
        </a:p>
      </dgm:t>
    </dgm:pt>
    <dgm:pt modelId="{9C8248F9-4A84-44B5-A749-1841A3E33211}">
      <dgm:prSet phldrT="[Text]"/>
      <dgm:spPr/>
      <dgm:t>
        <a:bodyPr/>
        <a:lstStyle/>
        <a:p>
          <a:r>
            <a:rPr lang="en-US" dirty="0"/>
            <a:t>Fuel Resiliency Objective</a:t>
          </a:r>
        </a:p>
      </dgm:t>
    </dgm:pt>
    <dgm:pt modelId="{61D1DD35-53C4-4261-8C8A-EA55E6F89BEB}" type="parTrans" cxnId="{61EB46B2-59BC-48CF-AB8F-6702ECBA87D4}">
      <dgm:prSet/>
      <dgm:spPr/>
      <dgm:t>
        <a:bodyPr/>
        <a:lstStyle/>
        <a:p>
          <a:endParaRPr lang="en-US"/>
        </a:p>
      </dgm:t>
    </dgm:pt>
    <dgm:pt modelId="{722E2A48-55FB-487D-A430-199035F4F517}" type="sibTrans" cxnId="{61EB46B2-59BC-48CF-AB8F-6702ECBA87D4}">
      <dgm:prSet/>
      <dgm:spPr/>
      <dgm:t>
        <a:bodyPr/>
        <a:lstStyle/>
        <a:p>
          <a:endParaRPr lang="en-US"/>
        </a:p>
      </dgm:t>
    </dgm:pt>
    <dgm:pt modelId="{75BB4864-F591-4D6B-A4B3-3EE9031DE43B}">
      <dgm:prSet phldrT="[Text]"/>
      <dgm:spPr/>
      <dgm:t>
        <a:bodyPr/>
        <a:lstStyle/>
        <a:p>
          <a:r>
            <a:rPr lang="en-US" dirty="0"/>
            <a:t>Nuclear</a:t>
          </a:r>
        </a:p>
      </dgm:t>
    </dgm:pt>
    <dgm:pt modelId="{F8DB28FF-C902-4BC6-BDF7-F09838C97D1A}" type="parTrans" cxnId="{78017C4C-FFAC-4882-A53B-31FA493E47A3}">
      <dgm:prSet/>
      <dgm:spPr/>
      <dgm:t>
        <a:bodyPr/>
        <a:lstStyle/>
        <a:p>
          <a:endParaRPr lang="en-US"/>
        </a:p>
      </dgm:t>
    </dgm:pt>
    <dgm:pt modelId="{725C1691-90E2-48B8-9040-9B94478A681D}" type="sibTrans" cxnId="{78017C4C-FFAC-4882-A53B-31FA493E47A3}">
      <dgm:prSet/>
      <dgm:spPr/>
      <dgm:t>
        <a:bodyPr/>
        <a:lstStyle/>
        <a:p>
          <a:endParaRPr lang="en-US"/>
        </a:p>
      </dgm:t>
    </dgm:pt>
    <dgm:pt modelId="{79C86712-24CB-4836-A457-56D05AD84FD5}">
      <dgm:prSet phldrT="[Text]"/>
      <dgm:spPr/>
      <dgm:t>
        <a:bodyPr/>
        <a:lstStyle/>
        <a:p>
          <a:r>
            <a:rPr lang="en-US" dirty="0"/>
            <a:t>Coal</a:t>
          </a:r>
        </a:p>
      </dgm:t>
    </dgm:pt>
    <dgm:pt modelId="{C7135676-9DED-4FBC-8FF3-A06E8CE76D69}" type="parTrans" cxnId="{D01651B1-52DC-4B04-B71F-1292A884BD72}">
      <dgm:prSet/>
      <dgm:spPr/>
      <dgm:t>
        <a:bodyPr/>
        <a:lstStyle/>
        <a:p>
          <a:endParaRPr lang="en-US"/>
        </a:p>
      </dgm:t>
    </dgm:pt>
    <dgm:pt modelId="{4A5B20DB-7A4C-472E-8245-BF45B43CE6BF}" type="sibTrans" cxnId="{D01651B1-52DC-4B04-B71F-1292A884BD72}">
      <dgm:prSet/>
      <dgm:spPr/>
      <dgm:t>
        <a:bodyPr/>
        <a:lstStyle/>
        <a:p>
          <a:endParaRPr lang="en-US"/>
        </a:p>
      </dgm:t>
    </dgm:pt>
    <dgm:pt modelId="{DE7357ED-A02F-4B02-AF53-91C3C185D9EA}">
      <dgm:prSet phldrT="[Text]"/>
      <dgm:spPr/>
      <dgm:t>
        <a:bodyPr/>
        <a:lstStyle/>
        <a:p>
          <a:r>
            <a:rPr lang="en-US" dirty="0"/>
            <a:t>Firm Gas Storage/ Transport</a:t>
          </a:r>
        </a:p>
      </dgm:t>
    </dgm:pt>
    <dgm:pt modelId="{73022B71-FCE4-4005-9420-F68EF7F3A2FB}" type="parTrans" cxnId="{89BBCD19-A930-40C7-AA08-A209AB37B791}">
      <dgm:prSet/>
      <dgm:spPr/>
      <dgm:t>
        <a:bodyPr/>
        <a:lstStyle/>
        <a:p>
          <a:endParaRPr lang="en-US"/>
        </a:p>
      </dgm:t>
    </dgm:pt>
    <dgm:pt modelId="{0C69B3E3-8813-4EAE-A84A-0691F57BBD79}" type="sibTrans" cxnId="{89BBCD19-A930-40C7-AA08-A209AB37B791}">
      <dgm:prSet/>
      <dgm:spPr/>
      <dgm:t>
        <a:bodyPr/>
        <a:lstStyle/>
        <a:p>
          <a:endParaRPr lang="en-US"/>
        </a:p>
      </dgm:t>
    </dgm:pt>
    <dgm:pt modelId="{BF65B6EA-5E6E-4025-8130-6E42A4CADDD8}">
      <dgm:prSet phldrT="[Text]"/>
      <dgm:spPr/>
      <dgm:t>
        <a:bodyPr/>
        <a:lstStyle/>
        <a:p>
          <a:r>
            <a:rPr lang="en-US" dirty="0"/>
            <a:t>Fuel Oil Storage</a:t>
          </a:r>
        </a:p>
      </dgm:t>
    </dgm:pt>
    <dgm:pt modelId="{3A4663B3-2DDC-46E6-9CE8-2860CE823D22}" type="parTrans" cxnId="{61FF37B3-F693-40D4-8957-A2260F5B0DFE}">
      <dgm:prSet/>
      <dgm:spPr/>
      <dgm:t>
        <a:bodyPr/>
        <a:lstStyle/>
        <a:p>
          <a:endParaRPr lang="en-US"/>
        </a:p>
      </dgm:t>
    </dgm:pt>
    <dgm:pt modelId="{E0AFD598-B187-4F28-981C-C1BAA2EA8300}" type="sibTrans" cxnId="{61FF37B3-F693-40D4-8957-A2260F5B0DFE}">
      <dgm:prSet/>
      <dgm:spPr/>
      <dgm:t>
        <a:bodyPr/>
        <a:lstStyle/>
        <a:p>
          <a:endParaRPr lang="en-US"/>
        </a:p>
      </dgm:t>
    </dgm:pt>
    <dgm:pt modelId="{0ADD81DE-9C1E-439E-8843-3443B476863F}">
      <dgm:prSet phldrT="[Text]"/>
      <dgm:spPr/>
      <dgm:t>
        <a:bodyPr/>
        <a:lstStyle/>
        <a:p>
          <a:r>
            <a:rPr lang="en-US" dirty="0"/>
            <a:t>LDES</a:t>
          </a:r>
        </a:p>
      </dgm:t>
    </dgm:pt>
    <dgm:pt modelId="{121E35C2-BD3B-41F5-9A00-B0857084A183}" type="parTrans" cxnId="{2B01F808-0449-4DBA-AADF-1BB8E620AA1A}">
      <dgm:prSet/>
      <dgm:spPr/>
      <dgm:t>
        <a:bodyPr/>
        <a:lstStyle/>
        <a:p>
          <a:endParaRPr lang="en-US"/>
        </a:p>
      </dgm:t>
    </dgm:pt>
    <dgm:pt modelId="{861CBA9D-9C28-45A4-A61F-3C237705A022}" type="sibTrans" cxnId="{2B01F808-0449-4DBA-AADF-1BB8E620AA1A}">
      <dgm:prSet/>
      <dgm:spPr/>
      <dgm:t>
        <a:bodyPr/>
        <a:lstStyle/>
        <a:p>
          <a:endParaRPr lang="en-US"/>
        </a:p>
      </dgm:t>
    </dgm:pt>
    <dgm:pt modelId="{629E2FC3-D534-4E8F-8CA0-F6884436FD81}">
      <dgm:prSet phldrT="[Text]"/>
      <dgm:spPr/>
      <dgm:t>
        <a:bodyPr/>
        <a:lstStyle/>
        <a:p>
          <a:r>
            <a:rPr lang="en-US" dirty="0"/>
            <a:t>Accreditation/ Portfolio Standard</a:t>
          </a:r>
        </a:p>
      </dgm:t>
    </dgm:pt>
    <dgm:pt modelId="{D7340D67-4C71-4E04-95D6-FE22BD793B64}" type="parTrans" cxnId="{462FF70C-6D15-44BE-AC00-C713CCE64A30}">
      <dgm:prSet/>
      <dgm:spPr/>
      <dgm:t>
        <a:bodyPr/>
        <a:lstStyle/>
        <a:p>
          <a:endParaRPr lang="en-US"/>
        </a:p>
      </dgm:t>
    </dgm:pt>
    <dgm:pt modelId="{82749231-DF22-4A1B-80DE-8CB91DE652B6}" type="sibTrans" cxnId="{462FF70C-6D15-44BE-AC00-C713CCE64A30}">
      <dgm:prSet/>
      <dgm:spPr/>
      <dgm:t>
        <a:bodyPr/>
        <a:lstStyle/>
        <a:p>
          <a:endParaRPr lang="en-US"/>
        </a:p>
      </dgm:t>
    </dgm:pt>
    <dgm:pt modelId="{6400E9B4-9A30-418A-8197-534A5234755B}">
      <dgm:prSet phldrT="[Text]"/>
      <dgm:spPr/>
      <dgm:t>
        <a:bodyPr/>
        <a:lstStyle/>
        <a:p>
          <a:r>
            <a:rPr lang="en-US"/>
            <a:t>Fuel Inventory</a:t>
          </a:r>
          <a:endParaRPr lang="en-US" dirty="0"/>
        </a:p>
      </dgm:t>
    </dgm:pt>
    <dgm:pt modelId="{71F88420-F7CC-4ECA-ACD5-435578C8CF85}" type="parTrans" cxnId="{BFA2CDA8-D03C-4683-9EC5-BE691DD76495}">
      <dgm:prSet/>
      <dgm:spPr/>
      <dgm:t>
        <a:bodyPr/>
        <a:lstStyle/>
        <a:p>
          <a:endParaRPr lang="en-US"/>
        </a:p>
      </dgm:t>
    </dgm:pt>
    <dgm:pt modelId="{324FCBE1-4651-4842-B203-830F378289EE}" type="sibTrans" cxnId="{BFA2CDA8-D03C-4683-9EC5-BE691DD76495}">
      <dgm:prSet/>
      <dgm:spPr/>
      <dgm:t>
        <a:bodyPr/>
        <a:lstStyle/>
        <a:p>
          <a:endParaRPr lang="en-US"/>
        </a:p>
      </dgm:t>
    </dgm:pt>
    <dgm:pt modelId="{4C814FD5-53FD-4F7D-A4E3-4E73B3B57FB9}">
      <dgm:prSet phldrT="[Text]"/>
      <dgm:spPr/>
      <dgm:t>
        <a:bodyPr/>
        <a:lstStyle/>
        <a:p>
          <a:r>
            <a:rPr lang="en-US" dirty="0"/>
            <a:t>Fuel Oil Storage</a:t>
          </a:r>
        </a:p>
      </dgm:t>
    </dgm:pt>
    <dgm:pt modelId="{BA469FBC-262B-4168-9F29-2F9B87D8F09D}" type="parTrans" cxnId="{AAAF2560-B1D1-4C5D-96D9-2B7BCB3CB3C2}">
      <dgm:prSet/>
      <dgm:spPr/>
      <dgm:t>
        <a:bodyPr/>
        <a:lstStyle/>
        <a:p>
          <a:endParaRPr lang="en-US"/>
        </a:p>
      </dgm:t>
    </dgm:pt>
    <dgm:pt modelId="{35BC9E7B-45DC-4602-B6C8-35C9CFCB21BF}" type="sibTrans" cxnId="{AAAF2560-B1D1-4C5D-96D9-2B7BCB3CB3C2}">
      <dgm:prSet/>
      <dgm:spPr/>
      <dgm:t>
        <a:bodyPr/>
        <a:lstStyle/>
        <a:p>
          <a:endParaRPr lang="en-US"/>
        </a:p>
      </dgm:t>
    </dgm:pt>
    <dgm:pt modelId="{3417E080-81D2-47AF-8EB3-F26B670FF4F1}">
      <dgm:prSet phldrT="[Text]"/>
      <dgm:spPr/>
      <dgm:t>
        <a:bodyPr/>
        <a:lstStyle/>
        <a:p>
          <a:r>
            <a:rPr lang="en-US" dirty="0"/>
            <a:t>Controlled Gas Storage</a:t>
          </a:r>
        </a:p>
      </dgm:t>
    </dgm:pt>
    <dgm:pt modelId="{2B689E57-C55A-49CB-BD5B-D873E6251FDC}" type="parTrans" cxnId="{026B7384-DEAC-41DB-89EF-2FB35242682D}">
      <dgm:prSet/>
      <dgm:spPr/>
      <dgm:t>
        <a:bodyPr/>
        <a:lstStyle/>
        <a:p>
          <a:endParaRPr lang="en-US"/>
        </a:p>
      </dgm:t>
    </dgm:pt>
    <dgm:pt modelId="{83442828-716F-4468-88F2-C4860B40EAD9}" type="sibTrans" cxnId="{026B7384-DEAC-41DB-89EF-2FB35242682D}">
      <dgm:prSet/>
      <dgm:spPr/>
      <dgm:t>
        <a:bodyPr/>
        <a:lstStyle/>
        <a:p>
          <a:endParaRPr lang="en-US"/>
        </a:p>
      </dgm:t>
    </dgm:pt>
    <dgm:pt modelId="{214DA668-8EA2-44EB-9EFF-B3E8AD52FE44}" type="pres">
      <dgm:prSet presAssocID="{6629E3BE-E266-491E-8CA4-2F7C89C2F52A}" presName="diagram" presStyleCnt="0">
        <dgm:presLayoutVars>
          <dgm:chPref val="1"/>
          <dgm:dir/>
          <dgm:animOne val="branch"/>
          <dgm:animLvl val="lvl"/>
          <dgm:resizeHandles val="exact"/>
        </dgm:presLayoutVars>
      </dgm:prSet>
      <dgm:spPr/>
    </dgm:pt>
    <dgm:pt modelId="{9471957A-E9B2-478C-AA33-CD79BA77DA1C}" type="pres">
      <dgm:prSet presAssocID="{9C8248F9-4A84-44B5-A749-1841A3E33211}" presName="root1" presStyleCnt="0"/>
      <dgm:spPr/>
    </dgm:pt>
    <dgm:pt modelId="{F76CD4F6-22DA-4150-A1E0-AE865C63FBEB}" type="pres">
      <dgm:prSet presAssocID="{9C8248F9-4A84-44B5-A749-1841A3E33211}" presName="LevelOneTextNode" presStyleLbl="node0" presStyleIdx="0" presStyleCnt="1">
        <dgm:presLayoutVars>
          <dgm:chPref val="3"/>
        </dgm:presLayoutVars>
      </dgm:prSet>
      <dgm:spPr/>
    </dgm:pt>
    <dgm:pt modelId="{D76FC79E-93FB-4D79-9E4F-B2185129062B}" type="pres">
      <dgm:prSet presAssocID="{9C8248F9-4A84-44B5-A749-1841A3E33211}" presName="level2hierChild" presStyleCnt="0"/>
      <dgm:spPr/>
    </dgm:pt>
    <dgm:pt modelId="{51F8724F-588C-4B5F-B3E6-123D4B9F7C17}" type="pres">
      <dgm:prSet presAssocID="{D7340D67-4C71-4E04-95D6-FE22BD793B64}" presName="conn2-1" presStyleLbl="parChTrans1D2" presStyleIdx="0" presStyleCnt="2"/>
      <dgm:spPr/>
    </dgm:pt>
    <dgm:pt modelId="{F9FB38EA-71C2-4304-9D97-7A4E7B8ECEE7}" type="pres">
      <dgm:prSet presAssocID="{D7340D67-4C71-4E04-95D6-FE22BD793B64}" presName="connTx" presStyleLbl="parChTrans1D2" presStyleIdx="0" presStyleCnt="2"/>
      <dgm:spPr/>
    </dgm:pt>
    <dgm:pt modelId="{82BD4CFE-1498-48B8-B5E8-C0918692B7E0}" type="pres">
      <dgm:prSet presAssocID="{629E2FC3-D534-4E8F-8CA0-F6884436FD81}" presName="root2" presStyleCnt="0"/>
      <dgm:spPr/>
    </dgm:pt>
    <dgm:pt modelId="{76FC948C-1108-41EE-AC50-C845A3DE0F2A}" type="pres">
      <dgm:prSet presAssocID="{629E2FC3-D534-4E8F-8CA0-F6884436FD81}" presName="LevelTwoTextNode" presStyleLbl="node2" presStyleIdx="0" presStyleCnt="2">
        <dgm:presLayoutVars>
          <dgm:chPref val="3"/>
        </dgm:presLayoutVars>
      </dgm:prSet>
      <dgm:spPr/>
    </dgm:pt>
    <dgm:pt modelId="{86CF658B-1CD5-434E-BACE-1CC8671E082A}" type="pres">
      <dgm:prSet presAssocID="{629E2FC3-D534-4E8F-8CA0-F6884436FD81}" presName="level3hierChild" presStyleCnt="0"/>
      <dgm:spPr/>
    </dgm:pt>
    <dgm:pt modelId="{F0C36858-2BC4-4BF0-9F3B-8B0B668B35FD}" type="pres">
      <dgm:prSet presAssocID="{F8DB28FF-C902-4BC6-BDF7-F09838C97D1A}" presName="conn2-1" presStyleLbl="parChTrans1D3" presStyleIdx="0" presStyleCnt="7"/>
      <dgm:spPr/>
    </dgm:pt>
    <dgm:pt modelId="{C704715E-D39D-430F-A670-FD2CB89F181C}" type="pres">
      <dgm:prSet presAssocID="{F8DB28FF-C902-4BC6-BDF7-F09838C97D1A}" presName="connTx" presStyleLbl="parChTrans1D3" presStyleIdx="0" presStyleCnt="7"/>
      <dgm:spPr/>
    </dgm:pt>
    <dgm:pt modelId="{F29F6665-B295-4B7C-B488-F7FBA8D38FC1}" type="pres">
      <dgm:prSet presAssocID="{75BB4864-F591-4D6B-A4B3-3EE9031DE43B}" presName="root2" presStyleCnt="0"/>
      <dgm:spPr/>
    </dgm:pt>
    <dgm:pt modelId="{AE462D96-1E56-409F-9D63-E050D3EE4AE4}" type="pres">
      <dgm:prSet presAssocID="{75BB4864-F591-4D6B-A4B3-3EE9031DE43B}" presName="LevelTwoTextNode" presStyleLbl="node3" presStyleIdx="0" presStyleCnt="7">
        <dgm:presLayoutVars>
          <dgm:chPref val="3"/>
        </dgm:presLayoutVars>
      </dgm:prSet>
      <dgm:spPr/>
    </dgm:pt>
    <dgm:pt modelId="{52FB17CD-70A8-4F59-8262-A6EB10282A59}" type="pres">
      <dgm:prSet presAssocID="{75BB4864-F591-4D6B-A4B3-3EE9031DE43B}" presName="level3hierChild" presStyleCnt="0"/>
      <dgm:spPr/>
    </dgm:pt>
    <dgm:pt modelId="{EE3BD018-98D3-4719-84B8-0744CAACDC50}" type="pres">
      <dgm:prSet presAssocID="{C7135676-9DED-4FBC-8FF3-A06E8CE76D69}" presName="conn2-1" presStyleLbl="parChTrans1D3" presStyleIdx="1" presStyleCnt="7"/>
      <dgm:spPr/>
    </dgm:pt>
    <dgm:pt modelId="{5FC94F72-771C-4EE1-B6CE-4958DDD40866}" type="pres">
      <dgm:prSet presAssocID="{C7135676-9DED-4FBC-8FF3-A06E8CE76D69}" presName="connTx" presStyleLbl="parChTrans1D3" presStyleIdx="1" presStyleCnt="7"/>
      <dgm:spPr/>
    </dgm:pt>
    <dgm:pt modelId="{B38792E3-2A19-4F86-AE0C-5123A7F31059}" type="pres">
      <dgm:prSet presAssocID="{79C86712-24CB-4836-A457-56D05AD84FD5}" presName="root2" presStyleCnt="0"/>
      <dgm:spPr/>
    </dgm:pt>
    <dgm:pt modelId="{D5FCAB40-B27C-4438-86F1-3F314EBF4742}" type="pres">
      <dgm:prSet presAssocID="{79C86712-24CB-4836-A457-56D05AD84FD5}" presName="LevelTwoTextNode" presStyleLbl="node3" presStyleIdx="1" presStyleCnt="7">
        <dgm:presLayoutVars>
          <dgm:chPref val="3"/>
        </dgm:presLayoutVars>
      </dgm:prSet>
      <dgm:spPr/>
    </dgm:pt>
    <dgm:pt modelId="{3AA98388-FA63-4108-BAAD-74A4E79B1722}" type="pres">
      <dgm:prSet presAssocID="{79C86712-24CB-4836-A457-56D05AD84FD5}" presName="level3hierChild" presStyleCnt="0"/>
      <dgm:spPr/>
    </dgm:pt>
    <dgm:pt modelId="{DA3FE557-D784-473D-AE1E-A164AD7C171E}" type="pres">
      <dgm:prSet presAssocID="{73022B71-FCE4-4005-9420-F68EF7F3A2FB}" presName="conn2-1" presStyleLbl="parChTrans1D3" presStyleIdx="2" presStyleCnt="7"/>
      <dgm:spPr/>
    </dgm:pt>
    <dgm:pt modelId="{73EB145C-4E8D-442A-8BEA-1E2DE258D774}" type="pres">
      <dgm:prSet presAssocID="{73022B71-FCE4-4005-9420-F68EF7F3A2FB}" presName="connTx" presStyleLbl="parChTrans1D3" presStyleIdx="2" presStyleCnt="7"/>
      <dgm:spPr/>
    </dgm:pt>
    <dgm:pt modelId="{1D3C460A-EFB5-4733-966D-6597DE0FBF39}" type="pres">
      <dgm:prSet presAssocID="{DE7357ED-A02F-4B02-AF53-91C3C185D9EA}" presName="root2" presStyleCnt="0"/>
      <dgm:spPr/>
    </dgm:pt>
    <dgm:pt modelId="{B37D5679-1523-4F04-B712-76BF40C7AB48}" type="pres">
      <dgm:prSet presAssocID="{DE7357ED-A02F-4B02-AF53-91C3C185D9EA}" presName="LevelTwoTextNode" presStyleLbl="node3" presStyleIdx="2" presStyleCnt="7">
        <dgm:presLayoutVars>
          <dgm:chPref val="3"/>
        </dgm:presLayoutVars>
      </dgm:prSet>
      <dgm:spPr/>
    </dgm:pt>
    <dgm:pt modelId="{647C3639-034A-42AE-A4DD-346B72CAA65D}" type="pres">
      <dgm:prSet presAssocID="{DE7357ED-A02F-4B02-AF53-91C3C185D9EA}" presName="level3hierChild" presStyleCnt="0"/>
      <dgm:spPr/>
    </dgm:pt>
    <dgm:pt modelId="{516D98C1-3B1E-4FF3-BA22-AEE3F53D9469}" type="pres">
      <dgm:prSet presAssocID="{3A4663B3-2DDC-46E6-9CE8-2860CE823D22}" presName="conn2-1" presStyleLbl="parChTrans1D3" presStyleIdx="3" presStyleCnt="7"/>
      <dgm:spPr/>
    </dgm:pt>
    <dgm:pt modelId="{5BA7179A-C7F0-49B5-A34E-B3D21E10334C}" type="pres">
      <dgm:prSet presAssocID="{3A4663B3-2DDC-46E6-9CE8-2860CE823D22}" presName="connTx" presStyleLbl="parChTrans1D3" presStyleIdx="3" presStyleCnt="7"/>
      <dgm:spPr/>
    </dgm:pt>
    <dgm:pt modelId="{A77A376A-AC66-4DF0-A345-A04152D3DE95}" type="pres">
      <dgm:prSet presAssocID="{BF65B6EA-5E6E-4025-8130-6E42A4CADDD8}" presName="root2" presStyleCnt="0"/>
      <dgm:spPr/>
    </dgm:pt>
    <dgm:pt modelId="{E8A33F0B-42F9-41DF-B048-40226718A0C5}" type="pres">
      <dgm:prSet presAssocID="{BF65B6EA-5E6E-4025-8130-6E42A4CADDD8}" presName="LevelTwoTextNode" presStyleLbl="node3" presStyleIdx="3" presStyleCnt="7">
        <dgm:presLayoutVars>
          <dgm:chPref val="3"/>
        </dgm:presLayoutVars>
      </dgm:prSet>
      <dgm:spPr/>
    </dgm:pt>
    <dgm:pt modelId="{5FCA780C-7C2A-43DB-8A9C-EA1B76C4BD4D}" type="pres">
      <dgm:prSet presAssocID="{BF65B6EA-5E6E-4025-8130-6E42A4CADDD8}" presName="level3hierChild" presStyleCnt="0"/>
      <dgm:spPr/>
    </dgm:pt>
    <dgm:pt modelId="{683D47B7-A89F-4031-9981-F7040E2590B4}" type="pres">
      <dgm:prSet presAssocID="{121E35C2-BD3B-41F5-9A00-B0857084A183}" presName="conn2-1" presStyleLbl="parChTrans1D3" presStyleIdx="4" presStyleCnt="7"/>
      <dgm:spPr/>
    </dgm:pt>
    <dgm:pt modelId="{F1D39263-AD3A-4BB8-9E2D-45F32C04F680}" type="pres">
      <dgm:prSet presAssocID="{121E35C2-BD3B-41F5-9A00-B0857084A183}" presName="connTx" presStyleLbl="parChTrans1D3" presStyleIdx="4" presStyleCnt="7"/>
      <dgm:spPr/>
    </dgm:pt>
    <dgm:pt modelId="{A5D4A756-4327-4C84-9FB7-DE9352EC0421}" type="pres">
      <dgm:prSet presAssocID="{0ADD81DE-9C1E-439E-8843-3443B476863F}" presName="root2" presStyleCnt="0"/>
      <dgm:spPr/>
    </dgm:pt>
    <dgm:pt modelId="{4A85CFC5-C6F2-485D-B49F-6DFFC3760D2C}" type="pres">
      <dgm:prSet presAssocID="{0ADD81DE-9C1E-439E-8843-3443B476863F}" presName="LevelTwoTextNode" presStyleLbl="node3" presStyleIdx="4" presStyleCnt="7">
        <dgm:presLayoutVars>
          <dgm:chPref val="3"/>
        </dgm:presLayoutVars>
      </dgm:prSet>
      <dgm:spPr/>
    </dgm:pt>
    <dgm:pt modelId="{6E576EFE-8E82-426B-A27D-71E816A08C6C}" type="pres">
      <dgm:prSet presAssocID="{0ADD81DE-9C1E-439E-8843-3443B476863F}" presName="level3hierChild" presStyleCnt="0"/>
      <dgm:spPr/>
    </dgm:pt>
    <dgm:pt modelId="{D933CD86-227E-4568-B1E6-BE8F00E7023C}" type="pres">
      <dgm:prSet presAssocID="{71F88420-F7CC-4ECA-ACD5-435578C8CF85}" presName="conn2-1" presStyleLbl="parChTrans1D2" presStyleIdx="1" presStyleCnt="2"/>
      <dgm:spPr/>
    </dgm:pt>
    <dgm:pt modelId="{5E3206EF-62CB-4E9E-A54E-4374DE9C9256}" type="pres">
      <dgm:prSet presAssocID="{71F88420-F7CC-4ECA-ACD5-435578C8CF85}" presName="connTx" presStyleLbl="parChTrans1D2" presStyleIdx="1" presStyleCnt="2"/>
      <dgm:spPr/>
    </dgm:pt>
    <dgm:pt modelId="{519E83B9-41F5-43BD-85D7-7E128D084868}" type="pres">
      <dgm:prSet presAssocID="{6400E9B4-9A30-418A-8197-534A5234755B}" presName="root2" presStyleCnt="0"/>
      <dgm:spPr/>
    </dgm:pt>
    <dgm:pt modelId="{67EE0B85-AB1D-4134-B539-1F06AC9CE3D6}" type="pres">
      <dgm:prSet presAssocID="{6400E9B4-9A30-418A-8197-534A5234755B}" presName="LevelTwoTextNode" presStyleLbl="node2" presStyleIdx="1" presStyleCnt="2">
        <dgm:presLayoutVars>
          <dgm:chPref val="3"/>
        </dgm:presLayoutVars>
      </dgm:prSet>
      <dgm:spPr/>
    </dgm:pt>
    <dgm:pt modelId="{8E9B8C2D-F91C-4526-8A97-7C3A01B08548}" type="pres">
      <dgm:prSet presAssocID="{6400E9B4-9A30-418A-8197-534A5234755B}" presName="level3hierChild" presStyleCnt="0"/>
      <dgm:spPr/>
    </dgm:pt>
    <dgm:pt modelId="{EEC0CE61-8C81-4FCA-948A-51B7EDEFCB2F}" type="pres">
      <dgm:prSet presAssocID="{BA469FBC-262B-4168-9F29-2F9B87D8F09D}" presName="conn2-1" presStyleLbl="parChTrans1D3" presStyleIdx="5" presStyleCnt="7"/>
      <dgm:spPr/>
    </dgm:pt>
    <dgm:pt modelId="{786D5809-46A6-4423-B85C-2A231DD8A421}" type="pres">
      <dgm:prSet presAssocID="{BA469FBC-262B-4168-9F29-2F9B87D8F09D}" presName="connTx" presStyleLbl="parChTrans1D3" presStyleIdx="5" presStyleCnt="7"/>
      <dgm:spPr/>
    </dgm:pt>
    <dgm:pt modelId="{C1CB0168-18AF-4D2E-A36F-FE0FEE35B7EF}" type="pres">
      <dgm:prSet presAssocID="{4C814FD5-53FD-4F7D-A4E3-4E73B3B57FB9}" presName="root2" presStyleCnt="0"/>
      <dgm:spPr/>
    </dgm:pt>
    <dgm:pt modelId="{5237A34A-D46A-4C29-80BB-D9B3C07DA7C6}" type="pres">
      <dgm:prSet presAssocID="{4C814FD5-53FD-4F7D-A4E3-4E73B3B57FB9}" presName="LevelTwoTextNode" presStyleLbl="node3" presStyleIdx="5" presStyleCnt="7">
        <dgm:presLayoutVars>
          <dgm:chPref val="3"/>
        </dgm:presLayoutVars>
      </dgm:prSet>
      <dgm:spPr/>
    </dgm:pt>
    <dgm:pt modelId="{91B04F4B-38BD-48D6-AF48-758FB774E0FB}" type="pres">
      <dgm:prSet presAssocID="{4C814FD5-53FD-4F7D-A4E3-4E73B3B57FB9}" presName="level3hierChild" presStyleCnt="0"/>
      <dgm:spPr/>
    </dgm:pt>
    <dgm:pt modelId="{097AB699-E977-4E74-820A-191D7887D075}" type="pres">
      <dgm:prSet presAssocID="{2B689E57-C55A-49CB-BD5B-D873E6251FDC}" presName="conn2-1" presStyleLbl="parChTrans1D3" presStyleIdx="6" presStyleCnt="7"/>
      <dgm:spPr/>
    </dgm:pt>
    <dgm:pt modelId="{DD8F576D-A7DA-4CAD-8BD3-9F5E19EEAA8D}" type="pres">
      <dgm:prSet presAssocID="{2B689E57-C55A-49CB-BD5B-D873E6251FDC}" presName="connTx" presStyleLbl="parChTrans1D3" presStyleIdx="6" presStyleCnt="7"/>
      <dgm:spPr/>
    </dgm:pt>
    <dgm:pt modelId="{32F1619F-CE25-4777-8B5A-750B4D13F413}" type="pres">
      <dgm:prSet presAssocID="{3417E080-81D2-47AF-8EB3-F26B670FF4F1}" presName="root2" presStyleCnt="0"/>
      <dgm:spPr/>
    </dgm:pt>
    <dgm:pt modelId="{1EB688B9-5EB2-4A3F-8FEF-3E73EFB99881}" type="pres">
      <dgm:prSet presAssocID="{3417E080-81D2-47AF-8EB3-F26B670FF4F1}" presName="LevelTwoTextNode" presStyleLbl="node3" presStyleIdx="6" presStyleCnt="7">
        <dgm:presLayoutVars>
          <dgm:chPref val="3"/>
        </dgm:presLayoutVars>
      </dgm:prSet>
      <dgm:spPr/>
    </dgm:pt>
    <dgm:pt modelId="{E7C9E5A4-82AF-4442-9358-E6BC796FBF39}" type="pres">
      <dgm:prSet presAssocID="{3417E080-81D2-47AF-8EB3-F26B670FF4F1}" presName="level3hierChild" presStyleCnt="0"/>
      <dgm:spPr/>
    </dgm:pt>
  </dgm:ptLst>
  <dgm:cxnLst>
    <dgm:cxn modelId="{2B01F808-0449-4DBA-AADF-1BB8E620AA1A}" srcId="{629E2FC3-D534-4E8F-8CA0-F6884436FD81}" destId="{0ADD81DE-9C1E-439E-8843-3443B476863F}" srcOrd="4" destOrd="0" parTransId="{121E35C2-BD3B-41F5-9A00-B0857084A183}" sibTransId="{861CBA9D-9C28-45A4-A61F-3C237705A022}"/>
    <dgm:cxn modelId="{462FF70C-6D15-44BE-AC00-C713CCE64A30}" srcId="{9C8248F9-4A84-44B5-A749-1841A3E33211}" destId="{629E2FC3-D534-4E8F-8CA0-F6884436FD81}" srcOrd="0" destOrd="0" parTransId="{D7340D67-4C71-4E04-95D6-FE22BD793B64}" sibTransId="{82749231-DF22-4A1B-80DE-8CB91DE652B6}"/>
    <dgm:cxn modelId="{3A7B4016-B7CE-4629-A3C2-D3BA456A4CC7}" type="presOf" srcId="{DE7357ED-A02F-4B02-AF53-91C3C185D9EA}" destId="{B37D5679-1523-4F04-B712-76BF40C7AB48}" srcOrd="0" destOrd="0" presId="urn:microsoft.com/office/officeart/2005/8/layout/hierarchy2"/>
    <dgm:cxn modelId="{85CF1D19-0AB9-4631-A483-FE2F92EE7892}" type="presOf" srcId="{4C814FD5-53FD-4F7D-A4E3-4E73B3B57FB9}" destId="{5237A34A-D46A-4C29-80BB-D9B3C07DA7C6}" srcOrd="0" destOrd="0" presId="urn:microsoft.com/office/officeart/2005/8/layout/hierarchy2"/>
    <dgm:cxn modelId="{89BBCD19-A930-40C7-AA08-A209AB37B791}" srcId="{629E2FC3-D534-4E8F-8CA0-F6884436FD81}" destId="{DE7357ED-A02F-4B02-AF53-91C3C185D9EA}" srcOrd="2" destOrd="0" parTransId="{73022B71-FCE4-4005-9420-F68EF7F3A2FB}" sibTransId="{0C69B3E3-8813-4EAE-A84A-0691F57BBD79}"/>
    <dgm:cxn modelId="{B4B52425-836E-47CD-AC6D-70CC97AAB888}" type="presOf" srcId="{6629E3BE-E266-491E-8CA4-2F7C89C2F52A}" destId="{214DA668-8EA2-44EB-9EFF-B3E8AD52FE44}" srcOrd="0" destOrd="0" presId="urn:microsoft.com/office/officeart/2005/8/layout/hierarchy2"/>
    <dgm:cxn modelId="{29ACB033-2021-472D-BF11-8706D55EBC8E}" type="presOf" srcId="{0ADD81DE-9C1E-439E-8843-3443B476863F}" destId="{4A85CFC5-C6F2-485D-B49F-6DFFC3760D2C}" srcOrd="0" destOrd="0" presId="urn:microsoft.com/office/officeart/2005/8/layout/hierarchy2"/>
    <dgm:cxn modelId="{93413D3D-0DD3-4B66-87FE-DC487E6A8511}" type="presOf" srcId="{3417E080-81D2-47AF-8EB3-F26B670FF4F1}" destId="{1EB688B9-5EB2-4A3F-8FEF-3E73EFB99881}" srcOrd="0" destOrd="0" presId="urn:microsoft.com/office/officeart/2005/8/layout/hierarchy2"/>
    <dgm:cxn modelId="{AAAF2560-B1D1-4C5D-96D9-2B7BCB3CB3C2}" srcId="{6400E9B4-9A30-418A-8197-534A5234755B}" destId="{4C814FD5-53FD-4F7D-A4E3-4E73B3B57FB9}" srcOrd="0" destOrd="0" parTransId="{BA469FBC-262B-4168-9F29-2F9B87D8F09D}" sibTransId="{35BC9E7B-45DC-4602-B6C8-35C9CFCB21BF}"/>
    <dgm:cxn modelId="{07EFC464-0F51-4436-BE14-3F05B9B2825D}" type="presOf" srcId="{73022B71-FCE4-4005-9420-F68EF7F3A2FB}" destId="{DA3FE557-D784-473D-AE1E-A164AD7C171E}" srcOrd="0" destOrd="0" presId="urn:microsoft.com/office/officeart/2005/8/layout/hierarchy2"/>
    <dgm:cxn modelId="{9DAFE369-1AB9-4166-9AE8-924FB8FA90A7}" type="presOf" srcId="{F8DB28FF-C902-4BC6-BDF7-F09838C97D1A}" destId="{C704715E-D39D-430F-A670-FD2CB89F181C}" srcOrd="1" destOrd="0" presId="urn:microsoft.com/office/officeart/2005/8/layout/hierarchy2"/>
    <dgm:cxn modelId="{73F1AC4A-BC56-420C-A53F-C999DBB8A4B5}" type="presOf" srcId="{C7135676-9DED-4FBC-8FF3-A06E8CE76D69}" destId="{EE3BD018-98D3-4719-84B8-0744CAACDC50}" srcOrd="0" destOrd="0" presId="urn:microsoft.com/office/officeart/2005/8/layout/hierarchy2"/>
    <dgm:cxn modelId="{78017C4C-FFAC-4882-A53B-31FA493E47A3}" srcId="{629E2FC3-D534-4E8F-8CA0-F6884436FD81}" destId="{75BB4864-F591-4D6B-A4B3-3EE9031DE43B}" srcOrd="0" destOrd="0" parTransId="{F8DB28FF-C902-4BC6-BDF7-F09838C97D1A}" sibTransId="{725C1691-90E2-48B8-9040-9B94478A681D}"/>
    <dgm:cxn modelId="{89D1964E-27CF-4E24-B4DD-4CE989E0F021}" type="presOf" srcId="{D7340D67-4C71-4E04-95D6-FE22BD793B64}" destId="{51F8724F-588C-4B5F-B3E6-123D4B9F7C17}" srcOrd="0" destOrd="0" presId="urn:microsoft.com/office/officeart/2005/8/layout/hierarchy2"/>
    <dgm:cxn modelId="{ED88F255-5F25-4594-80D1-E866EFE98EBD}" type="presOf" srcId="{73022B71-FCE4-4005-9420-F68EF7F3A2FB}" destId="{73EB145C-4E8D-442A-8BEA-1E2DE258D774}" srcOrd="1" destOrd="0" presId="urn:microsoft.com/office/officeart/2005/8/layout/hierarchy2"/>
    <dgm:cxn modelId="{C3D38A7B-AA3A-49DE-942D-AE158015BEC9}" type="presOf" srcId="{629E2FC3-D534-4E8F-8CA0-F6884436FD81}" destId="{76FC948C-1108-41EE-AC50-C845A3DE0F2A}" srcOrd="0" destOrd="0" presId="urn:microsoft.com/office/officeart/2005/8/layout/hierarchy2"/>
    <dgm:cxn modelId="{F2DC6082-A275-4394-A69E-2C41B98A0A31}" type="presOf" srcId="{79C86712-24CB-4836-A457-56D05AD84FD5}" destId="{D5FCAB40-B27C-4438-86F1-3F314EBF4742}" srcOrd="0" destOrd="0" presId="urn:microsoft.com/office/officeart/2005/8/layout/hierarchy2"/>
    <dgm:cxn modelId="{026B7384-DEAC-41DB-89EF-2FB35242682D}" srcId="{6400E9B4-9A30-418A-8197-534A5234755B}" destId="{3417E080-81D2-47AF-8EB3-F26B670FF4F1}" srcOrd="1" destOrd="0" parTransId="{2B689E57-C55A-49CB-BD5B-D873E6251FDC}" sibTransId="{83442828-716F-4468-88F2-C4860B40EAD9}"/>
    <dgm:cxn modelId="{3D696F85-3B1C-496B-82F1-DE39C7707247}" type="presOf" srcId="{3A4663B3-2DDC-46E6-9CE8-2860CE823D22}" destId="{516D98C1-3B1E-4FF3-BA22-AEE3F53D9469}" srcOrd="0" destOrd="0" presId="urn:microsoft.com/office/officeart/2005/8/layout/hierarchy2"/>
    <dgm:cxn modelId="{1B74818A-4114-4A6E-A2CA-81A4A8BA09A3}" type="presOf" srcId="{2B689E57-C55A-49CB-BD5B-D873E6251FDC}" destId="{097AB699-E977-4E74-820A-191D7887D075}" srcOrd="0" destOrd="0" presId="urn:microsoft.com/office/officeart/2005/8/layout/hierarchy2"/>
    <dgm:cxn modelId="{3ECC9F8F-49D7-46A4-9404-955AE233B388}" type="presOf" srcId="{D7340D67-4C71-4E04-95D6-FE22BD793B64}" destId="{F9FB38EA-71C2-4304-9D97-7A4E7B8ECEE7}" srcOrd="1" destOrd="0" presId="urn:microsoft.com/office/officeart/2005/8/layout/hierarchy2"/>
    <dgm:cxn modelId="{F2B1219C-9692-4CFB-A235-5EA96D453B97}" type="presOf" srcId="{71F88420-F7CC-4ECA-ACD5-435578C8CF85}" destId="{D933CD86-227E-4568-B1E6-BE8F00E7023C}" srcOrd="0" destOrd="0" presId="urn:microsoft.com/office/officeart/2005/8/layout/hierarchy2"/>
    <dgm:cxn modelId="{BFA2CDA8-D03C-4683-9EC5-BE691DD76495}" srcId="{9C8248F9-4A84-44B5-A749-1841A3E33211}" destId="{6400E9B4-9A30-418A-8197-534A5234755B}" srcOrd="1" destOrd="0" parTransId="{71F88420-F7CC-4ECA-ACD5-435578C8CF85}" sibTransId="{324FCBE1-4651-4842-B203-830F378289EE}"/>
    <dgm:cxn modelId="{A1ECF6AA-0FF0-4FF8-B8AD-E0F4ECE907A3}" type="presOf" srcId="{F8DB28FF-C902-4BC6-BDF7-F09838C97D1A}" destId="{F0C36858-2BC4-4BF0-9F3B-8B0B668B35FD}" srcOrd="0" destOrd="0" presId="urn:microsoft.com/office/officeart/2005/8/layout/hierarchy2"/>
    <dgm:cxn modelId="{7243B6B0-15CC-4DD5-A7BA-97A2A1D04DFB}" type="presOf" srcId="{C7135676-9DED-4FBC-8FF3-A06E8CE76D69}" destId="{5FC94F72-771C-4EE1-B6CE-4958DDD40866}" srcOrd="1" destOrd="0" presId="urn:microsoft.com/office/officeart/2005/8/layout/hierarchy2"/>
    <dgm:cxn modelId="{D01651B1-52DC-4B04-B71F-1292A884BD72}" srcId="{629E2FC3-D534-4E8F-8CA0-F6884436FD81}" destId="{79C86712-24CB-4836-A457-56D05AD84FD5}" srcOrd="1" destOrd="0" parTransId="{C7135676-9DED-4FBC-8FF3-A06E8CE76D69}" sibTransId="{4A5B20DB-7A4C-472E-8245-BF45B43CE6BF}"/>
    <dgm:cxn modelId="{61EB46B2-59BC-48CF-AB8F-6702ECBA87D4}" srcId="{6629E3BE-E266-491E-8CA4-2F7C89C2F52A}" destId="{9C8248F9-4A84-44B5-A749-1841A3E33211}" srcOrd="0" destOrd="0" parTransId="{61D1DD35-53C4-4261-8C8A-EA55E6F89BEB}" sibTransId="{722E2A48-55FB-487D-A430-199035F4F517}"/>
    <dgm:cxn modelId="{61FF37B3-F693-40D4-8957-A2260F5B0DFE}" srcId="{629E2FC3-D534-4E8F-8CA0-F6884436FD81}" destId="{BF65B6EA-5E6E-4025-8130-6E42A4CADDD8}" srcOrd="3" destOrd="0" parTransId="{3A4663B3-2DDC-46E6-9CE8-2860CE823D22}" sibTransId="{E0AFD598-B187-4F28-981C-C1BAA2EA8300}"/>
    <dgm:cxn modelId="{BA0B70C0-33F3-47EC-8433-175791ED3197}" type="presOf" srcId="{BA469FBC-262B-4168-9F29-2F9B87D8F09D}" destId="{786D5809-46A6-4423-B85C-2A231DD8A421}" srcOrd="1" destOrd="0" presId="urn:microsoft.com/office/officeart/2005/8/layout/hierarchy2"/>
    <dgm:cxn modelId="{132FE3C4-91BF-4B03-8A56-10A6E2205453}" type="presOf" srcId="{3A4663B3-2DDC-46E6-9CE8-2860CE823D22}" destId="{5BA7179A-C7F0-49B5-A34E-B3D21E10334C}" srcOrd="1" destOrd="0" presId="urn:microsoft.com/office/officeart/2005/8/layout/hierarchy2"/>
    <dgm:cxn modelId="{8537FBCA-03D8-4F22-BB68-075936FDB3F4}" type="presOf" srcId="{BA469FBC-262B-4168-9F29-2F9B87D8F09D}" destId="{EEC0CE61-8C81-4FCA-948A-51B7EDEFCB2F}" srcOrd="0" destOrd="0" presId="urn:microsoft.com/office/officeart/2005/8/layout/hierarchy2"/>
    <dgm:cxn modelId="{CBC406D0-1501-4165-BF10-0D99864E18D8}" type="presOf" srcId="{6400E9B4-9A30-418A-8197-534A5234755B}" destId="{67EE0B85-AB1D-4134-B539-1F06AC9CE3D6}" srcOrd="0" destOrd="0" presId="urn:microsoft.com/office/officeart/2005/8/layout/hierarchy2"/>
    <dgm:cxn modelId="{162CDAD4-82D9-4FD5-9A6A-A48D1A4160FF}" type="presOf" srcId="{75BB4864-F591-4D6B-A4B3-3EE9031DE43B}" destId="{AE462D96-1E56-409F-9D63-E050D3EE4AE4}" srcOrd="0" destOrd="0" presId="urn:microsoft.com/office/officeart/2005/8/layout/hierarchy2"/>
    <dgm:cxn modelId="{1D7F76E4-7805-4CBC-B1C0-EFBBC1A3C333}" type="presOf" srcId="{121E35C2-BD3B-41F5-9A00-B0857084A183}" destId="{683D47B7-A89F-4031-9981-F7040E2590B4}" srcOrd="0" destOrd="0" presId="urn:microsoft.com/office/officeart/2005/8/layout/hierarchy2"/>
    <dgm:cxn modelId="{1B6BADE7-6DBC-41B6-AEB5-15A223201C23}" type="presOf" srcId="{71F88420-F7CC-4ECA-ACD5-435578C8CF85}" destId="{5E3206EF-62CB-4E9E-A54E-4374DE9C9256}" srcOrd="1" destOrd="0" presId="urn:microsoft.com/office/officeart/2005/8/layout/hierarchy2"/>
    <dgm:cxn modelId="{DDF2EEED-6BD2-450F-A203-7A77024FAE43}" type="presOf" srcId="{BF65B6EA-5E6E-4025-8130-6E42A4CADDD8}" destId="{E8A33F0B-42F9-41DF-B048-40226718A0C5}" srcOrd="0" destOrd="0" presId="urn:microsoft.com/office/officeart/2005/8/layout/hierarchy2"/>
    <dgm:cxn modelId="{34F840F7-A07C-4790-A0F9-B6156D13A6CC}" type="presOf" srcId="{2B689E57-C55A-49CB-BD5B-D873E6251FDC}" destId="{DD8F576D-A7DA-4CAD-8BD3-9F5E19EEAA8D}" srcOrd="1" destOrd="0" presId="urn:microsoft.com/office/officeart/2005/8/layout/hierarchy2"/>
    <dgm:cxn modelId="{CD910CFB-7E87-4494-B0AA-1C5387788C1B}" type="presOf" srcId="{121E35C2-BD3B-41F5-9A00-B0857084A183}" destId="{F1D39263-AD3A-4BB8-9E2D-45F32C04F680}" srcOrd="1" destOrd="0" presId="urn:microsoft.com/office/officeart/2005/8/layout/hierarchy2"/>
    <dgm:cxn modelId="{96E9DFFD-21D0-4E05-A4F6-CFC758809881}" type="presOf" srcId="{9C8248F9-4A84-44B5-A749-1841A3E33211}" destId="{F76CD4F6-22DA-4150-A1E0-AE865C63FBEB}" srcOrd="0" destOrd="0" presId="urn:microsoft.com/office/officeart/2005/8/layout/hierarchy2"/>
    <dgm:cxn modelId="{18F6E2A7-4B35-47BB-983F-3DD01E4EBCB1}" type="presParOf" srcId="{214DA668-8EA2-44EB-9EFF-B3E8AD52FE44}" destId="{9471957A-E9B2-478C-AA33-CD79BA77DA1C}" srcOrd="0" destOrd="0" presId="urn:microsoft.com/office/officeart/2005/8/layout/hierarchy2"/>
    <dgm:cxn modelId="{B945CFBE-2BB8-4D82-9E93-888BF6628594}" type="presParOf" srcId="{9471957A-E9B2-478C-AA33-CD79BA77DA1C}" destId="{F76CD4F6-22DA-4150-A1E0-AE865C63FBEB}" srcOrd="0" destOrd="0" presId="urn:microsoft.com/office/officeart/2005/8/layout/hierarchy2"/>
    <dgm:cxn modelId="{002FC0D5-F1B6-4FB3-97CF-EF9779AA4058}" type="presParOf" srcId="{9471957A-E9B2-478C-AA33-CD79BA77DA1C}" destId="{D76FC79E-93FB-4D79-9E4F-B2185129062B}" srcOrd="1" destOrd="0" presId="urn:microsoft.com/office/officeart/2005/8/layout/hierarchy2"/>
    <dgm:cxn modelId="{2A75673A-FF0F-411D-977A-7B7B2BC6FCF6}" type="presParOf" srcId="{D76FC79E-93FB-4D79-9E4F-B2185129062B}" destId="{51F8724F-588C-4B5F-B3E6-123D4B9F7C17}" srcOrd="0" destOrd="0" presId="urn:microsoft.com/office/officeart/2005/8/layout/hierarchy2"/>
    <dgm:cxn modelId="{120EF949-9BFA-4ADA-A4BC-2B5F90669399}" type="presParOf" srcId="{51F8724F-588C-4B5F-B3E6-123D4B9F7C17}" destId="{F9FB38EA-71C2-4304-9D97-7A4E7B8ECEE7}" srcOrd="0" destOrd="0" presId="urn:microsoft.com/office/officeart/2005/8/layout/hierarchy2"/>
    <dgm:cxn modelId="{29F66ED1-B8DF-485C-A80B-4C4A409F1A17}" type="presParOf" srcId="{D76FC79E-93FB-4D79-9E4F-B2185129062B}" destId="{82BD4CFE-1498-48B8-B5E8-C0918692B7E0}" srcOrd="1" destOrd="0" presId="urn:microsoft.com/office/officeart/2005/8/layout/hierarchy2"/>
    <dgm:cxn modelId="{B0056F36-2145-4D71-A388-A2DC5A7BA28A}" type="presParOf" srcId="{82BD4CFE-1498-48B8-B5E8-C0918692B7E0}" destId="{76FC948C-1108-41EE-AC50-C845A3DE0F2A}" srcOrd="0" destOrd="0" presId="urn:microsoft.com/office/officeart/2005/8/layout/hierarchy2"/>
    <dgm:cxn modelId="{78C4B023-B92A-4DA5-8248-198B24030B99}" type="presParOf" srcId="{82BD4CFE-1498-48B8-B5E8-C0918692B7E0}" destId="{86CF658B-1CD5-434E-BACE-1CC8671E082A}" srcOrd="1" destOrd="0" presId="urn:microsoft.com/office/officeart/2005/8/layout/hierarchy2"/>
    <dgm:cxn modelId="{58BFA191-DB81-45F8-92BA-BE4A903983FA}" type="presParOf" srcId="{86CF658B-1CD5-434E-BACE-1CC8671E082A}" destId="{F0C36858-2BC4-4BF0-9F3B-8B0B668B35FD}" srcOrd="0" destOrd="0" presId="urn:microsoft.com/office/officeart/2005/8/layout/hierarchy2"/>
    <dgm:cxn modelId="{61A7EFF5-BA89-4F46-A956-45E9C8248EF9}" type="presParOf" srcId="{F0C36858-2BC4-4BF0-9F3B-8B0B668B35FD}" destId="{C704715E-D39D-430F-A670-FD2CB89F181C}" srcOrd="0" destOrd="0" presId="urn:microsoft.com/office/officeart/2005/8/layout/hierarchy2"/>
    <dgm:cxn modelId="{E0830A7F-9587-4DF8-89B4-C8AA555C82E6}" type="presParOf" srcId="{86CF658B-1CD5-434E-BACE-1CC8671E082A}" destId="{F29F6665-B295-4B7C-B488-F7FBA8D38FC1}" srcOrd="1" destOrd="0" presId="urn:microsoft.com/office/officeart/2005/8/layout/hierarchy2"/>
    <dgm:cxn modelId="{545B9D0C-7EB5-4636-BFCB-4A35E18DC45A}" type="presParOf" srcId="{F29F6665-B295-4B7C-B488-F7FBA8D38FC1}" destId="{AE462D96-1E56-409F-9D63-E050D3EE4AE4}" srcOrd="0" destOrd="0" presId="urn:microsoft.com/office/officeart/2005/8/layout/hierarchy2"/>
    <dgm:cxn modelId="{ABC0F45E-FA0F-44C3-A713-6A691E2AC5CD}" type="presParOf" srcId="{F29F6665-B295-4B7C-B488-F7FBA8D38FC1}" destId="{52FB17CD-70A8-4F59-8262-A6EB10282A59}" srcOrd="1" destOrd="0" presId="urn:microsoft.com/office/officeart/2005/8/layout/hierarchy2"/>
    <dgm:cxn modelId="{75DA3BB9-C134-40A5-B80F-3494DBFA4754}" type="presParOf" srcId="{86CF658B-1CD5-434E-BACE-1CC8671E082A}" destId="{EE3BD018-98D3-4719-84B8-0744CAACDC50}" srcOrd="2" destOrd="0" presId="urn:microsoft.com/office/officeart/2005/8/layout/hierarchy2"/>
    <dgm:cxn modelId="{00165786-FDA4-4B17-96B4-5F5702EE5768}" type="presParOf" srcId="{EE3BD018-98D3-4719-84B8-0744CAACDC50}" destId="{5FC94F72-771C-4EE1-B6CE-4958DDD40866}" srcOrd="0" destOrd="0" presId="urn:microsoft.com/office/officeart/2005/8/layout/hierarchy2"/>
    <dgm:cxn modelId="{B85ED4DD-3528-4D70-9875-B5F31DC1F887}" type="presParOf" srcId="{86CF658B-1CD5-434E-BACE-1CC8671E082A}" destId="{B38792E3-2A19-4F86-AE0C-5123A7F31059}" srcOrd="3" destOrd="0" presId="urn:microsoft.com/office/officeart/2005/8/layout/hierarchy2"/>
    <dgm:cxn modelId="{C6FDFEA8-02D7-44EE-9E72-FC6488E6CB60}" type="presParOf" srcId="{B38792E3-2A19-4F86-AE0C-5123A7F31059}" destId="{D5FCAB40-B27C-4438-86F1-3F314EBF4742}" srcOrd="0" destOrd="0" presId="urn:microsoft.com/office/officeart/2005/8/layout/hierarchy2"/>
    <dgm:cxn modelId="{436E97F4-CC51-4298-A15C-0A982DD0993A}" type="presParOf" srcId="{B38792E3-2A19-4F86-AE0C-5123A7F31059}" destId="{3AA98388-FA63-4108-BAAD-74A4E79B1722}" srcOrd="1" destOrd="0" presId="urn:microsoft.com/office/officeart/2005/8/layout/hierarchy2"/>
    <dgm:cxn modelId="{3EDF7F63-C98F-4044-99F0-079DB0D8C128}" type="presParOf" srcId="{86CF658B-1CD5-434E-BACE-1CC8671E082A}" destId="{DA3FE557-D784-473D-AE1E-A164AD7C171E}" srcOrd="4" destOrd="0" presId="urn:microsoft.com/office/officeart/2005/8/layout/hierarchy2"/>
    <dgm:cxn modelId="{B7907A6D-D087-4B54-829C-F8F1554B8FE3}" type="presParOf" srcId="{DA3FE557-D784-473D-AE1E-A164AD7C171E}" destId="{73EB145C-4E8D-442A-8BEA-1E2DE258D774}" srcOrd="0" destOrd="0" presId="urn:microsoft.com/office/officeart/2005/8/layout/hierarchy2"/>
    <dgm:cxn modelId="{B6D984BD-1823-4C3F-B4C1-85278B15CBF0}" type="presParOf" srcId="{86CF658B-1CD5-434E-BACE-1CC8671E082A}" destId="{1D3C460A-EFB5-4733-966D-6597DE0FBF39}" srcOrd="5" destOrd="0" presId="urn:microsoft.com/office/officeart/2005/8/layout/hierarchy2"/>
    <dgm:cxn modelId="{8A7A45F5-C4B9-4C49-B614-99193E4C963B}" type="presParOf" srcId="{1D3C460A-EFB5-4733-966D-6597DE0FBF39}" destId="{B37D5679-1523-4F04-B712-76BF40C7AB48}" srcOrd="0" destOrd="0" presId="urn:microsoft.com/office/officeart/2005/8/layout/hierarchy2"/>
    <dgm:cxn modelId="{AE6EDEC0-0F52-4842-B460-95F96CEFC7CB}" type="presParOf" srcId="{1D3C460A-EFB5-4733-966D-6597DE0FBF39}" destId="{647C3639-034A-42AE-A4DD-346B72CAA65D}" srcOrd="1" destOrd="0" presId="urn:microsoft.com/office/officeart/2005/8/layout/hierarchy2"/>
    <dgm:cxn modelId="{1E4D42D8-094F-4258-B2F1-72B2DE350E3C}" type="presParOf" srcId="{86CF658B-1CD5-434E-BACE-1CC8671E082A}" destId="{516D98C1-3B1E-4FF3-BA22-AEE3F53D9469}" srcOrd="6" destOrd="0" presId="urn:microsoft.com/office/officeart/2005/8/layout/hierarchy2"/>
    <dgm:cxn modelId="{703B0A91-FE90-4915-B913-1E21B2ABA857}" type="presParOf" srcId="{516D98C1-3B1E-4FF3-BA22-AEE3F53D9469}" destId="{5BA7179A-C7F0-49B5-A34E-B3D21E10334C}" srcOrd="0" destOrd="0" presId="urn:microsoft.com/office/officeart/2005/8/layout/hierarchy2"/>
    <dgm:cxn modelId="{C09BC0A9-4E73-4CA7-8F19-6252CB467666}" type="presParOf" srcId="{86CF658B-1CD5-434E-BACE-1CC8671E082A}" destId="{A77A376A-AC66-4DF0-A345-A04152D3DE95}" srcOrd="7" destOrd="0" presId="urn:microsoft.com/office/officeart/2005/8/layout/hierarchy2"/>
    <dgm:cxn modelId="{CEC7C80E-F3FC-4123-8570-5F98657B7703}" type="presParOf" srcId="{A77A376A-AC66-4DF0-A345-A04152D3DE95}" destId="{E8A33F0B-42F9-41DF-B048-40226718A0C5}" srcOrd="0" destOrd="0" presId="urn:microsoft.com/office/officeart/2005/8/layout/hierarchy2"/>
    <dgm:cxn modelId="{51D44992-17C2-49E9-A9D4-9DDE2D5EE563}" type="presParOf" srcId="{A77A376A-AC66-4DF0-A345-A04152D3DE95}" destId="{5FCA780C-7C2A-43DB-8A9C-EA1B76C4BD4D}" srcOrd="1" destOrd="0" presId="urn:microsoft.com/office/officeart/2005/8/layout/hierarchy2"/>
    <dgm:cxn modelId="{C9BB9693-8A2B-4FBB-AA78-67EFF9FFC5A5}" type="presParOf" srcId="{86CF658B-1CD5-434E-BACE-1CC8671E082A}" destId="{683D47B7-A89F-4031-9981-F7040E2590B4}" srcOrd="8" destOrd="0" presId="urn:microsoft.com/office/officeart/2005/8/layout/hierarchy2"/>
    <dgm:cxn modelId="{061563F7-1719-487E-9B09-2DA816DC79A8}" type="presParOf" srcId="{683D47B7-A89F-4031-9981-F7040E2590B4}" destId="{F1D39263-AD3A-4BB8-9E2D-45F32C04F680}" srcOrd="0" destOrd="0" presId="urn:microsoft.com/office/officeart/2005/8/layout/hierarchy2"/>
    <dgm:cxn modelId="{B8183DBE-00CB-493D-86CB-D9E20F370AEC}" type="presParOf" srcId="{86CF658B-1CD5-434E-BACE-1CC8671E082A}" destId="{A5D4A756-4327-4C84-9FB7-DE9352EC0421}" srcOrd="9" destOrd="0" presId="urn:microsoft.com/office/officeart/2005/8/layout/hierarchy2"/>
    <dgm:cxn modelId="{DC6A3B03-41E1-4A4B-A425-4BB35E3B6AD6}" type="presParOf" srcId="{A5D4A756-4327-4C84-9FB7-DE9352EC0421}" destId="{4A85CFC5-C6F2-485D-B49F-6DFFC3760D2C}" srcOrd="0" destOrd="0" presId="urn:microsoft.com/office/officeart/2005/8/layout/hierarchy2"/>
    <dgm:cxn modelId="{6067FA43-6CD0-44F2-AB4D-E40101CD3CFA}" type="presParOf" srcId="{A5D4A756-4327-4C84-9FB7-DE9352EC0421}" destId="{6E576EFE-8E82-426B-A27D-71E816A08C6C}" srcOrd="1" destOrd="0" presId="urn:microsoft.com/office/officeart/2005/8/layout/hierarchy2"/>
    <dgm:cxn modelId="{996E0C72-4949-4489-91A8-220022B06F79}" type="presParOf" srcId="{D76FC79E-93FB-4D79-9E4F-B2185129062B}" destId="{D933CD86-227E-4568-B1E6-BE8F00E7023C}" srcOrd="2" destOrd="0" presId="urn:microsoft.com/office/officeart/2005/8/layout/hierarchy2"/>
    <dgm:cxn modelId="{71EF2EBA-8785-4357-82C6-8F5832F18D56}" type="presParOf" srcId="{D933CD86-227E-4568-B1E6-BE8F00E7023C}" destId="{5E3206EF-62CB-4E9E-A54E-4374DE9C9256}" srcOrd="0" destOrd="0" presId="urn:microsoft.com/office/officeart/2005/8/layout/hierarchy2"/>
    <dgm:cxn modelId="{DE626B2F-06DD-4073-8712-25A1E102404A}" type="presParOf" srcId="{D76FC79E-93FB-4D79-9E4F-B2185129062B}" destId="{519E83B9-41F5-43BD-85D7-7E128D084868}" srcOrd="3" destOrd="0" presId="urn:microsoft.com/office/officeart/2005/8/layout/hierarchy2"/>
    <dgm:cxn modelId="{756C2CC2-56B1-4D85-8C46-E2636249185C}" type="presParOf" srcId="{519E83B9-41F5-43BD-85D7-7E128D084868}" destId="{67EE0B85-AB1D-4134-B539-1F06AC9CE3D6}" srcOrd="0" destOrd="0" presId="urn:microsoft.com/office/officeart/2005/8/layout/hierarchy2"/>
    <dgm:cxn modelId="{95C772F2-8253-46AE-B4FE-0AAD4AE38C2A}" type="presParOf" srcId="{519E83B9-41F5-43BD-85D7-7E128D084868}" destId="{8E9B8C2D-F91C-4526-8A97-7C3A01B08548}" srcOrd="1" destOrd="0" presId="urn:microsoft.com/office/officeart/2005/8/layout/hierarchy2"/>
    <dgm:cxn modelId="{3CDC0DBC-5A27-482C-A539-5A6808861387}" type="presParOf" srcId="{8E9B8C2D-F91C-4526-8A97-7C3A01B08548}" destId="{EEC0CE61-8C81-4FCA-948A-51B7EDEFCB2F}" srcOrd="0" destOrd="0" presId="urn:microsoft.com/office/officeart/2005/8/layout/hierarchy2"/>
    <dgm:cxn modelId="{CA82E08B-A273-4A26-A2C0-7C5A9DF75030}" type="presParOf" srcId="{EEC0CE61-8C81-4FCA-948A-51B7EDEFCB2F}" destId="{786D5809-46A6-4423-B85C-2A231DD8A421}" srcOrd="0" destOrd="0" presId="urn:microsoft.com/office/officeart/2005/8/layout/hierarchy2"/>
    <dgm:cxn modelId="{EFD8CC0C-4D65-4FE4-A89F-32103B9B2D16}" type="presParOf" srcId="{8E9B8C2D-F91C-4526-8A97-7C3A01B08548}" destId="{C1CB0168-18AF-4D2E-A36F-FE0FEE35B7EF}" srcOrd="1" destOrd="0" presId="urn:microsoft.com/office/officeart/2005/8/layout/hierarchy2"/>
    <dgm:cxn modelId="{21170842-FD3D-42A7-A711-4F0175CBE98B}" type="presParOf" srcId="{C1CB0168-18AF-4D2E-A36F-FE0FEE35B7EF}" destId="{5237A34A-D46A-4C29-80BB-D9B3C07DA7C6}" srcOrd="0" destOrd="0" presId="urn:microsoft.com/office/officeart/2005/8/layout/hierarchy2"/>
    <dgm:cxn modelId="{897625CB-BCF9-44D7-A42D-F7D604E8B8F4}" type="presParOf" srcId="{C1CB0168-18AF-4D2E-A36F-FE0FEE35B7EF}" destId="{91B04F4B-38BD-48D6-AF48-758FB774E0FB}" srcOrd="1" destOrd="0" presId="urn:microsoft.com/office/officeart/2005/8/layout/hierarchy2"/>
    <dgm:cxn modelId="{75B92752-776A-4C02-B83B-56E62E99927D}" type="presParOf" srcId="{8E9B8C2D-F91C-4526-8A97-7C3A01B08548}" destId="{097AB699-E977-4E74-820A-191D7887D075}" srcOrd="2" destOrd="0" presId="urn:microsoft.com/office/officeart/2005/8/layout/hierarchy2"/>
    <dgm:cxn modelId="{48518DD8-C8E3-4541-A0B5-A6220D76D3AF}" type="presParOf" srcId="{097AB699-E977-4E74-820A-191D7887D075}" destId="{DD8F576D-A7DA-4CAD-8BD3-9F5E19EEAA8D}" srcOrd="0" destOrd="0" presId="urn:microsoft.com/office/officeart/2005/8/layout/hierarchy2"/>
    <dgm:cxn modelId="{1C77AC0B-2907-43F8-AA90-597B2701EAF0}" type="presParOf" srcId="{8E9B8C2D-F91C-4526-8A97-7C3A01B08548}" destId="{32F1619F-CE25-4777-8B5A-750B4D13F413}" srcOrd="3" destOrd="0" presId="urn:microsoft.com/office/officeart/2005/8/layout/hierarchy2"/>
    <dgm:cxn modelId="{1EFF3002-B46D-42F7-9A22-D53A000812CE}" type="presParOf" srcId="{32F1619F-CE25-4777-8B5A-750B4D13F413}" destId="{1EB688B9-5EB2-4A3F-8FEF-3E73EFB99881}" srcOrd="0" destOrd="0" presId="urn:microsoft.com/office/officeart/2005/8/layout/hierarchy2"/>
    <dgm:cxn modelId="{6D8387E0-031A-4AB8-A71F-03C863EDFDBD}" type="presParOf" srcId="{32F1619F-CE25-4777-8B5A-750B4D13F413}" destId="{E7C9E5A4-82AF-4442-9358-E6BC796FBF39}"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6CD4F6-22DA-4150-A1E0-AE865C63FBEB}">
      <dsp:nvSpPr>
        <dsp:cNvPr id="0" name=""/>
        <dsp:cNvSpPr/>
      </dsp:nvSpPr>
      <dsp:spPr>
        <a:xfrm>
          <a:off x="1090514" y="2335456"/>
          <a:ext cx="1082189" cy="5410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Fuel Resiliency Objective</a:t>
          </a:r>
        </a:p>
      </dsp:txBody>
      <dsp:txXfrm>
        <a:off x="1106362" y="2351304"/>
        <a:ext cx="1050493" cy="509398"/>
      </dsp:txXfrm>
    </dsp:sp>
    <dsp:sp modelId="{51F8724F-588C-4B5F-B3E6-123D4B9F7C17}">
      <dsp:nvSpPr>
        <dsp:cNvPr id="0" name=""/>
        <dsp:cNvSpPr/>
      </dsp:nvSpPr>
      <dsp:spPr>
        <a:xfrm rot="17500715">
          <a:off x="1803224" y="2050145"/>
          <a:ext cx="1171836" cy="22763"/>
        </a:xfrm>
        <a:custGeom>
          <a:avLst/>
          <a:gdLst/>
          <a:ahLst/>
          <a:cxnLst/>
          <a:rect l="0" t="0" r="0" b="0"/>
          <a:pathLst>
            <a:path>
              <a:moveTo>
                <a:pt x="0" y="11381"/>
              </a:moveTo>
              <a:lnTo>
                <a:pt x="1171836" y="11381"/>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359846" y="2032231"/>
        <a:ext cx="58591" cy="58591"/>
      </dsp:txXfrm>
    </dsp:sp>
    <dsp:sp modelId="{76FC948C-1108-41EE-AC50-C845A3DE0F2A}">
      <dsp:nvSpPr>
        <dsp:cNvPr id="0" name=""/>
        <dsp:cNvSpPr/>
      </dsp:nvSpPr>
      <dsp:spPr>
        <a:xfrm>
          <a:off x="2605580" y="1246502"/>
          <a:ext cx="1082189" cy="54109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Accreditation/ Portfolio Standard</a:t>
          </a:r>
        </a:p>
      </dsp:txBody>
      <dsp:txXfrm>
        <a:off x="2621428" y="1262350"/>
        <a:ext cx="1050493" cy="509398"/>
      </dsp:txXfrm>
    </dsp:sp>
    <dsp:sp modelId="{F0C36858-2BC4-4BF0-9F3B-8B0B668B35FD}">
      <dsp:nvSpPr>
        <dsp:cNvPr id="0" name=""/>
        <dsp:cNvSpPr/>
      </dsp:nvSpPr>
      <dsp:spPr>
        <a:xfrm rot="17350740">
          <a:off x="3245382" y="883409"/>
          <a:ext cx="1317652" cy="22763"/>
        </a:xfrm>
        <a:custGeom>
          <a:avLst/>
          <a:gdLst/>
          <a:ahLst/>
          <a:cxnLst/>
          <a:rect l="0" t="0" r="0" b="0"/>
          <a:pathLst>
            <a:path>
              <a:moveTo>
                <a:pt x="0" y="11381"/>
              </a:moveTo>
              <a:lnTo>
                <a:pt x="1317652" y="1138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71267" y="861849"/>
        <a:ext cx="65882" cy="65882"/>
      </dsp:txXfrm>
    </dsp:sp>
    <dsp:sp modelId="{AE462D96-1E56-409F-9D63-E050D3EE4AE4}">
      <dsp:nvSpPr>
        <dsp:cNvPr id="0" name=""/>
        <dsp:cNvSpPr/>
      </dsp:nvSpPr>
      <dsp:spPr>
        <a:xfrm>
          <a:off x="4120646" y="1984"/>
          <a:ext cx="1082189" cy="5410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Nuclear</a:t>
          </a:r>
        </a:p>
      </dsp:txBody>
      <dsp:txXfrm>
        <a:off x="4136494" y="17832"/>
        <a:ext cx="1050493" cy="509398"/>
      </dsp:txXfrm>
    </dsp:sp>
    <dsp:sp modelId="{EE3BD018-98D3-4719-84B8-0744CAACDC50}">
      <dsp:nvSpPr>
        <dsp:cNvPr id="0" name=""/>
        <dsp:cNvSpPr/>
      </dsp:nvSpPr>
      <dsp:spPr>
        <a:xfrm rot="18289469">
          <a:off x="3525200" y="1194538"/>
          <a:ext cx="758015" cy="22763"/>
        </a:xfrm>
        <a:custGeom>
          <a:avLst/>
          <a:gdLst/>
          <a:ahLst/>
          <a:cxnLst/>
          <a:rect l="0" t="0" r="0" b="0"/>
          <a:pathLst>
            <a:path>
              <a:moveTo>
                <a:pt x="0" y="11381"/>
              </a:moveTo>
              <a:lnTo>
                <a:pt x="758015" y="1138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85257" y="1186970"/>
        <a:ext cx="37900" cy="37900"/>
      </dsp:txXfrm>
    </dsp:sp>
    <dsp:sp modelId="{D5FCAB40-B27C-4438-86F1-3F314EBF4742}">
      <dsp:nvSpPr>
        <dsp:cNvPr id="0" name=""/>
        <dsp:cNvSpPr/>
      </dsp:nvSpPr>
      <dsp:spPr>
        <a:xfrm>
          <a:off x="4120646" y="624243"/>
          <a:ext cx="1082189" cy="5410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Coal</a:t>
          </a:r>
        </a:p>
      </dsp:txBody>
      <dsp:txXfrm>
        <a:off x="4136494" y="640091"/>
        <a:ext cx="1050493" cy="509398"/>
      </dsp:txXfrm>
    </dsp:sp>
    <dsp:sp modelId="{DA3FE557-D784-473D-AE1E-A164AD7C171E}">
      <dsp:nvSpPr>
        <dsp:cNvPr id="0" name=""/>
        <dsp:cNvSpPr/>
      </dsp:nvSpPr>
      <dsp:spPr>
        <a:xfrm>
          <a:off x="3687770" y="1505668"/>
          <a:ext cx="432875" cy="22763"/>
        </a:xfrm>
        <a:custGeom>
          <a:avLst/>
          <a:gdLst/>
          <a:ahLst/>
          <a:cxnLst/>
          <a:rect l="0" t="0" r="0" b="0"/>
          <a:pathLst>
            <a:path>
              <a:moveTo>
                <a:pt x="0" y="11381"/>
              </a:moveTo>
              <a:lnTo>
                <a:pt x="432875" y="1138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93386" y="1506228"/>
        <a:ext cx="21643" cy="21643"/>
      </dsp:txXfrm>
    </dsp:sp>
    <dsp:sp modelId="{B37D5679-1523-4F04-B712-76BF40C7AB48}">
      <dsp:nvSpPr>
        <dsp:cNvPr id="0" name=""/>
        <dsp:cNvSpPr/>
      </dsp:nvSpPr>
      <dsp:spPr>
        <a:xfrm>
          <a:off x="4120646" y="1246502"/>
          <a:ext cx="1082189" cy="5410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Firm Gas Storage/ Transport</a:t>
          </a:r>
        </a:p>
      </dsp:txBody>
      <dsp:txXfrm>
        <a:off x="4136494" y="1262350"/>
        <a:ext cx="1050493" cy="509398"/>
      </dsp:txXfrm>
    </dsp:sp>
    <dsp:sp modelId="{516D98C1-3B1E-4FF3-BA22-AEE3F53D9469}">
      <dsp:nvSpPr>
        <dsp:cNvPr id="0" name=""/>
        <dsp:cNvSpPr/>
      </dsp:nvSpPr>
      <dsp:spPr>
        <a:xfrm rot="3310531">
          <a:off x="3525200" y="1816798"/>
          <a:ext cx="758015" cy="22763"/>
        </a:xfrm>
        <a:custGeom>
          <a:avLst/>
          <a:gdLst/>
          <a:ahLst/>
          <a:cxnLst/>
          <a:rect l="0" t="0" r="0" b="0"/>
          <a:pathLst>
            <a:path>
              <a:moveTo>
                <a:pt x="0" y="11381"/>
              </a:moveTo>
              <a:lnTo>
                <a:pt x="758015" y="1138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85257" y="1809229"/>
        <a:ext cx="37900" cy="37900"/>
      </dsp:txXfrm>
    </dsp:sp>
    <dsp:sp modelId="{E8A33F0B-42F9-41DF-B048-40226718A0C5}">
      <dsp:nvSpPr>
        <dsp:cNvPr id="0" name=""/>
        <dsp:cNvSpPr/>
      </dsp:nvSpPr>
      <dsp:spPr>
        <a:xfrm>
          <a:off x="4120646" y="1868762"/>
          <a:ext cx="1082189" cy="5410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Fuel Oil Storage</a:t>
          </a:r>
        </a:p>
      </dsp:txBody>
      <dsp:txXfrm>
        <a:off x="4136494" y="1884610"/>
        <a:ext cx="1050493" cy="509398"/>
      </dsp:txXfrm>
    </dsp:sp>
    <dsp:sp modelId="{683D47B7-A89F-4031-9981-F7040E2590B4}">
      <dsp:nvSpPr>
        <dsp:cNvPr id="0" name=""/>
        <dsp:cNvSpPr/>
      </dsp:nvSpPr>
      <dsp:spPr>
        <a:xfrm rot="4249260">
          <a:off x="3245382" y="2127927"/>
          <a:ext cx="1317652" cy="22763"/>
        </a:xfrm>
        <a:custGeom>
          <a:avLst/>
          <a:gdLst/>
          <a:ahLst/>
          <a:cxnLst/>
          <a:rect l="0" t="0" r="0" b="0"/>
          <a:pathLst>
            <a:path>
              <a:moveTo>
                <a:pt x="0" y="11381"/>
              </a:moveTo>
              <a:lnTo>
                <a:pt x="1317652" y="1138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71267" y="2106368"/>
        <a:ext cx="65882" cy="65882"/>
      </dsp:txXfrm>
    </dsp:sp>
    <dsp:sp modelId="{4A85CFC5-C6F2-485D-B49F-6DFFC3760D2C}">
      <dsp:nvSpPr>
        <dsp:cNvPr id="0" name=""/>
        <dsp:cNvSpPr/>
      </dsp:nvSpPr>
      <dsp:spPr>
        <a:xfrm>
          <a:off x="4120646" y="2491021"/>
          <a:ext cx="1082189" cy="5410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LDES</a:t>
          </a:r>
        </a:p>
      </dsp:txBody>
      <dsp:txXfrm>
        <a:off x="4136494" y="2506869"/>
        <a:ext cx="1050493" cy="509398"/>
      </dsp:txXfrm>
    </dsp:sp>
    <dsp:sp modelId="{D933CD86-227E-4568-B1E6-BE8F00E7023C}">
      <dsp:nvSpPr>
        <dsp:cNvPr id="0" name=""/>
        <dsp:cNvSpPr/>
      </dsp:nvSpPr>
      <dsp:spPr>
        <a:xfrm rot="4099285">
          <a:off x="1803224" y="3139098"/>
          <a:ext cx="1171836" cy="22763"/>
        </a:xfrm>
        <a:custGeom>
          <a:avLst/>
          <a:gdLst/>
          <a:ahLst/>
          <a:cxnLst/>
          <a:rect l="0" t="0" r="0" b="0"/>
          <a:pathLst>
            <a:path>
              <a:moveTo>
                <a:pt x="0" y="11381"/>
              </a:moveTo>
              <a:lnTo>
                <a:pt x="1171836" y="11381"/>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359846" y="3121184"/>
        <a:ext cx="58591" cy="58591"/>
      </dsp:txXfrm>
    </dsp:sp>
    <dsp:sp modelId="{67EE0B85-AB1D-4134-B539-1F06AC9CE3D6}">
      <dsp:nvSpPr>
        <dsp:cNvPr id="0" name=""/>
        <dsp:cNvSpPr/>
      </dsp:nvSpPr>
      <dsp:spPr>
        <a:xfrm>
          <a:off x="2605580" y="3424409"/>
          <a:ext cx="1082189" cy="54109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Fuel Inventory</a:t>
          </a:r>
          <a:endParaRPr lang="en-US" sz="1100" kern="1200" dirty="0"/>
        </a:p>
      </dsp:txBody>
      <dsp:txXfrm>
        <a:off x="2621428" y="3440257"/>
        <a:ext cx="1050493" cy="509398"/>
      </dsp:txXfrm>
    </dsp:sp>
    <dsp:sp modelId="{EEC0CE61-8C81-4FCA-948A-51B7EDEFCB2F}">
      <dsp:nvSpPr>
        <dsp:cNvPr id="0" name=""/>
        <dsp:cNvSpPr/>
      </dsp:nvSpPr>
      <dsp:spPr>
        <a:xfrm rot="19457599">
          <a:off x="3637664" y="3528010"/>
          <a:ext cx="533088" cy="22763"/>
        </a:xfrm>
        <a:custGeom>
          <a:avLst/>
          <a:gdLst/>
          <a:ahLst/>
          <a:cxnLst/>
          <a:rect l="0" t="0" r="0" b="0"/>
          <a:pathLst>
            <a:path>
              <a:moveTo>
                <a:pt x="0" y="11381"/>
              </a:moveTo>
              <a:lnTo>
                <a:pt x="533088" y="1138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90881" y="3526065"/>
        <a:ext cx="26654" cy="26654"/>
      </dsp:txXfrm>
    </dsp:sp>
    <dsp:sp modelId="{5237A34A-D46A-4C29-80BB-D9B3C07DA7C6}">
      <dsp:nvSpPr>
        <dsp:cNvPr id="0" name=""/>
        <dsp:cNvSpPr/>
      </dsp:nvSpPr>
      <dsp:spPr>
        <a:xfrm>
          <a:off x="4120646" y="3113280"/>
          <a:ext cx="1082189" cy="5410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Fuel Oil Storage</a:t>
          </a:r>
        </a:p>
      </dsp:txBody>
      <dsp:txXfrm>
        <a:off x="4136494" y="3129128"/>
        <a:ext cx="1050493" cy="509398"/>
      </dsp:txXfrm>
    </dsp:sp>
    <dsp:sp modelId="{097AB699-E977-4E74-820A-191D7887D075}">
      <dsp:nvSpPr>
        <dsp:cNvPr id="0" name=""/>
        <dsp:cNvSpPr/>
      </dsp:nvSpPr>
      <dsp:spPr>
        <a:xfrm rot="2142401">
          <a:off x="3637664" y="3839140"/>
          <a:ext cx="533088" cy="22763"/>
        </a:xfrm>
        <a:custGeom>
          <a:avLst/>
          <a:gdLst/>
          <a:ahLst/>
          <a:cxnLst/>
          <a:rect l="0" t="0" r="0" b="0"/>
          <a:pathLst>
            <a:path>
              <a:moveTo>
                <a:pt x="0" y="11381"/>
              </a:moveTo>
              <a:lnTo>
                <a:pt x="533088" y="1138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90881" y="3837194"/>
        <a:ext cx="26654" cy="26654"/>
      </dsp:txXfrm>
    </dsp:sp>
    <dsp:sp modelId="{1EB688B9-5EB2-4A3F-8FEF-3E73EFB99881}">
      <dsp:nvSpPr>
        <dsp:cNvPr id="0" name=""/>
        <dsp:cNvSpPr/>
      </dsp:nvSpPr>
      <dsp:spPr>
        <a:xfrm>
          <a:off x="4120646" y="3735539"/>
          <a:ext cx="1082189" cy="5410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Controlled Gas Storage</a:t>
          </a:r>
        </a:p>
      </dsp:txBody>
      <dsp:txXfrm>
        <a:off x="4136494" y="3751387"/>
        <a:ext cx="1050493" cy="5093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0713CA-45FD-814E-A73C-BE6146CA8A51}" type="datetimeFigureOut">
              <a:rPr lang="en-US" smtClean="0"/>
              <a:t>4/20/2025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058AF4-7F66-0048-B8CF-B6E5E5A0F152}" type="slidenum">
              <a:rPr lang="en-US" smtClean="0"/>
              <a:t>‹#›</a:t>
            </a:fld>
            <a:endParaRPr lang="en-US"/>
          </a:p>
        </p:txBody>
      </p:sp>
    </p:spTree>
    <p:extLst>
      <p:ext uri="{BB962C8B-B14F-4D97-AF65-F5344CB8AC3E}">
        <p14:creationId xmlns:p14="http://schemas.microsoft.com/office/powerpoint/2010/main" val="1257925863"/>
      </p:ext>
    </p:extLst>
  </p:cSld>
  <p:clrMap bg1="lt1" tx1="dk1" bg2="lt2" tx2="dk2" accent1="accent1" accent2="accent2" accent3="accent3" accent4="accent4" accent5="accent5" accent6="accent6" hlink="hlink" folHlink="folHlink"/>
  <p:notesStyle>
    <a:lvl1pPr marL="0" algn="l" defTabSz="457109" rtl="0" eaLnBrk="1" latinLnBrk="0" hangingPunct="1">
      <a:defRPr sz="600" kern="1200">
        <a:solidFill>
          <a:schemeClr val="tx1"/>
        </a:solidFill>
        <a:latin typeface="+mn-lt"/>
        <a:ea typeface="+mn-ea"/>
        <a:cs typeface="+mn-cs"/>
      </a:defRPr>
    </a:lvl1pPr>
    <a:lvl2pPr marL="228554" algn="l" defTabSz="457109" rtl="0" eaLnBrk="1" latinLnBrk="0" hangingPunct="1">
      <a:defRPr sz="600" kern="1200">
        <a:solidFill>
          <a:schemeClr val="tx1"/>
        </a:solidFill>
        <a:latin typeface="+mn-lt"/>
        <a:ea typeface="+mn-ea"/>
        <a:cs typeface="+mn-cs"/>
      </a:defRPr>
    </a:lvl2pPr>
    <a:lvl3pPr marL="457109" algn="l" defTabSz="457109" rtl="0" eaLnBrk="1" latinLnBrk="0" hangingPunct="1">
      <a:defRPr sz="600" kern="1200">
        <a:solidFill>
          <a:schemeClr val="tx1"/>
        </a:solidFill>
        <a:latin typeface="+mn-lt"/>
        <a:ea typeface="+mn-ea"/>
        <a:cs typeface="+mn-cs"/>
      </a:defRPr>
    </a:lvl3pPr>
    <a:lvl4pPr marL="685663" algn="l" defTabSz="457109" rtl="0" eaLnBrk="1" latinLnBrk="0" hangingPunct="1">
      <a:defRPr sz="600" kern="1200">
        <a:solidFill>
          <a:schemeClr val="tx1"/>
        </a:solidFill>
        <a:latin typeface="+mn-lt"/>
        <a:ea typeface="+mn-ea"/>
        <a:cs typeface="+mn-cs"/>
      </a:defRPr>
    </a:lvl4pPr>
    <a:lvl5pPr marL="914217" algn="l" defTabSz="457109" rtl="0" eaLnBrk="1" latinLnBrk="0" hangingPunct="1">
      <a:defRPr sz="600" kern="1200">
        <a:solidFill>
          <a:schemeClr val="tx1"/>
        </a:solidFill>
        <a:latin typeface="+mn-lt"/>
        <a:ea typeface="+mn-ea"/>
        <a:cs typeface="+mn-cs"/>
      </a:defRPr>
    </a:lvl5pPr>
    <a:lvl6pPr marL="1142771" algn="l" defTabSz="457109" rtl="0" eaLnBrk="1" latinLnBrk="0" hangingPunct="1">
      <a:defRPr sz="600" kern="1200">
        <a:solidFill>
          <a:schemeClr val="tx1"/>
        </a:solidFill>
        <a:latin typeface="+mn-lt"/>
        <a:ea typeface="+mn-ea"/>
        <a:cs typeface="+mn-cs"/>
      </a:defRPr>
    </a:lvl6pPr>
    <a:lvl7pPr marL="1371326" algn="l" defTabSz="457109" rtl="0" eaLnBrk="1" latinLnBrk="0" hangingPunct="1">
      <a:defRPr sz="600" kern="1200">
        <a:solidFill>
          <a:schemeClr val="tx1"/>
        </a:solidFill>
        <a:latin typeface="+mn-lt"/>
        <a:ea typeface="+mn-ea"/>
        <a:cs typeface="+mn-cs"/>
      </a:defRPr>
    </a:lvl7pPr>
    <a:lvl8pPr marL="1599880" algn="l" defTabSz="457109" rtl="0" eaLnBrk="1" latinLnBrk="0" hangingPunct="1">
      <a:defRPr sz="600" kern="1200">
        <a:solidFill>
          <a:schemeClr val="tx1"/>
        </a:solidFill>
        <a:latin typeface="+mn-lt"/>
        <a:ea typeface="+mn-ea"/>
        <a:cs typeface="+mn-cs"/>
      </a:defRPr>
    </a:lvl8pPr>
    <a:lvl9pPr marL="1828434" algn="l" defTabSz="457109" rtl="0" eaLnBrk="1" latinLnBrk="0" hangingPunct="1">
      <a:defRPr sz="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ti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ti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ti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Image 2">
            <a:extLst>
              <a:ext uri="{FF2B5EF4-FFF2-40B4-BE49-F238E27FC236}">
                <a16:creationId xmlns:a16="http://schemas.microsoft.com/office/drawing/2014/main" id="{15F57594-5F22-BDB0-62BF-E1BA24C98886}"/>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 b="1818"/>
          <a:stretch/>
        </p:blipFill>
        <p:spPr>
          <a:xfrm>
            <a:off x="0" y="0"/>
            <a:ext cx="12183289" cy="6858000"/>
          </a:xfrm>
          <a:prstGeom prst="rect">
            <a:avLst/>
          </a:prstGeom>
          <a:noFill/>
          <a:ln>
            <a:noFill/>
          </a:ln>
        </p:spPr>
      </p:pic>
      <p:sp>
        <p:nvSpPr>
          <p:cNvPr id="2" name="Title 1"/>
          <p:cNvSpPr>
            <a:spLocks noGrp="1"/>
          </p:cNvSpPr>
          <p:nvPr>
            <p:ph type="ctrTitle"/>
          </p:nvPr>
        </p:nvSpPr>
        <p:spPr>
          <a:xfrm>
            <a:off x="914390" y="2123220"/>
            <a:ext cx="9427388" cy="1467356"/>
          </a:xfrm>
        </p:spPr>
        <p:txBody>
          <a:bodyPr>
            <a:normAutofit/>
          </a:bodyPr>
          <a:lstStyle>
            <a:lvl1pPr>
              <a:defRPr sz="4799"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911187" y="3896591"/>
            <a:ext cx="9418326" cy="1724721"/>
          </a:xfrm>
        </p:spPr>
        <p:txBody>
          <a:bodyPr>
            <a:normAutofit/>
          </a:bodyPr>
          <a:lstStyle>
            <a:lvl1pPr marL="0" indent="0" algn="l">
              <a:buNone/>
              <a:defRPr sz="2999">
                <a:solidFill>
                  <a:schemeClr val="bg1"/>
                </a:solidFill>
              </a:defRPr>
            </a:lvl1pPr>
            <a:lvl2pPr marL="609478" indent="0" algn="ctr">
              <a:buNone/>
              <a:defRPr>
                <a:solidFill>
                  <a:schemeClr val="tx1">
                    <a:tint val="75000"/>
                  </a:schemeClr>
                </a:solidFill>
              </a:defRPr>
            </a:lvl2pPr>
            <a:lvl3pPr marL="1218956" indent="0" algn="ctr">
              <a:buNone/>
              <a:defRPr>
                <a:solidFill>
                  <a:schemeClr val="tx1">
                    <a:tint val="75000"/>
                  </a:schemeClr>
                </a:solidFill>
              </a:defRPr>
            </a:lvl3pPr>
            <a:lvl4pPr marL="1827520" indent="0" algn="ctr">
              <a:buNone/>
              <a:defRPr>
                <a:solidFill>
                  <a:schemeClr val="tx1">
                    <a:tint val="75000"/>
                  </a:schemeClr>
                </a:solidFill>
              </a:defRPr>
            </a:lvl4pPr>
            <a:lvl5pPr marL="2437912" indent="0" algn="ctr">
              <a:buNone/>
              <a:defRPr>
                <a:solidFill>
                  <a:schemeClr val="tx1">
                    <a:tint val="75000"/>
                  </a:schemeClr>
                </a:solidFill>
              </a:defRPr>
            </a:lvl5pPr>
            <a:lvl6pPr marL="3047390" indent="0" algn="ctr">
              <a:buNone/>
              <a:defRPr>
                <a:solidFill>
                  <a:schemeClr val="tx1">
                    <a:tint val="75000"/>
                  </a:schemeClr>
                </a:solidFill>
              </a:defRPr>
            </a:lvl6pPr>
            <a:lvl7pPr marL="3660529" indent="0" algn="ctr">
              <a:buNone/>
              <a:defRPr>
                <a:solidFill>
                  <a:schemeClr val="tx1">
                    <a:tint val="75000"/>
                  </a:schemeClr>
                </a:solidFill>
              </a:defRPr>
            </a:lvl7pPr>
            <a:lvl8pPr marL="4262084" indent="0" algn="ctr">
              <a:buNone/>
              <a:defRPr>
                <a:solidFill>
                  <a:schemeClr val="tx1">
                    <a:tint val="75000"/>
                  </a:schemeClr>
                </a:solidFill>
              </a:defRPr>
            </a:lvl8pPr>
            <a:lvl9pPr marL="4875825" indent="0" algn="ctr">
              <a:buNone/>
              <a:defRPr>
                <a:solidFill>
                  <a:schemeClr val="tx1">
                    <a:tint val="75000"/>
                  </a:schemeClr>
                </a:solidFill>
              </a:defRPr>
            </a:lvl9pPr>
          </a:lstStyle>
          <a:p>
            <a:r>
              <a:rPr lang="en-US"/>
              <a:t>Click to edit Master subtitle style</a:t>
            </a:r>
            <a:endParaRPr dirty="0"/>
          </a:p>
        </p:txBody>
      </p:sp>
      <p:pic>
        <p:nvPicPr>
          <p:cNvPr id="11" name="Picture 10" descr="A black and white logo&#10;&#10;Description automatically generated">
            <a:extLst>
              <a:ext uri="{FF2B5EF4-FFF2-40B4-BE49-F238E27FC236}">
                <a16:creationId xmlns:a16="http://schemas.microsoft.com/office/drawing/2014/main" id="{193912CC-0F4D-64AC-CD86-60ACC4E543D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9198" y="548680"/>
            <a:ext cx="3307488" cy="914400"/>
          </a:xfrm>
          <a:prstGeom prst="rect">
            <a:avLst/>
          </a:prstGeom>
        </p:spPr>
      </p:pic>
      <p:pic>
        <p:nvPicPr>
          <p:cNvPr id="13" name="Picture 12">
            <a:extLst>
              <a:ext uri="{FF2B5EF4-FFF2-40B4-BE49-F238E27FC236}">
                <a16:creationId xmlns:a16="http://schemas.microsoft.com/office/drawing/2014/main" id="{42F2AF03-5899-074A-DB2F-C89B5EF9FA63}"/>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8218096" y="836801"/>
            <a:ext cx="3970730" cy="54392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 Light Background">
    <p:spTree>
      <p:nvGrpSpPr>
        <p:cNvPr id="1" name=""/>
        <p:cNvGrpSpPr/>
        <p:nvPr/>
      </p:nvGrpSpPr>
      <p:grpSpPr>
        <a:xfrm>
          <a:off x="0" y="0"/>
          <a:ext cx="0" cy="0"/>
          <a:chOff x="0" y="0"/>
          <a:chExt cx="0" cy="0"/>
        </a:xfrm>
      </p:grpSpPr>
      <p:pic>
        <p:nvPicPr>
          <p:cNvPr id="9" name="Image 2">
            <a:extLst>
              <a:ext uri="{FF2B5EF4-FFF2-40B4-BE49-F238E27FC236}">
                <a16:creationId xmlns:a16="http://schemas.microsoft.com/office/drawing/2014/main" id="{3EC24322-ACC8-E558-7388-70464CADB0E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a:xfrm>
            <a:off x="0" y="0"/>
            <a:ext cx="12188825" cy="1447800"/>
          </a:xfrm>
          <a:prstGeom prst="rect">
            <a:avLst/>
          </a:prstGeom>
          <a:noFill/>
          <a:ln>
            <a:noFill/>
          </a:ln>
        </p:spPr>
      </p:pic>
      <p:sp>
        <p:nvSpPr>
          <p:cNvPr id="2" name="Title 1"/>
          <p:cNvSpPr>
            <a:spLocks noGrp="1"/>
          </p:cNvSpPr>
          <p:nvPr>
            <p:ph type="title"/>
          </p:nvPr>
        </p:nvSpPr>
        <p:spPr/>
        <p:txBody>
          <a:bodyPr>
            <a:normAutofit/>
          </a:bodyPr>
          <a:lstStyle>
            <a:lvl1pPr algn="l">
              <a:defRPr sz="2999" b="1">
                <a:solidFill>
                  <a:schemeClr val="bg1"/>
                </a:solidFill>
              </a:defRPr>
            </a:lvl1pPr>
          </a:lstStyle>
          <a:p>
            <a:r>
              <a:rPr lang="en-US"/>
              <a:t>Click to edit Master title style</a:t>
            </a:r>
            <a:endParaRPr dirty="0"/>
          </a:p>
        </p:txBody>
      </p:sp>
      <p:sp>
        <p:nvSpPr>
          <p:cNvPr id="3" name="Content Placeholder 2"/>
          <p:cNvSpPr>
            <a:spLocks noGrp="1"/>
          </p:cNvSpPr>
          <p:nvPr>
            <p:ph idx="1"/>
          </p:nvPr>
        </p:nvSpPr>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pic>
        <p:nvPicPr>
          <p:cNvPr id="12" name="Image 3">
            <a:extLst>
              <a:ext uri="{FF2B5EF4-FFF2-40B4-BE49-F238E27FC236}">
                <a16:creationId xmlns:a16="http://schemas.microsoft.com/office/drawing/2014/main" id="{76DD93AA-2BBA-124D-6C6C-A7F2C1AFE8AD}"/>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tretch>
            <a:fillRect/>
          </a:stretch>
        </p:blipFill>
        <p:spPr>
          <a:xfrm>
            <a:off x="10786188" y="6631145"/>
            <a:ext cx="799646" cy="74455"/>
          </a:xfrm>
          <a:prstGeom prst="rect">
            <a:avLst/>
          </a:prstGeom>
          <a:noFill/>
          <a:ln>
            <a:noFill/>
          </a:ln>
        </p:spPr>
      </p:pic>
      <p:pic>
        <p:nvPicPr>
          <p:cNvPr id="13" name="Image 4">
            <a:extLst>
              <a:ext uri="{FF2B5EF4-FFF2-40B4-BE49-F238E27FC236}">
                <a16:creationId xmlns:a16="http://schemas.microsoft.com/office/drawing/2014/main" id="{081932BC-298B-1B8A-9D71-B0B31BA0D9FC}"/>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tretch>
            <a:fillRect/>
          </a:stretch>
        </p:blipFill>
        <p:spPr>
          <a:xfrm>
            <a:off x="10750614" y="6324885"/>
            <a:ext cx="853676" cy="236168"/>
          </a:xfrm>
          <a:prstGeom prst="rect">
            <a:avLst/>
          </a:prstGeom>
          <a:noFill/>
          <a:ln>
            <a:noFill/>
          </a:ln>
        </p:spPr>
      </p:pic>
      <p:sp>
        <p:nvSpPr>
          <p:cNvPr id="4" name="Footer Placeholder 4">
            <a:extLst>
              <a:ext uri="{FF2B5EF4-FFF2-40B4-BE49-F238E27FC236}">
                <a16:creationId xmlns:a16="http://schemas.microsoft.com/office/drawing/2014/main" id="{80F27472-0D4E-10D6-ACB2-9765161B13DB}"/>
              </a:ext>
            </a:extLst>
          </p:cNvPr>
          <p:cNvSpPr>
            <a:spLocks noGrp="1"/>
          </p:cNvSpPr>
          <p:nvPr>
            <p:ph type="ftr" sz="quarter" idx="3"/>
          </p:nvPr>
        </p:nvSpPr>
        <p:spPr>
          <a:xfrm>
            <a:off x="983177" y="6419948"/>
            <a:ext cx="7037070" cy="274320"/>
          </a:xfrm>
          <a:prstGeom prst="rect">
            <a:avLst/>
          </a:prstGeom>
        </p:spPr>
        <p:txBody>
          <a:bodyPr/>
          <a:lstStyle>
            <a:lvl1pPr algn="l">
              <a:defRPr sz="1200">
                <a:solidFill>
                  <a:srgbClr val="63A70A"/>
                </a:solidFill>
              </a:defRPr>
            </a:lvl1pPr>
          </a:lstStyle>
          <a:p>
            <a:endParaRPr lang="en-US" dirty="0"/>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 Dark Backroun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564D0664-92C1-48F4-D166-4A07207B461F}"/>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 b="1818"/>
          <a:stretch/>
        </p:blipFill>
        <p:spPr>
          <a:xfrm>
            <a:off x="0" y="0"/>
            <a:ext cx="12183289" cy="6858000"/>
          </a:xfrm>
          <a:prstGeom prst="rect">
            <a:avLst/>
          </a:prstGeom>
          <a:noFill/>
          <a:ln>
            <a:noFill/>
          </a:ln>
        </p:spPr>
      </p:pic>
      <p:pic>
        <p:nvPicPr>
          <p:cNvPr id="9" name="Image 2">
            <a:extLst>
              <a:ext uri="{FF2B5EF4-FFF2-40B4-BE49-F238E27FC236}">
                <a16:creationId xmlns:a16="http://schemas.microsoft.com/office/drawing/2014/main" id="{3EC24322-ACC8-E558-7388-70464CADB0E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p:blipFill>
        <p:spPr>
          <a:xfrm>
            <a:off x="0" y="0"/>
            <a:ext cx="12188825" cy="1447800"/>
          </a:xfrm>
          <a:prstGeom prst="rect">
            <a:avLst/>
          </a:prstGeom>
          <a:noFill/>
          <a:ln>
            <a:noFill/>
          </a:ln>
        </p:spPr>
      </p:pic>
      <p:sp>
        <p:nvSpPr>
          <p:cNvPr id="2" name="Title 1"/>
          <p:cNvSpPr>
            <a:spLocks noGrp="1"/>
          </p:cNvSpPr>
          <p:nvPr>
            <p:ph type="title"/>
          </p:nvPr>
        </p:nvSpPr>
        <p:spPr/>
        <p:txBody>
          <a:bodyPr>
            <a:normAutofit/>
          </a:bodyPr>
          <a:lstStyle>
            <a:lvl1pPr algn="l">
              <a:defRPr sz="2999" b="1">
                <a:solidFill>
                  <a:schemeClr val="bg1"/>
                </a:solidFill>
              </a:defRPr>
            </a:lvl1pPr>
          </a:lstStyle>
          <a:p>
            <a:r>
              <a:rPr lang="en-US"/>
              <a:t>Click to edit Master title style</a:t>
            </a:r>
            <a:endParaRPr dirty="0"/>
          </a:p>
        </p:txBody>
      </p:sp>
      <p:sp>
        <p:nvSpPr>
          <p:cNvPr id="15" name="Slide Number Placeholder 5">
            <a:extLst>
              <a:ext uri="{FF2B5EF4-FFF2-40B4-BE49-F238E27FC236}">
                <a16:creationId xmlns:a16="http://schemas.microsoft.com/office/drawing/2014/main" id="{7E0F3338-5699-A492-F9E3-C5D25DB3B78B}"/>
              </a:ext>
            </a:extLst>
          </p:cNvPr>
          <p:cNvSpPr txBox="1">
            <a:spLocks/>
          </p:cNvSpPr>
          <p:nvPr userDrawn="1"/>
        </p:nvSpPr>
        <p:spPr>
          <a:xfrm>
            <a:off x="509461" y="6419948"/>
            <a:ext cx="504173" cy="411480"/>
          </a:xfrm>
          <a:prstGeom prst="rect">
            <a:avLst/>
          </a:prstGeom>
        </p:spPr>
        <p:txBody>
          <a:bodyPr/>
          <a:lstStyle>
            <a:defPPr>
              <a:defRPr lang="en-US"/>
            </a:defPPr>
            <a:lvl1pPr marL="0" algn="l" defTabSz="914400" rtl="0" eaLnBrk="1" latinLnBrk="0" hangingPunct="1">
              <a:defRPr sz="2400" kern="1200">
                <a:solidFill>
                  <a:srgbClr val="63A70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24AC42-0D57-34C1-0652-90B84647AC36}" type="slidenum">
              <a:rPr lang="en-US" sz="1200" smtClean="0">
                <a:solidFill>
                  <a:schemeClr val="bg1"/>
                </a:solidFill>
              </a:rPr>
              <a:pPr/>
              <a:t>‹#›</a:t>
            </a:fld>
            <a:endParaRPr lang="en-US" sz="1200" dirty="0">
              <a:solidFill>
                <a:schemeClr val="bg1"/>
              </a:solidFill>
            </a:endParaRPr>
          </a:p>
        </p:txBody>
      </p:sp>
      <p:sp>
        <p:nvSpPr>
          <p:cNvPr id="16" name="Content Placeholder 2">
            <a:extLst>
              <a:ext uri="{FF2B5EF4-FFF2-40B4-BE49-F238E27FC236}">
                <a16:creationId xmlns:a16="http://schemas.microsoft.com/office/drawing/2014/main" id="{5D2F1A73-7715-EEEA-24ED-B9D3D9049B84}"/>
              </a:ext>
            </a:extLst>
          </p:cNvPr>
          <p:cNvSpPr>
            <a:spLocks noGrp="1"/>
          </p:cNvSpPr>
          <p:nvPr>
            <p:ph idx="1"/>
          </p:nvPr>
        </p:nvSpPr>
        <p:spPr>
          <a:xfrm>
            <a:off x="609441" y="1597914"/>
            <a:ext cx="10969943" cy="4505706"/>
          </a:xfrm>
        </p:spPr>
        <p:txBody>
          <a:bodyPr>
            <a:normAutofit/>
          </a:bodyPr>
          <a:lstStyle>
            <a:lvl1pPr>
              <a:defRPr sz="2400">
                <a:solidFill>
                  <a:schemeClr val="bg1"/>
                </a:solidFill>
              </a:defRPr>
            </a:lvl1pPr>
            <a:lvl2pPr>
              <a:defRPr sz="22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6" name="Footer Placeholder 4">
            <a:extLst>
              <a:ext uri="{FF2B5EF4-FFF2-40B4-BE49-F238E27FC236}">
                <a16:creationId xmlns:a16="http://schemas.microsoft.com/office/drawing/2014/main" id="{709BC8B8-6A04-E1F7-EC53-AC32DD6E6888}"/>
              </a:ext>
            </a:extLst>
          </p:cNvPr>
          <p:cNvSpPr>
            <a:spLocks noGrp="1"/>
          </p:cNvSpPr>
          <p:nvPr>
            <p:ph type="ftr" sz="quarter" idx="3"/>
          </p:nvPr>
        </p:nvSpPr>
        <p:spPr>
          <a:xfrm>
            <a:off x="983177" y="6419948"/>
            <a:ext cx="7037070" cy="274320"/>
          </a:xfrm>
          <a:prstGeom prst="rect">
            <a:avLst/>
          </a:prstGeom>
        </p:spPr>
        <p:txBody>
          <a:bodyPr/>
          <a:lstStyle>
            <a:lvl1pPr algn="l">
              <a:defRPr sz="1200">
                <a:solidFill>
                  <a:schemeClr val="bg1"/>
                </a:solidFill>
              </a:defRPr>
            </a:lvl1pPr>
          </a:lstStyle>
          <a:p>
            <a:endParaRPr lang="en-US" dirty="0"/>
          </a:p>
        </p:txBody>
      </p:sp>
      <p:pic>
        <p:nvPicPr>
          <p:cNvPr id="8" name="Picture 7" descr="A black and white logo&#10;&#10;Description automatically generated">
            <a:extLst>
              <a:ext uri="{FF2B5EF4-FFF2-40B4-BE49-F238E27FC236}">
                <a16:creationId xmlns:a16="http://schemas.microsoft.com/office/drawing/2014/main" id="{FD012749-45D4-1F6F-09E0-6A6C7D3B58BE}"/>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698520" y="6267217"/>
            <a:ext cx="975060" cy="514583"/>
          </a:xfrm>
          <a:prstGeom prst="rect">
            <a:avLst/>
          </a:prstGeom>
        </p:spPr>
      </p:pic>
    </p:spTree>
    <p:extLst>
      <p:ext uri="{BB962C8B-B14F-4D97-AF65-F5344CB8AC3E}">
        <p14:creationId xmlns:p14="http://schemas.microsoft.com/office/powerpoint/2010/main" val="2177774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Divider">
    <p:spTree>
      <p:nvGrpSpPr>
        <p:cNvPr id="1" name=""/>
        <p:cNvGrpSpPr/>
        <p:nvPr/>
      </p:nvGrpSpPr>
      <p:grpSpPr>
        <a:xfrm>
          <a:off x="0" y="0"/>
          <a:ext cx="0" cy="0"/>
          <a:chOff x="0" y="0"/>
          <a:chExt cx="0" cy="0"/>
        </a:xfrm>
      </p:grpSpPr>
      <p:pic>
        <p:nvPicPr>
          <p:cNvPr id="4" name="Image 2">
            <a:extLst>
              <a:ext uri="{FF2B5EF4-FFF2-40B4-BE49-F238E27FC236}">
                <a16:creationId xmlns:a16="http://schemas.microsoft.com/office/drawing/2014/main" id="{0FF9DBEB-3243-1AC8-4E27-49CB476BCA9F}"/>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 b="1818"/>
          <a:stretch/>
        </p:blipFill>
        <p:spPr>
          <a:xfrm>
            <a:off x="0" y="0"/>
            <a:ext cx="12183289" cy="6858000"/>
          </a:xfrm>
          <a:prstGeom prst="rect">
            <a:avLst/>
          </a:prstGeom>
          <a:noFill/>
          <a:ln>
            <a:noFill/>
          </a:ln>
        </p:spPr>
      </p:pic>
      <p:sp>
        <p:nvSpPr>
          <p:cNvPr id="2" name="Title 1"/>
          <p:cNvSpPr>
            <a:spLocks noGrp="1"/>
          </p:cNvSpPr>
          <p:nvPr>
            <p:ph type="title" hasCustomPrompt="1"/>
          </p:nvPr>
        </p:nvSpPr>
        <p:spPr>
          <a:xfrm>
            <a:off x="962782" y="3356992"/>
            <a:ext cx="10365122" cy="581019"/>
          </a:xfrm>
        </p:spPr>
        <p:txBody>
          <a:bodyPr anchor="t">
            <a:normAutofit/>
          </a:bodyPr>
          <a:lstStyle>
            <a:lvl1pPr algn="l">
              <a:buNone/>
              <a:defRPr sz="2999" b="0" cap="none">
                <a:solidFill>
                  <a:schemeClr val="bg1"/>
                </a:solidFill>
                <a:latin typeface="+mn-lt"/>
              </a:defRPr>
            </a:lvl1pPr>
          </a:lstStyle>
          <a:p>
            <a:r>
              <a:rPr lang="en-US" dirty="0"/>
              <a:t>Click to edit master title style</a:t>
            </a:r>
          </a:p>
        </p:txBody>
      </p:sp>
      <p:sp>
        <p:nvSpPr>
          <p:cNvPr id="3" name="Text Placeholder 2"/>
          <p:cNvSpPr>
            <a:spLocks noGrp="1"/>
          </p:cNvSpPr>
          <p:nvPr>
            <p:ph type="body" idx="1"/>
          </p:nvPr>
        </p:nvSpPr>
        <p:spPr>
          <a:xfrm>
            <a:off x="962782" y="2348880"/>
            <a:ext cx="10365122" cy="828092"/>
          </a:xfrm>
        </p:spPr>
        <p:txBody>
          <a:bodyPr anchor="t">
            <a:noAutofit/>
          </a:bodyPr>
          <a:lstStyle>
            <a:lvl1pPr marL="0" indent="0">
              <a:buNone/>
              <a:defRPr sz="4799" b="1">
                <a:solidFill>
                  <a:schemeClr val="bg1"/>
                </a:solidFill>
              </a:defRPr>
            </a:lvl1pPr>
            <a:lvl2pPr marL="609478" indent="0">
              <a:buNone/>
              <a:defRPr sz="4799">
                <a:solidFill>
                  <a:schemeClr val="tx1">
                    <a:tint val="75000"/>
                  </a:schemeClr>
                </a:solidFill>
              </a:defRPr>
            </a:lvl2pPr>
            <a:lvl3pPr marL="1218956" indent="0">
              <a:buNone/>
              <a:defRPr sz="4266">
                <a:solidFill>
                  <a:schemeClr val="tx1">
                    <a:tint val="75000"/>
                  </a:schemeClr>
                </a:solidFill>
              </a:defRPr>
            </a:lvl3pPr>
            <a:lvl4pPr marL="1827520" indent="0">
              <a:buNone/>
              <a:defRPr sz="3732">
                <a:solidFill>
                  <a:schemeClr val="tx1">
                    <a:tint val="75000"/>
                  </a:schemeClr>
                </a:solidFill>
              </a:defRPr>
            </a:lvl4pPr>
            <a:lvl5pPr marL="2437912" indent="0">
              <a:buNone/>
              <a:defRPr sz="3199">
                <a:solidFill>
                  <a:schemeClr val="tx1">
                    <a:tint val="75000"/>
                  </a:schemeClr>
                </a:solidFill>
              </a:defRPr>
            </a:lvl5pPr>
            <a:lvl6pPr marL="3047390" indent="0">
              <a:buNone/>
              <a:defRPr sz="5332">
                <a:solidFill>
                  <a:schemeClr val="tx1">
                    <a:tint val="75000"/>
                  </a:schemeClr>
                </a:solidFill>
              </a:defRPr>
            </a:lvl6pPr>
            <a:lvl7pPr marL="3660529" indent="0">
              <a:buNone/>
              <a:defRPr sz="5332">
                <a:solidFill>
                  <a:schemeClr val="tx1">
                    <a:tint val="75000"/>
                  </a:schemeClr>
                </a:solidFill>
              </a:defRPr>
            </a:lvl7pPr>
            <a:lvl8pPr marL="4262084" indent="0">
              <a:buNone/>
              <a:defRPr sz="5332">
                <a:solidFill>
                  <a:schemeClr val="tx1">
                    <a:tint val="75000"/>
                  </a:schemeClr>
                </a:solidFill>
              </a:defRPr>
            </a:lvl8pPr>
            <a:lvl9pPr marL="4875825" indent="0">
              <a:buNone/>
              <a:defRPr sz="5332">
                <a:solidFill>
                  <a:schemeClr val="tx1">
                    <a:tint val="75000"/>
                  </a:schemeClr>
                </a:solidFill>
              </a:defRPr>
            </a:lvl9pPr>
          </a:lstStyle>
          <a:p>
            <a:pPr lvl="0"/>
            <a:r>
              <a:rPr lang="en-US"/>
              <a:t>Click to edit Master text styles</a:t>
            </a:r>
          </a:p>
        </p:txBody>
      </p:sp>
      <p:pic>
        <p:nvPicPr>
          <p:cNvPr id="10" name="Picture 9">
            <a:extLst>
              <a:ext uri="{FF2B5EF4-FFF2-40B4-BE49-F238E27FC236}">
                <a16:creationId xmlns:a16="http://schemas.microsoft.com/office/drawing/2014/main" id="{443D6ABB-0179-586A-E267-704DF7E00E3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218096" y="836801"/>
            <a:ext cx="3970730" cy="5439220"/>
          </a:xfrm>
          <a:prstGeom prst="rect">
            <a:avLst/>
          </a:prstGeom>
        </p:spPr>
      </p:pic>
      <p:sp>
        <p:nvSpPr>
          <p:cNvPr id="5" name="Slide Number Placeholder 5">
            <a:extLst>
              <a:ext uri="{FF2B5EF4-FFF2-40B4-BE49-F238E27FC236}">
                <a16:creationId xmlns:a16="http://schemas.microsoft.com/office/drawing/2014/main" id="{14742129-4D2A-633E-3D29-D6EA579284A5}"/>
              </a:ext>
            </a:extLst>
          </p:cNvPr>
          <p:cNvSpPr txBox="1">
            <a:spLocks/>
          </p:cNvSpPr>
          <p:nvPr userDrawn="1"/>
        </p:nvSpPr>
        <p:spPr>
          <a:xfrm>
            <a:off x="509461" y="6419948"/>
            <a:ext cx="504173" cy="411480"/>
          </a:xfrm>
          <a:prstGeom prst="rect">
            <a:avLst/>
          </a:prstGeom>
        </p:spPr>
        <p:txBody>
          <a:bodyPr/>
          <a:lstStyle>
            <a:defPPr>
              <a:defRPr lang="en-US"/>
            </a:defPPr>
            <a:lvl1pPr marL="0" algn="l" defTabSz="914400" rtl="0" eaLnBrk="1" latinLnBrk="0" hangingPunct="1">
              <a:defRPr sz="2400" kern="1200">
                <a:solidFill>
                  <a:srgbClr val="63A70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24AC42-0D57-34C1-0652-90B84647AC36}" type="slidenum">
              <a:rPr lang="en-US" sz="1200" smtClean="0">
                <a:solidFill>
                  <a:schemeClr val="bg1"/>
                </a:solidFill>
              </a:rPr>
              <a:pPr/>
              <a:t>‹#›</a:t>
            </a:fld>
            <a:endParaRPr lang="en-US" sz="1200" dirty="0">
              <a:solidFill>
                <a:schemeClr val="bg1"/>
              </a:solidFill>
            </a:endParaRPr>
          </a:p>
        </p:txBody>
      </p:sp>
      <p:sp>
        <p:nvSpPr>
          <p:cNvPr id="6" name="Footer Placeholder 4">
            <a:extLst>
              <a:ext uri="{FF2B5EF4-FFF2-40B4-BE49-F238E27FC236}">
                <a16:creationId xmlns:a16="http://schemas.microsoft.com/office/drawing/2014/main" id="{30EF798B-0F42-B014-7164-1C896ED194BE}"/>
              </a:ext>
            </a:extLst>
          </p:cNvPr>
          <p:cNvSpPr>
            <a:spLocks noGrp="1"/>
          </p:cNvSpPr>
          <p:nvPr>
            <p:ph type="ftr" sz="quarter" idx="3"/>
          </p:nvPr>
        </p:nvSpPr>
        <p:spPr>
          <a:xfrm>
            <a:off x="983177" y="6419948"/>
            <a:ext cx="7037070" cy="274320"/>
          </a:xfrm>
          <a:prstGeom prst="rect">
            <a:avLst/>
          </a:prstGeom>
        </p:spPr>
        <p:txBody>
          <a:bodyPr/>
          <a:lstStyle>
            <a:lvl1pPr algn="l">
              <a:defRPr sz="1200">
                <a:solidFill>
                  <a:schemeClr val="bg1"/>
                </a:solidFill>
              </a:defRPr>
            </a:lvl1pPr>
          </a:lstStyle>
          <a:p>
            <a:endParaRPr lang="en-US" dirty="0"/>
          </a:p>
        </p:txBody>
      </p:sp>
      <p:pic>
        <p:nvPicPr>
          <p:cNvPr id="7" name="Picture 6" descr="A black and white logo&#10;&#10;Description automatically generated">
            <a:extLst>
              <a:ext uri="{FF2B5EF4-FFF2-40B4-BE49-F238E27FC236}">
                <a16:creationId xmlns:a16="http://schemas.microsoft.com/office/drawing/2014/main" id="{419AA3C1-E389-B9F9-7276-319DA1E1AA50}"/>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698520" y="6267217"/>
            <a:ext cx="975060" cy="51458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Image 2">
            <a:extLst>
              <a:ext uri="{FF2B5EF4-FFF2-40B4-BE49-F238E27FC236}">
                <a16:creationId xmlns:a16="http://schemas.microsoft.com/office/drawing/2014/main" id="{3E8C3080-C4FB-E7CD-1ACC-C6587EADA80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a:xfrm>
            <a:off x="0" y="0"/>
            <a:ext cx="12188825" cy="1447800"/>
          </a:xfrm>
          <a:prstGeom prst="rect">
            <a:avLst/>
          </a:prstGeom>
          <a:noFill/>
          <a:ln>
            <a:noFill/>
          </a:ln>
        </p:spPr>
      </p:pic>
      <p:sp>
        <p:nvSpPr>
          <p:cNvPr id="9" name="Title 1">
            <a:extLst>
              <a:ext uri="{FF2B5EF4-FFF2-40B4-BE49-F238E27FC236}">
                <a16:creationId xmlns:a16="http://schemas.microsoft.com/office/drawing/2014/main" id="{B4EB6B78-590C-7331-53F3-1FC79D8C804E}"/>
              </a:ext>
            </a:extLst>
          </p:cNvPr>
          <p:cNvSpPr>
            <a:spLocks noGrp="1"/>
          </p:cNvSpPr>
          <p:nvPr>
            <p:ph type="title"/>
          </p:nvPr>
        </p:nvSpPr>
        <p:spPr>
          <a:xfrm>
            <a:off x="609441" y="274320"/>
            <a:ext cx="10969943" cy="1143297"/>
          </a:xfrm>
        </p:spPr>
        <p:txBody>
          <a:bodyPr>
            <a:normAutofit/>
          </a:bodyPr>
          <a:lstStyle>
            <a:lvl1pPr algn="l">
              <a:defRPr sz="2999" b="1">
                <a:solidFill>
                  <a:schemeClr val="bg1"/>
                </a:solidFill>
              </a:defRPr>
            </a:lvl1pPr>
          </a:lstStyle>
          <a:p>
            <a:r>
              <a:rPr lang="en-US"/>
              <a:t>Click to edit Master title style</a:t>
            </a:r>
            <a:endParaRPr dirty="0"/>
          </a:p>
        </p:txBody>
      </p:sp>
      <p:sp>
        <p:nvSpPr>
          <p:cNvPr id="10" name="Content Placeholder 2">
            <a:extLst>
              <a:ext uri="{FF2B5EF4-FFF2-40B4-BE49-F238E27FC236}">
                <a16:creationId xmlns:a16="http://schemas.microsoft.com/office/drawing/2014/main" id="{068F1283-9758-4918-483A-92D10FFCB075}"/>
              </a:ext>
            </a:extLst>
          </p:cNvPr>
          <p:cNvSpPr>
            <a:spLocks noGrp="1"/>
          </p:cNvSpPr>
          <p:nvPr>
            <p:ph idx="1"/>
          </p:nvPr>
        </p:nvSpPr>
        <p:spPr>
          <a:xfrm>
            <a:off x="609441" y="1597914"/>
            <a:ext cx="5376987" cy="4505706"/>
          </a:xfrm>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5" name="Picture Placeholder 14">
            <a:extLst>
              <a:ext uri="{FF2B5EF4-FFF2-40B4-BE49-F238E27FC236}">
                <a16:creationId xmlns:a16="http://schemas.microsoft.com/office/drawing/2014/main" id="{24481123-9940-266D-D421-7F3239A5934C}"/>
              </a:ext>
            </a:extLst>
          </p:cNvPr>
          <p:cNvSpPr>
            <a:spLocks noGrp="1"/>
          </p:cNvSpPr>
          <p:nvPr>
            <p:ph type="pic" sz="quarter" idx="12"/>
          </p:nvPr>
        </p:nvSpPr>
        <p:spPr>
          <a:xfrm>
            <a:off x="6130122" y="1593057"/>
            <a:ext cx="5471481" cy="4536281"/>
          </a:xfr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2700000" scaled="0"/>
            <a:tileRect/>
          </a:gradFill>
        </p:spPr>
        <p:txBody>
          <a:bodyPr/>
          <a:lstStyle/>
          <a:p>
            <a:r>
              <a:rPr lang="en-US"/>
              <a:t>Click icon to add picture</a:t>
            </a:r>
          </a:p>
        </p:txBody>
      </p:sp>
      <p:pic>
        <p:nvPicPr>
          <p:cNvPr id="2" name="Image 3">
            <a:extLst>
              <a:ext uri="{FF2B5EF4-FFF2-40B4-BE49-F238E27FC236}">
                <a16:creationId xmlns:a16="http://schemas.microsoft.com/office/drawing/2014/main" id="{0C085385-BE0A-8944-E291-6367AC3AEFEF}"/>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tretch>
            <a:fillRect/>
          </a:stretch>
        </p:blipFill>
        <p:spPr>
          <a:xfrm>
            <a:off x="10786188" y="6631145"/>
            <a:ext cx="799646" cy="74455"/>
          </a:xfrm>
          <a:prstGeom prst="rect">
            <a:avLst/>
          </a:prstGeom>
          <a:noFill/>
          <a:ln>
            <a:noFill/>
          </a:ln>
        </p:spPr>
      </p:pic>
      <p:pic>
        <p:nvPicPr>
          <p:cNvPr id="3" name="Image 4">
            <a:extLst>
              <a:ext uri="{FF2B5EF4-FFF2-40B4-BE49-F238E27FC236}">
                <a16:creationId xmlns:a16="http://schemas.microsoft.com/office/drawing/2014/main" id="{C2EEB9F9-BD82-DB49-8588-D0A60E6589C7}"/>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tretch>
            <a:fillRect/>
          </a:stretch>
        </p:blipFill>
        <p:spPr>
          <a:xfrm>
            <a:off x="10750614" y="6324885"/>
            <a:ext cx="853676" cy="236168"/>
          </a:xfrm>
          <a:prstGeom prst="rect">
            <a:avLst/>
          </a:prstGeom>
          <a:noFill/>
          <a:ln>
            <a:noFill/>
          </a:ln>
        </p:spPr>
      </p:pic>
      <p:sp>
        <p:nvSpPr>
          <p:cNvPr id="4" name="Footer Placeholder 4">
            <a:extLst>
              <a:ext uri="{FF2B5EF4-FFF2-40B4-BE49-F238E27FC236}">
                <a16:creationId xmlns:a16="http://schemas.microsoft.com/office/drawing/2014/main" id="{E275CD53-EEEC-2A7C-3609-98B64A4730EC}"/>
              </a:ext>
            </a:extLst>
          </p:cNvPr>
          <p:cNvSpPr>
            <a:spLocks noGrp="1"/>
          </p:cNvSpPr>
          <p:nvPr>
            <p:ph type="ftr" sz="quarter" idx="3"/>
          </p:nvPr>
        </p:nvSpPr>
        <p:spPr>
          <a:xfrm>
            <a:off x="983177" y="6419948"/>
            <a:ext cx="7037070" cy="274320"/>
          </a:xfrm>
          <a:prstGeom prst="rect">
            <a:avLst/>
          </a:prstGeom>
        </p:spPr>
        <p:txBody>
          <a:bodyPr/>
          <a:lstStyle>
            <a:lvl1pPr algn="l">
              <a:defRPr sz="1200">
                <a:solidFill>
                  <a:srgbClr val="63A70A"/>
                </a:solidFill>
              </a:defRPr>
            </a:lvl1p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5" name="Content Placeholder 4"/>
          <p:cNvSpPr>
            <a:spLocks noGrp="1"/>
          </p:cNvSpPr>
          <p:nvPr>
            <p:ph idx="3"/>
          </p:nvPr>
        </p:nvSpPr>
        <p:spPr>
          <a:xfrm>
            <a:off x="609441" y="2174672"/>
            <a:ext cx="5385023" cy="3950894"/>
          </a:xfrm>
        </p:spPr>
        <p:txBody>
          <a:bodyPr>
            <a:normAutofit/>
          </a:bodyPr>
          <a:lstStyle>
            <a:lvl1pPr>
              <a:defRPr sz="2999"/>
            </a:lvl1pPr>
            <a:lvl2pPr>
              <a:defRPr sz="2200"/>
            </a:lvl2pPr>
            <a:lvl3pPr>
              <a:defRPr sz="2000"/>
            </a:lvl3pPr>
            <a:lvl4pPr>
              <a:defRPr sz="1800"/>
            </a:lvl4pPr>
            <a:lvl5pPr>
              <a:defRPr sz="18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6" name="Content Placeholder 5"/>
          <p:cNvSpPr>
            <a:spLocks noGrp="1"/>
          </p:cNvSpPr>
          <p:nvPr>
            <p:ph idx="4"/>
          </p:nvPr>
        </p:nvSpPr>
        <p:spPr>
          <a:xfrm>
            <a:off x="6190704" y="2174672"/>
            <a:ext cx="5388680" cy="3950894"/>
          </a:xfrm>
        </p:spPr>
        <p:txBody>
          <a:bodyPr>
            <a:normAutofit/>
          </a:bodyPr>
          <a:lstStyle>
            <a:lvl1pPr>
              <a:defRPr sz="2999"/>
            </a:lvl1pPr>
            <a:lvl2pPr>
              <a:defRPr sz="2200"/>
            </a:lvl2pPr>
            <a:lvl3pPr>
              <a:defRPr sz="2000"/>
            </a:lvl3pPr>
            <a:lvl4pPr>
              <a:defRPr sz="1800"/>
            </a:lvl4pPr>
            <a:lvl5pPr>
              <a:defRPr sz="18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pic>
        <p:nvPicPr>
          <p:cNvPr id="3" name="Image 3">
            <a:extLst>
              <a:ext uri="{FF2B5EF4-FFF2-40B4-BE49-F238E27FC236}">
                <a16:creationId xmlns:a16="http://schemas.microsoft.com/office/drawing/2014/main" id="{A15D752C-5B14-4C53-D612-7ABB7D327D79}"/>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a:xfrm>
            <a:off x="10786188" y="6631145"/>
            <a:ext cx="799646" cy="74455"/>
          </a:xfrm>
          <a:prstGeom prst="rect">
            <a:avLst/>
          </a:prstGeom>
          <a:noFill/>
          <a:ln>
            <a:noFill/>
          </a:ln>
        </p:spPr>
      </p:pic>
      <p:pic>
        <p:nvPicPr>
          <p:cNvPr id="4" name="Image 4">
            <a:extLst>
              <a:ext uri="{FF2B5EF4-FFF2-40B4-BE49-F238E27FC236}">
                <a16:creationId xmlns:a16="http://schemas.microsoft.com/office/drawing/2014/main" id="{6CBF59EE-B0BB-BF05-5A1B-6DC3918F1BD8}"/>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tretch>
            <a:fillRect/>
          </a:stretch>
        </p:blipFill>
        <p:spPr>
          <a:xfrm>
            <a:off x="10750614" y="6324885"/>
            <a:ext cx="853676" cy="236168"/>
          </a:xfrm>
          <a:prstGeom prst="rect">
            <a:avLst/>
          </a:prstGeom>
          <a:noFill/>
          <a:ln>
            <a:noFill/>
          </a:ln>
        </p:spPr>
      </p:pic>
      <p:sp>
        <p:nvSpPr>
          <p:cNvPr id="7" name="Footer Placeholder 4">
            <a:extLst>
              <a:ext uri="{FF2B5EF4-FFF2-40B4-BE49-F238E27FC236}">
                <a16:creationId xmlns:a16="http://schemas.microsoft.com/office/drawing/2014/main" id="{A742F4B6-D431-024B-2761-D3E9C9807566}"/>
              </a:ext>
            </a:extLst>
          </p:cNvPr>
          <p:cNvSpPr>
            <a:spLocks noGrp="1"/>
          </p:cNvSpPr>
          <p:nvPr>
            <p:ph type="ftr" sz="quarter" idx="10"/>
          </p:nvPr>
        </p:nvSpPr>
        <p:spPr>
          <a:xfrm>
            <a:off x="983177" y="6419948"/>
            <a:ext cx="7037070" cy="274320"/>
          </a:xfrm>
          <a:prstGeom prst="rect">
            <a:avLst/>
          </a:prstGeom>
        </p:spPr>
        <p:txBody>
          <a:bodyPr/>
          <a:lstStyle>
            <a:lvl1pPr algn="l">
              <a:defRPr sz="1200">
                <a:solidFill>
                  <a:srgbClr val="63A70A"/>
                </a:solidFill>
              </a:defRPr>
            </a:lvl1p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1A4E02-3BC9-4148-B78A-927F0C0DA806}"/>
              </a:ext>
            </a:extLst>
          </p:cNvPr>
          <p:cNvSpPr>
            <a:spLocks noGrp="1"/>
          </p:cNvSpPr>
          <p:nvPr>
            <p:ph type="dt" sz="half" idx="10"/>
          </p:nvPr>
        </p:nvSpPr>
        <p:spPr/>
        <p:txBody>
          <a:bodyPr/>
          <a:lstStyle/>
          <a:p>
            <a:fld id="{45EE0D71-08A3-0245-AD79-1949C6F99206}" type="datetimeFigureOut">
              <a:rPr lang="en-US" smtClean="0"/>
              <a:t>4/20/2025</a:t>
            </a:fld>
            <a:endParaRPr lang="en-US"/>
          </a:p>
        </p:txBody>
      </p:sp>
      <p:sp>
        <p:nvSpPr>
          <p:cNvPr id="3" name="Footer Placeholder 2">
            <a:extLst>
              <a:ext uri="{FF2B5EF4-FFF2-40B4-BE49-F238E27FC236}">
                <a16:creationId xmlns:a16="http://schemas.microsoft.com/office/drawing/2014/main" id="{2E43C74A-D18E-D142-98BF-459A5495C9C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6BEBEC-52EA-4E44-9181-827D5F30142D}"/>
              </a:ext>
            </a:extLst>
          </p:cNvPr>
          <p:cNvSpPr>
            <a:spLocks noGrp="1"/>
          </p:cNvSpPr>
          <p:nvPr>
            <p:ph type="sldNum" sz="quarter" idx="12"/>
          </p:nvPr>
        </p:nvSpPr>
        <p:spPr/>
        <p:txBody>
          <a:bodyPr/>
          <a:lstStyle/>
          <a:p>
            <a:fld id="{FC4A58D7-6A5C-6744-95E6-20692C9F2055}" type="slidenum">
              <a:rPr lang="en-US" smtClean="0"/>
              <a:t>‹#›</a:t>
            </a:fld>
            <a:endParaRPr lang="en-US"/>
          </a:p>
        </p:txBody>
      </p:sp>
    </p:spTree>
    <p:extLst>
      <p:ext uri="{BB962C8B-B14F-4D97-AF65-F5344CB8AC3E}">
        <p14:creationId xmlns:p14="http://schemas.microsoft.com/office/powerpoint/2010/main" val="235102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9D374AE-FDD4-B043-BC26-D7B4DA132F73}"/>
              </a:ext>
            </a:extLst>
          </p:cNvPr>
          <p:cNvSpPr>
            <a:spLocks noGrp="1"/>
          </p:cNvSpPr>
          <p:nvPr>
            <p:ph sz="quarter" idx="10"/>
          </p:nvPr>
        </p:nvSpPr>
        <p:spPr>
          <a:xfrm>
            <a:off x="11461940" y="6305550"/>
            <a:ext cx="447558" cy="40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24942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320"/>
            <a:ext cx="10969943" cy="114329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441" y="1597914"/>
            <a:ext cx="10969943" cy="450570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a:extLst>
              <a:ext uri="{FF2B5EF4-FFF2-40B4-BE49-F238E27FC236}">
                <a16:creationId xmlns:a16="http://schemas.microsoft.com/office/drawing/2014/main" id="{30AFFB84-9F40-61F6-A062-1216B40AC606}"/>
              </a:ext>
            </a:extLst>
          </p:cNvPr>
          <p:cNvSpPr>
            <a:spLocks noGrp="1"/>
          </p:cNvSpPr>
          <p:nvPr>
            <p:ph type="ftr" sz="quarter" idx="3"/>
          </p:nvPr>
        </p:nvSpPr>
        <p:spPr>
          <a:xfrm>
            <a:off x="983177" y="6419948"/>
            <a:ext cx="7037070" cy="274320"/>
          </a:xfrm>
          <a:prstGeom prst="rect">
            <a:avLst/>
          </a:prstGeom>
        </p:spPr>
        <p:txBody>
          <a:bodyPr/>
          <a:lstStyle>
            <a:lvl1pPr algn="l">
              <a:defRPr sz="1200">
                <a:solidFill>
                  <a:srgbClr val="63A70A"/>
                </a:solidFill>
              </a:defRPr>
            </a:lvl1pPr>
          </a:lstStyle>
          <a:p>
            <a:endParaRPr lang="en-US" dirty="0"/>
          </a:p>
        </p:txBody>
      </p:sp>
      <p:sp>
        <p:nvSpPr>
          <p:cNvPr id="10" name="Slide Number Placeholder 5">
            <a:extLst>
              <a:ext uri="{FF2B5EF4-FFF2-40B4-BE49-F238E27FC236}">
                <a16:creationId xmlns:a16="http://schemas.microsoft.com/office/drawing/2014/main" id="{72DF2A15-2158-2FF9-9DD8-152A4DF8F845}"/>
              </a:ext>
            </a:extLst>
          </p:cNvPr>
          <p:cNvSpPr txBox="1">
            <a:spLocks/>
          </p:cNvSpPr>
          <p:nvPr userDrawn="1"/>
        </p:nvSpPr>
        <p:spPr>
          <a:xfrm>
            <a:off x="531812" y="6419948"/>
            <a:ext cx="451364" cy="411480"/>
          </a:xfrm>
          <a:prstGeom prst="rect">
            <a:avLst/>
          </a:prstGeom>
        </p:spPr>
        <p:txBody>
          <a:bodyPr/>
          <a:lstStyle>
            <a:defPPr>
              <a:defRPr lang="en-US"/>
            </a:defPPr>
            <a:lvl1pPr marL="0" algn="l" defTabSz="914400" rtl="0" eaLnBrk="1" latinLnBrk="0" hangingPunct="1">
              <a:defRPr sz="2400" kern="1200">
                <a:solidFill>
                  <a:srgbClr val="63A70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5A24AC42-0D57-34C1-0652-90B84647AC36}" type="slidenum">
              <a:rPr lang="en-US" sz="1200" smtClean="0"/>
              <a:pPr algn="l"/>
              <a:t>‹#›</a:t>
            </a:fld>
            <a:endParaRPr lang="en-US" sz="12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61" r:id="rId8"/>
    <p:sldLayoutId id="2147483662" r:id="rId9"/>
  </p:sldLayoutIdLst>
  <p:hf sldNum="0" hdr="0" dt="0"/>
  <p:txStyles>
    <p:titleStyle>
      <a:lvl1pPr algn="l" defTabSz="457109" rtl="0" eaLnBrk="1" latinLnBrk="0" hangingPunct="1">
        <a:spcBef>
          <a:spcPct val="0"/>
        </a:spcBef>
        <a:buNone/>
        <a:defRPr sz="2999" b="1" kern="1200">
          <a:solidFill>
            <a:schemeClr val="tx1"/>
          </a:solidFill>
          <a:latin typeface="+mj-lt"/>
          <a:ea typeface="+mj-ea"/>
          <a:cs typeface="+mj-cs"/>
        </a:defRPr>
      </a:lvl1pPr>
    </p:titleStyle>
    <p:bodyStyle>
      <a:lvl1pPr marL="171416" indent="-171416" algn="l" defTabSz="457109" rtl="0" eaLnBrk="1" latinLnBrk="0" hangingPunct="1">
        <a:spcBef>
          <a:spcPct val="20000"/>
        </a:spcBef>
        <a:buFont typeface="Arial" pitchFamily="34" charset="0"/>
        <a:buChar char="•"/>
        <a:defRPr sz="2200" kern="1200">
          <a:solidFill>
            <a:schemeClr val="tx1"/>
          </a:solidFill>
          <a:latin typeface="+mn-lt"/>
          <a:ea typeface="+mn-ea"/>
          <a:cs typeface="+mn-cs"/>
        </a:defRPr>
      </a:lvl1pPr>
      <a:lvl2pPr marL="371401" indent="-142846" algn="l" defTabSz="457109"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571386" indent="-114277" algn="l" defTabSz="457109"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799940" indent="-114277" algn="l" defTabSz="457109"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028494" indent="-114277" algn="l" defTabSz="457109"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257049" indent="-114277" algn="l" defTabSz="457109"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85603" indent="-114277" algn="l" defTabSz="457109"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714157" indent="-114277" algn="l" defTabSz="457109"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42711" indent="-114277" algn="l" defTabSz="457109"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57109" rtl="0" eaLnBrk="1" latinLnBrk="0" hangingPunct="1">
        <a:defRPr sz="900" kern="1200">
          <a:solidFill>
            <a:schemeClr val="tx1"/>
          </a:solidFill>
          <a:latin typeface="+mn-lt"/>
          <a:ea typeface="+mn-ea"/>
          <a:cs typeface="+mn-cs"/>
        </a:defRPr>
      </a:lvl1pPr>
      <a:lvl2pPr marL="228554" algn="l" defTabSz="457109" rtl="0" eaLnBrk="1" latinLnBrk="0" hangingPunct="1">
        <a:defRPr sz="900" kern="1200">
          <a:solidFill>
            <a:schemeClr val="tx1"/>
          </a:solidFill>
          <a:latin typeface="+mn-lt"/>
          <a:ea typeface="+mn-ea"/>
          <a:cs typeface="+mn-cs"/>
        </a:defRPr>
      </a:lvl2pPr>
      <a:lvl3pPr marL="457109" algn="l" defTabSz="457109" rtl="0" eaLnBrk="1" latinLnBrk="0" hangingPunct="1">
        <a:defRPr sz="900" kern="1200">
          <a:solidFill>
            <a:schemeClr val="tx1"/>
          </a:solidFill>
          <a:latin typeface="+mn-lt"/>
          <a:ea typeface="+mn-ea"/>
          <a:cs typeface="+mn-cs"/>
        </a:defRPr>
      </a:lvl3pPr>
      <a:lvl4pPr marL="685663" algn="l" defTabSz="457109" rtl="0" eaLnBrk="1" latinLnBrk="0" hangingPunct="1">
        <a:defRPr sz="900" kern="1200">
          <a:solidFill>
            <a:schemeClr val="tx1"/>
          </a:solidFill>
          <a:latin typeface="+mn-lt"/>
          <a:ea typeface="+mn-ea"/>
          <a:cs typeface="+mn-cs"/>
        </a:defRPr>
      </a:lvl4pPr>
      <a:lvl5pPr marL="914217" algn="l" defTabSz="457109" rtl="0" eaLnBrk="1" latinLnBrk="0" hangingPunct="1">
        <a:defRPr sz="900" kern="1200">
          <a:solidFill>
            <a:schemeClr val="tx1"/>
          </a:solidFill>
          <a:latin typeface="+mn-lt"/>
          <a:ea typeface="+mn-ea"/>
          <a:cs typeface="+mn-cs"/>
        </a:defRPr>
      </a:lvl5pPr>
      <a:lvl6pPr marL="1142771" algn="l" defTabSz="457109" rtl="0" eaLnBrk="1" latinLnBrk="0" hangingPunct="1">
        <a:defRPr sz="900" kern="1200">
          <a:solidFill>
            <a:schemeClr val="tx1"/>
          </a:solidFill>
          <a:latin typeface="+mn-lt"/>
          <a:ea typeface="+mn-ea"/>
          <a:cs typeface="+mn-cs"/>
        </a:defRPr>
      </a:lvl6pPr>
      <a:lvl7pPr marL="1371326" algn="l" defTabSz="457109" rtl="0" eaLnBrk="1" latinLnBrk="0" hangingPunct="1">
        <a:defRPr sz="900" kern="1200">
          <a:solidFill>
            <a:schemeClr val="tx1"/>
          </a:solidFill>
          <a:latin typeface="+mn-lt"/>
          <a:ea typeface="+mn-ea"/>
          <a:cs typeface="+mn-cs"/>
        </a:defRPr>
      </a:lvl7pPr>
      <a:lvl8pPr marL="1599880" algn="l" defTabSz="457109" rtl="0" eaLnBrk="1" latinLnBrk="0" hangingPunct="1">
        <a:defRPr sz="900" kern="1200">
          <a:solidFill>
            <a:schemeClr val="tx1"/>
          </a:solidFill>
          <a:latin typeface="+mn-lt"/>
          <a:ea typeface="+mn-ea"/>
          <a:cs typeface="+mn-cs"/>
        </a:defRPr>
      </a:lvl8pPr>
      <a:lvl9pPr marL="1828434" algn="l" defTabSz="457109"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interchange.puc.texas.gov/search/documents/?controlNumber=53298&amp;itemNumber=2" TargetMode="External"/><Relationship Id="rId2" Type="http://schemas.openxmlformats.org/officeDocument/2006/relationships/hyperlink" Target="https://interchange.puc.texas.gov/Documents/52373_336_1180125.PDF" TargetMode="External"/><Relationship Id="rId1" Type="http://schemas.openxmlformats.org/officeDocument/2006/relationships/slideLayout" Target="../slideLayouts/slideLayout2.xml"/><Relationship Id="rId4" Type="http://schemas.openxmlformats.org/officeDocument/2006/relationships/hyperlink" Target="https://interchange.puc.texas.gov/Documents/52373_365_1205053.PDF"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4961CA-748E-29BF-7523-AD62056C1FD8}"/>
              </a:ext>
            </a:extLst>
          </p:cNvPr>
          <p:cNvPicPr>
            <a:picLocks noChangeAspect="1"/>
          </p:cNvPicPr>
          <p:nvPr/>
        </p:nvPicPr>
        <p:blipFill rotWithShape="1">
          <a:blip r:embed="rId2" cstate="print">
            <a:alphaModFix amt="10000"/>
            <a:extLst>
              <a:ext uri="{28A0092B-C50C-407E-A947-70E740481C1C}">
                <a14:useLocalDpi xmlns:a14="http://schemas.microsoft.com/office/drawing/2010/main"/>
              </a:ext>
            </a:extLst>
          </a:blip>
          <a:srcRect t="16804" b="59719"/>
          <a:stretch/>
        </p:blipFill>
        <p:spPr>
          <a:xfrm>
            <a:off x="8362187" y="507198"/>
            <a:ext cx="3826638" cy="581313"/>
          </a:xfrm>
          <a:prstGeom prst="rect">
            <a:avLst/>
          </a:prstGeom>
        </p:spPr>
      </p:pic>
      <p:sp>
        <p:nvSpPr>
          <p:cNvPr id="2" name="Title 1">
            <a:extLst>
              <a:ext uri="{FF2B5EF4-FFF2-40B4-BE49-F238E27FC236}">
                <a16:creationId xmlns:a16="http://schemas.microsoft.com/office/drawing/2014/main" id="{4A681E82-1DD4-6F0D-C823-E1CECA089A39}"/>
              </a:ext>
            </a:extLst>
          </p:cNvPr>
          <p:cNvSpPr>
            <a:spLocks noGrp="1"/>
          </p:cNvSpPr>
          <p:nvPr>
            <p:ph type="title"/>
          </p:nvPr>
        </p:nvSpPr>
        <p:spPr>
          <a:xfrm>
            <a:off x="962782" y="3356992"/>
            <a:ext cx="10365122" cy="529208"/>
          </a:xfrm>
        </p:spPr>
        <p:txBody>
          <a:bodyPr>
            <a:normAutofit fontScale="90000"/>
          </a:bodyPr>
          <a:lstStyle/>
          <a:p>
            <a:r>
              <a:rPr lang="en-US" sz="2950" dirty="0"/>
              <a:t>April 23, 2025</a:t>
            </a:r>
            <a:br>
              <a:rPr lang="en-US" sz="2950" dirty="0"/>
            </a:br>
            <a:br>
              <a:rPr lang="en-US" sz="2950" dirty="0"/>
            </a:br>
            <a:endParaRPr lang="en-US" dirty="0"/>
          </a:p>
        </p:txBody>
      </p:sp>
      <p:sp>
        <p:nvSpPr>
          <p:cNvPr id="5" name="Text Placeholder 4">
            <a:extLst>
              <a:ext uri="{FF2B5EF4-FFF2-40B4-BE49-F238E27FC236}">
                <a16:creationId xmlns:a16="http://schemas.microsoft.com/office/drawing/2014/main" id="{78D1B513-C85B-494C-6258-0C1BDFEBE2C4}"/>
              </a:ext>
            </a:extLst>
          </p:cNvPr>
          <p:cNvSpPr>
            <a:spLocks noGrp="1"/>
          </p:cNvSpPr>
          <p:nvPr>
            <p:ph type="body" idx="1"/>
          </p:nvPr>
        </p:nvSpPr>
        <p:spPr>
          <a:xfrm>
            <a:off x="936613" y="1219200"/>
            <a:ext cx="10365122" cy="2567372"/>
          </a:xfrm>
        </p:spPr>
        <p:txBody>
          <a:bodyPr/>
          <a:lstStyle/>
          <a:p>
            <a:r>
              <a:rPr lang="en-US" dirty="0"/>
              <a:t>NPRR1275: Decision Points for FFSS Winter 2025-2026 Season</a:t>
            </a:r>
          </a:p>
          <a:p>
            <a:endParaRPr lang="en-US" dirty="0"/>
          </a:p>
          <a:p>
            <a:endParaRPr lang="en-US" dirty="0"/>
          </a:p>
          <a:p>
            <a:endParaRPr lang="en-US" dirty="0"/>
          </a:p>
        </p:txBody>
      </p:sp>
    </p:spTree>
    <p:extLst>
      <p:ext uri="{BB962C8B-B14F-4D97-AF65-F5344CB8AC3E}">
        <p14:creationId xmlns:p14="http://schemas.microsoft.com/office/powerpoint/2010/main" val="327201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54CBB-0126-2C09-9FE4-743BE66F14B7}"/>
              </a:ext>
            </a:extLst>
          </p:cNvPr>
          <p:cNvSpPr>
            <a:spLocks noGrp="1"/>
          </p:cNvSpPr>
          <p:nvPr>
            <p:ph type="title"/>
          </p:nvPr>
        </p:nvSpPr>
        <p:spPr/>
        <p:txBody>
          <a:bodyPr/>
          <a:lstStyle/>
          <a:p>
            <a:r>
              <a:rPr lang="en-US" dirty="0"/>
              <a:t>Objective of Firm Fuel Supply Service (FFSS)</a:t>
            </a:r>
          </a:p>
        </p:txBody>
      </p:sp>
      <p:sp>
        <p:nvSpPr>
          <p:cNvPr id="3" name="Content Placeholder 2">
            <a:extLst>
              <a:ext uri="{FF2B5EF4-FFF2-40B4-BE49-F238E27FC236}">
                <a16:creationId xmlns:a16="http://schemas.microsoft.com/office/drawing/2014/main" id="{4D2096DD-6712-3DF4-5A56-0FA7F4DF342D}"/>
              </a:ext>
            </a:extLst>
          </p:cNvPr>
          <p:cNvSpPr>
            <a:spLocks noGrp="1"/>
          </p:cNvSpPr>
          <p:nvPr>
            <p:ph idx="1"/>
          </p:nvPr>
        </p:nvSpPr>
        <p:spPr>
          <a:xfrm>
            <a:off x="609441" y="1597914"/>
            <a:ext cx="10969943" cy="5107686"/>
          </a:xfrm>
        </p:spPr>
        <p:txBody>
          <a:bodyPr>
            <a:normAutofit fontScale="70000" lnSpcReduction="20000"/>
          </a:bodyPr>
          <a:lstStyle/>
          <a:p>
            <a:r>
              <a:rPr lang="en-US" dirty="0"/>
              <a:t>The FFSS objective is to “mitigate the effect of </a:t>
            </a:r>
            <a:r>
              <a:rPr lang="en-US" i="1" dirty="0"/>
              <a:t>fuel supply disruptions </a:t>
            </a:r>
            <a:r>
              <a:rPr lang="en-US" dirty="0"/>
              <a:t>on power generation during the winter” and improve electric sector resiliency to natural gas supply shocks during extreme conditions through “redundant supply chain security.”</a:t>
            </a:r>
          </a:p>
          <a:p>
            <a:pPr lvl="1"/>
            <a:r>
              <a:rPr lang="en-US" dirty="0"/>
              <a:t> See Project No. 52373, </a:t>
            </a:r>
            <a:r>
              <a:rPr lang="en-US" i="1" dirty="0"/>
              <a:t>Approval of Blueprint for Wholesale Electric Market Design and Directives to ERCOT: </a:t>
            </a:r>
            <a:r>
              <a:rPr lang="en-US" dirty="0">
                <a:hlinkClick r:id="rId2"/>
              </a:rPr>
              <a:t>Order</a:t>
            </a:r>
            <a:r>
              <a:rPr lang="en-US" i="1" dirty="0"/>
              <a:t> </a:t>
            </a:r>
            <a:r>
              <a:rPr lang="en-US" dirty="0"/>
              <a:t>and Project No. 53298, </a:t>
            </a:r>
            <a:r>
              <a:rPr lang="en-US" i="1" dirty="0"/>
              <a:t>Wholesale Electric Market Design Implementation</a:t>
            </a:r>
            <a:r>
              <a:rPr lang="en-US" dirty="0"/>
              <a:t>, Item No. 2: </a:t>
            </a:r>
            <a:r>
              <a:rPr lang="en-US" dirty="0">
                <a:hlinkClick r:id="rId3"/>
              </a:rPr>
              <a:t>Memo</a:t>
            </a:r>
            <a:r>
              <a:rPr lang="en-US" dirty="0"/>
              <a:t>, and Commissioner discussion at the January 27, 2022 open meeting.</a:t>
            </a:r>
          </a:p>
          <a:p>
            <a:pPr lvl="1"/>
            <a:r>
              <a:rPr lang="en-US" dirty="0"/>
              <a:t>PURA § 39.159(c)(2) requires the Commission to: </a:t>
            </a:r>
          </a:p>
          <a:p>
            <a:pPr lvl="2"/>
            <a:r>
              <a:rPr lang="en-US" dirty="0"/>
              <a:t>“include on-site fuel storage, dual fuel capability, or fuel supply arrangements to ensure winter performance for several days” in the winter qualifications for energy and ancillary services procured under PURA § 39.159(b) to </a:t>
            </a:r>
          </a:p>
          <a:p>
            <a:pPr lvl="3"/>
            <a:r>
              <a:rPr lang="en-US" dirty="0"/>
              <a:t>“meet the reliability needs of the power region” and </a:t>
            </a:r>
          </a:p>
          <a:p>
            <a:pPr lvl="3"/>
            <a:r>
              <a:rPr lang="en-US" dirty="0"/>
              <a:t>“ensure appropriate reliability during extreme heat and extreme cold weather conditions and during times of low non-dispatchable power production in the power region.” </a:t>
            </a:r>
          </a:p>
          <a:p>
            <a:endParaRPr lang="en-US" dirty="0"/>
          </a:p>
          <a:p>
            <a:endParaRPr lang="en-US" dirty="0"/>
          </a:p>
          <a:p>
            <a:endParaRPr lang="en-US" dirty="0"/>
          </a:p>
          <a:p>
            <a:pPr lvl="1"/>
            <a:r>
              <a:rPr lang="en-US" dirty="0">
                <a:hlinkClick r:id="rId4"/>
              </a:rPr>
              <a:t>IMM Comments</a:t>
            </a:r>
            <a:r>
              <a:rPr lang="en-US" dirty="0"/>
              <a:t> also suggested an objective linked to the ability to “operate for at least 72 hours </a:t>
            </a:r>
            <a:r>
              <a:rPr lang="en-US" i="1" dirty="0"/>
              <a:t>during a disruption of the bulk natural gas delivery system</a:t>
            </a:r>
            <a:r>
              <a:rPr lang="en-US" dirty="0"/>
              <a:t>.”</a:t>
            </a:r>
          </a:p>
          <a:p>
            <a:r>
              <a:rPr lang="en-US" dirty="0"/>
              <a:t>The FFSS reliability service effectively gives ERCOT a “call option” on fuel inventory that is resilient to natural gas supply shocks (telling resources when to be available on that inventory, even if not deployed). </a:t>
            </a:r>
          </a:p>
          <a:p>
            <a:r>
              <a:rPr lang="en-US" dirty="0"/>
              <a:t>FFSS is designed to reward resources that provide resiliency benefits during extreme winter weather conditions, including not being reliant on a “just in time” fuel supply (such as natural gas) and emphasized a tighter span of control with the ability to manage equipment and transportation.</a:t>
            </a:r>
          </a:p>
        </p:txBody>
      </p:sp>
      <p:sp>
        <p:nvSpPr>
          <p:cNvPr id="5" name="TextBox 4">
            <a:extLst>
              <a:ext uri="{FF2B5EF4-FFF2-40B4-BE49-F238E27FC236}">
                <a16:creationId xmlns:a16="http://schemas.microsoft.com/office/drawing/2014/main" id="{F85B369D-3310-88BA-7635-4D5417C68C29}"/>
              </a:ext>
            </a:extLst>
          </p:cNvPr>
          <p:cNvSpPr txBox="1"/>
          <p:nvPr/>
        </p:nvSpPr>
        <p:spPr>
          <a:xfrm>
            <a:off x="1290894" y="4085573"/>
            <a:ext cx="9607036" cy="715089"/>
          </a:xfrm>
          <a:prstGeom prst="roundRect">
            <a:avLst/>
          </a:prstGeom>
          <a:solidFill>
            <a:srgbClr val="FFC000"/>
          </a:solidFill>
        </p:spPr>
        <p:txBody>
          <a:bodyPr wrap="square" rtlCol="0">
            <a:spAutoFit/>
          </a:bodyPr>
          <a:lstStyle/>
          <a:p>
            <a:r>
              <a:rPr lang="en-US" sz="1200" i="1" dirty="0"/>
              <a:t>Nothing requires “on-site fuel storage,” “dual fuel capability,” and “fuel supply arrangements” under a single procurement framework or quantity for a single reliability service, only that the Commission and ERCOT include these qualities in consideration of ancillary service and reliability service qualifications (of which FFSS is one).</a:t>
            </a:r>
          </a:p>
        </p:txBody>
      </p:sp>
    </p:spTree>
    <p:extLst>
      <p:ext uri="{BB962C8B-B14F-4D97-AF65-F5344CB8AC3E}">
        <p14:creationId xmlns:p14="http://schemas.microsoft.com/office/powerpoint/2010/main" val="3082580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00A19-76FE-6B76-598D-6577C9894A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3563A9-3B0E-E61E-C46B-FFF19E4E5A65}"/>
              </a:ext>
            </a:extLst>
          </p:cNvPr>
          <p:cNvSpPr>
            <a:spLocks noGrp="1"/>
          </p:cNvSpPr>
          <p:nvPr>
            <p:ph type="title"/>
          </p:nvPr>
        </p:nvSpPr>
        <p:spPr/>
        <p:txBody>
          <a:bodyPr/>
          <a:lstStyle/>
          <a:p>
            <a:r>
              <a:rPr lang="en-US" dirty="0"/>
              <a:t>Achieving the Objective</a:t>
            </a:r>
          </a:p>
        </p:txBody>
      </p:sp>
      <p:sp>
        <p:nvSpPr>
          <p:cNvPr id="3" name="Content Placeholder 2">
            <a:extLst>
              <a:ext uri="{FF2B5EF4-FFF2-40B4-BE49-F238E27FC236}">
                <a16:creationId xmlns:a16="http://schemas.microsoft.com/office/drawing/2014/main" id="{75E2A78E-A048-5685-8C2D-11E8D7C42FC5}"/>
              </a:ext>
            </a:extLst>
          </p:cNvPr>
          <p:cNvSpPr>
            <a:spLocks noGrp="1"/>
          </p:cNvSpPr>
          <p:nvPr>
            <p:ph idx="1"/>
          </p:nvPr>
        </p:nvSpPr>
        <p:spPr/>
        <p:txBody>
          <a:bodyPr>
            <a:normAutofit fontScale="70000" lnSpcReduction="20000"/>
          </a:bodyPr>
          <a:lstStyle/>
          <a:p>
            <a:r>
              <a:rPr lang="en-US" dirty="0"/>
              <a:t>Commissioners discussed FFSS designs including both the implemented “call option” on fuel inventory resilient to natural gas supply shocks and a capacity-accredited portfolio standard, which would have had broader eligibility</a:t>
            </a:r>
          </a:p>
          <a:p>
            <a:r>
              <a:rPr lang="en-US" dirty="0"/>
              <a:t>ERCOT operations has relied on fuel oil and </a:t>
            </a:r>
            <a:r>
              <a:rPr lang="en-US" i="1" dirty="0"/>
              <a:t>controlled </a:t>
            </a:r>
            <a:r>
              <a:rPr lang="en-US" dirty="0"/>
              <a:t>gas storage since the inception of the FFSS program to support resiliency against disruptions of the bulk natural gas delivery system</a:t>
            </a:r>
          </a:p>
          <a:p>
            <a:r>
              <a:rPr lang="en-US" dirty="0"/>
              <a:t>The FFSS objective should continue to be to create fuel diversity that does not share correlated disruption risk with the rest of the market</a:t>
            </a:r>
          </a:p>
          <a:p>
            <a:r>
              <a:rPr lang="en-US" dirty="0"/>
              <a:t>NPRR1275 re-raises the question whether controlled and contractual fuel storage can be included in the program are equivalent products</a:t>
            </a:r>
          </a:p>
          <a:p>
            <a:pPr lvl="1"/>
            <a:r>
              <a:rPr lang="en-US" dirty="0"/>
              <a:t>Both fuel oil and contractual natural gas storage have reliability benefits; there are, however, distinctive differences in costs and resiliency value propositions that warrant either </a:t>
            </a:r>
            <a:r>
              <a:rPr lang="en-US" i="1" dirty="0"/>
              <a:t>separate products </a:t>
            </a:r>
            <a:r>
              <a:rPr lang="en-US" dirty="0"/>
              <a:t>or </a:t>
            </a:r>
            <a:r>
              <a:rPr lang="en-US" i="1" dirty="0"/>
              <a:t>separate procurement </a:t>
            </a:r>
            <a:r>
              <a:rPr lang="en-US" dirty="0"/>
              <a:t>within the same product</a:t>
            </a:r>
          </a:p>
        </p:txBody>
      </p:sp>
      <p:sp>
        <p:nvSpPr>
          <p:cNvPr id="4" name="Footer Placeholder 3">
            <a:extLst>
              <a:ext uri="{FF2B5EF4-FFF2-40B4-BE49-F238E27FC236}">
                <a16:creationId xmlns:a16="http://schemas.microsoft.com/office/drawing/2014/main" id="{4C4F3ECD-7149-0ADC-D7C0-F076B1E4E828}"/>
              </a:ext>
            </a:extLst>
          </p:cNvPr>
          <p:cNvSpPr>
            <a:spLocks noGrp="1"/>
          </p:cNvSpPr>
          <p:nvPr>
            <p:ph type="ftr" sz="quarter" idx="3"/>
          </p:nvPr>
        </p:nvSpPr>
        <p:spPr/>
        <p:txBody>
          <a:bodyPr/>
          <a:lstStyle/>
          <a:p>
            <a:endParaRPr lang="en-US" dirty="0"/>
          </a:p>
        </p:txBody>
      </p:sp>
      <p:graphicFrame>
        <p:nvGraphicFramePr>
          <p:cNvPr id="7" name="Diagram 6">
            <a:extLst>
              <a:ext uri="{FF2B5EF4-FFF2-40B4-BE49-F238E27FC236}">
                <a16:creationId xmlns:a16="http://schemas.microsoft.com/office/drawing/2014/main" id="{7CBA2011-584C-3244-A1C1-291A88CD92F2}"/>
              </a:ext>
            </a:extLst>
          </p:cNvPr>
          <p:cNvGraphicFramePr/>
          <p:nvPr>
            <p:extLst>
              <p:ext uri="{D42A27DB-BD31-4B8C-83A1-F6EECF244321}">
                <p14:modId xmlns:p14="http://schemas.microsoft.com/office/powerpoint/2010/main" val="4145796363"/>
              </p:ext>
            </p:extLst>
          </p:nvPr>
        </p:nvGraphicFramePr>
        <p:xfrm>
          <a:off x="5865812" y="1905000"/>
          <a:ext cx="6293351" cy="4278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0ADCE7EA-D2E6-FD1A-61D8-0B81243520FB}"/>
              </a:ext>
            </a:extLst>
          </p:cNvPr>
          <p:cNvSpPr txBox="1"/>
          <p:nvPr/>
        </p:nvSpPr>
        <p:spPr>
          <a:xfrm>
            <a:off x="7289900" y="1571969"/>
            <a:ext cx="3445174" cy="276999"/>
          </a:xfrm>
          <a:prstGeom prst="rect">
            <a:avLst/>
          </a:prstGeom>
          <a:noFill/>
        </p:spPr>
        <p:txBody>
          <a:bodyPr wrap="none" rtlCol="0">
            <a:spAutoFit/>
          </a:bodyPr>
          <a:lstStyle/>
          <a:p>
            <a:r>
              <a:rPr lang="en-US" sz="1200" u="sng" dirty="0"/>
              <a:t>Product Design Paths for Firm Fuel Supply Service</a:t>
            </a:r>
          </a:p>
        </p:txBody>
      </p:sp>
      <p:sp>
        <p:nvSpPr>
          <p:cNvPr id="9" name="Rectangle 8">
            <a:extLst>
              <a:ext uri="{FF2B5EF4-FFF2-40B4-BE49-F238E27FC236}">
                <a16:creationId xmlns:a16="http://schemas.microsoft.com/office/drawing/2014/main" id="{9A9A3C66-991A-0826-1783-34F0B77984EC}"/>
              </a:ext>
            </a:extLst>
          </p:cNvPr>
          <p:cNvSpPr/>
          <p:nvPr/>
        </p:nvSpPr>
        <p:spPr>
          <a:xfrm>
            <a:off x="7923212" y="4953000"/>
            <a:ext cx="3733800" cy="1272417"/>
          </a:xfrm>
          <a:prstGeom prst="rect">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0916C3A-9552-ED1E-97F6-B327F826063A}"/>
              </a:ext>
            </a:extLst>
          </p:cNvPr>
          <p:cNvSpPr txBox="1"/>
          <p:nvPr/>
        </p:nvSpPr>
        <p:spPr>
          <a:xfrm>
            <a:off x="6420047" y="5146912"/>
            <a:ext cx="1600200" cy="1015663"/>
          </a:xfrm>
          <a:prstGeom prst="rect">
            <a:avLst/>
          </a:prstGeom>
          <a:noFill/>
        </p:spPr>
        <p:txBody>
          <a:bodyPr wrap="square" rtlCol="0">
            <a:spAutoFit/>
          </a:bodyPr>
          <a:lstStyle/>
          <a:p>
            <a:r>
              <a:rPr lang="en-US" sz="1200" dirty="0">
                <a:solidFill>
                  <a:srgbClr val="FF0000"/>
                </a:solidFill>
              </a:rPr>
              <a:t>FFSS path taken requires more direct, acute intervention to achieve resiliency objective</a:t>
            </a:r>
          </a:p>
        </p:txBody>
      </p:sp>
    </p:spTree>
    <p:extLst>
      <p:ext uri="{BB962C8B-B14F-4D97-AF65-F5344CB8AC3E}">
        <p14:creationId xmlns:p14="http://schemas.microsoft.com/office/powerpoint/2010/main" val="2546467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F0970-1D16-3E3E-9E8A-DD05EB90B4F9}"/>
              </a:ext>
            </a:extLst>
          </p:cNvPr>
          <p:cNvSpPr>
            <a:spLocks noGrp="1"/>
          </p:cNvSpPr>
          <p:nvPr>
            <p:ph type="title"/>
          </p:nvPr>
        </p:nvSpPr>
        <p:spPr/>
        <p:txBody>
          <a:bodyPr/>
          <a:lstStyle/>
          <a:p>
            <a:r>
              <a:rPr lang="en-US" dirty="0"/>
              <a:t>Value Proposition: Fuel Oil vs. Contractual Natural Gas</a:t>
            </a:r>
          </a:p>
        </p:txBody>
      </p:sp>
      <p:sp>
        <p:nvSpPr>
          <p:cNvPr id="3" name="Content Placeholder 2">
            <a:extLst>
              <a:ext uri="{FF2B5EF4-FFF2-40B4-BE49-F238E27FC236}">
                <a16:creationId xmlns:a16="http://schemas.microsoft.com/office/drawing/2014/main" id="{0090CB55-F1A1-A523-63A4-591169777F1A}"/>
              </a:ext>
            </a:extLst>
          </p:cNvPr>
          <p:cNvSpPr>
            <a:spLocks noGrp="1"/>
          </p:cNvSpPr>
          <p:nvPr>
            <p:ph idx="1"/>
          </p:nvPr>
        </p:nvSpPr>
        <p:spPr/>
        <p:txBody>
          <a:bodyPr/>
          <a:lstStyle/>
          <a:p>
            <a:r>
              <a:rPr lang="en-US" dirty="0"/>
              <a:t>What provides the highest value is a product that provides the most resilience to disruptions of the bulk natural gas delivery system during times of scarcity.</a:t>
            </a:r>
          </a:p>
          <a:p>
            <a:r>
              <a:rPr lang="en-US" dirty="0"/>
              <a:t>There is experience with fuel oil resources providing onsite storage, which can be restocked by “borrowing” from excess inventory or procuring new inventory deliveries to be prepared for the next event.  This has shown to be sufficient to respond to Watches throughout the contract period.</a:t>
            </a:r>
          </a:p>
          <a:p>
            <a:r>
              <a:rPr lang="en-US" dirty="0"/>
              <a:t>NPRR1275’s contemplated expansion to contractual natural gas storage do not as clearly reduce the reliance on the bulk natural gas delivery system during times of shortage, and may still face risks of insufficient pressure on the gas system (even if not “curtailed”).</a:t>
            </a:r>
          </a:p>
          <a:p>
            <a:endParaRPr lang="en-US" dirty="0"/>
          </a:p>
        </p:txBody>
      </p:sp>
      <p:sp>
        <p:nvSpPr>
          <p:cNvPr id="4" name="Footer Placeholder 3">
            <a:extLst>
              <a:ext uri="{FF2B5EF4-FFF2-40B4-BE49-F238E27FC236}">
                <a16:creationId xmlns:a16="http://schemas.microsoft.com/office/drawing/2014/main" id="{2BD0A9D6-EF37-EF1D-F722-A2A308270D5A}"/>
              </a:ext>
            </a:extLst>
          </p:cNvPr>
          <p:cNvSpPr>
            <a:spLocks noGrp="1"/>
          </p:cNvSpPr>
          <p:nvPr>
            <p:ph type="ftr" sz="quarter" idx="3"/>
          </p:nvPr>
        </p:nvSpPr>
        <p:spPr/>
        <p:txBody>
          <a:bodyPr/>
          <a:lstStyle/>
          <a:p>
            <a:endParaRPr lang="en-US"/>
          </a:p>
        </p:txBody>
      </p:sp>
    </p:spTree>
    <p:extLst>
      <p:ext uri="{BB962C8B-B14F-4D97-AF65-F5344CB8AC3E}">
        <p14:creationId xmlns:p14="http://schemas.microsoft.com/office/powerpoint/2010/main" val="4085372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t>
            </a:r>
          </a:p>
        </p:txBody>
      </p:sp>
      <p:pic>
        <p:nvPicPr>
          <p:cNvPr id="4" name="Content Placeholder 3"/>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l="-149" t="36609" r="149" b="11737"/>
          <a:stretch/>
        </p:blipFill>
        <p:spPr>
          <a:xfrm>
            <a:off x="609441" y="1714947"/>
            <a:ext cx="11249270" cy="4190838"/>
          </a:xfrm>
        </p:spPr>
      </p:pic>
      <p:sp>
        <p:nvSpPr>
          <p:cNvPr id="6" name="TextBox 5">
            <a:extLst>
              <a:ext uri="{FF2B5EF4-FFF2-40B4-BE49-F238E27FC236}">
                <a16:creationId xmlns:a16="http://schemas.microsoft.com/office/drawing/2014/main" id="{07C3BD7F-3DF9-66EA-9993-A3622976ADB6}"/>
              </a:ext>
            </a:extLst>
          </p:cNvPr>
          <p:cNvSpPr txBox="1"/>
          <p:nvPr/>
        </p:nvSpPr>
        <p:spPr>
          <a:xfrm>
            <a:off x="989012" y="1905000"/>
            <a:ext cx="8686800" cy="2677656"/>
          </a:xfrm>
          <a:prstGeom prst="rect">
            <a:avLst/>
          </a:prstGeom>
          <a:noFill/>
        </p:spPr>
        <p:txBody>
          <a:bodyPr wrap="square" rtlCol="0">
            <a:spAutoFit/>
          </a:bodyPr>
          <a:lstStyle/>
          <a:p>
            <a:pPr marL="171450" indent="-171450">
              <a:buFont typeface="Arial" panose="020B0604020202020204" pitchFamily="34" charset="0"/>
              <a:buChar char="•"/>
            </a:pPr>
            <a:r>
              <a:rPr lang="en-US" sz="2400" b="1" dirty="0">
                <a:solidFill>
                  <a:schemeClr val="bg1"/>
                </a:solidFill>
              </a:rPr>
              <a:t>While the FFSS reliability service can be expanded, the difference in relative costs, risks, and effectiveness at meeting the FFSS objectives should be considered</a:t>
            </a:r>
          </a:p>
          <a:p>
            <a:pPr marL="400004" lvl="1" indent="-171450">
              <a:buFont typeface="Arial" panose="020B0604020202020204" pitchFamily="34" charset="0"/>
              <a:buChar char="•"/>
            </a:pPr>
            <a:r>
              <a:rPr lang="en-US" sz="2400" b="1" dirty="0">
                <a:solidFill>
                  <a:schemeClr val="bg1"/>
                </a:solidFill>
              </a:rPr>
              <a:t>Supporting contractual natural gas storage through a separate product (or products) may also be appropriate</a:t>
            </a:r>
          </a:p>
          <a:p>
            <a:pPr marL="171450" indent="-171450">
              <a:buFont typeface="Arial" panose="020B0604020202020204" pitchFamily="34" charset="0"/>
              <a:buChar char="•"/>
            </a:pPr>
            <a:r>
              <a:rPr lang="en-US" sz="2400" b="1" dirty="0">
                <a:solidFill>
                  <a:schemeClr val="bg1"/>
                </a:solidFill>
              </a:rPr>
              <a:t>Commission discussion at the April 24, 2025 open meeting should inform path forward</a:t>
            </a:r>
          </a:p>
        </p:txBody>
      </p:sp>
    </p:spTree>
    <p:extLst>
      <p:ext uri="{BB962C8B-B14F-4D97-AF65-F5344CB8AC3E}">
        <p14:creationId xmlns:p14="http://schemas.microsoft.com/office/powerpoint/2010/main" val="1798027234"/>
      </p:ext>
    </p:extLst>
  </p:cSld>
  <p:clrMapOvr>
    <a:masterClrMapping/>
  </p:clrMapOvr>
</p:sld>
</file>

<file path=ppt/theme/theme1.xml><?xml version="1.0" encoding="utf-8"?>
<a:theme xmlns:a="http://schemas.openxmlformats.org/drawingml/2006/main" name="Office Theme">
  <a:themeElements>
    <a:clrScheme name="Accent 6">
      <a:dk1>
        <a:srgbClr val="000000"/>
      </a:dk1>
      <a:lt1>
        <a:srgbClr val="FFFFFF"/>
      </a:lt1>
      <a:dk2>
        <a:srgbClr val="44546A"/>
      </a:dk2>
      <a:lt2>
        <a:srgbClr val="E7E6E6"/>
      </a:lt2>
      <a:accent1>
        <a:srgbClr val="003F6E"/>
      </a:accent1>
      <a:accent2>
        <a:srgbClr val="63A70A"/>
      </a:accent2>
      <a:accent3>
        <a:srgbClr val="A5A5A5"/>
      </a:accent3>
      <a:accent4>
        <a:srgbClr val="D06F19"/>
      </a:accent4>
      <a:accent5>
        <a:srgbClr val="BFE7F7"/>
      </a:accent5>
      <a:accent6>
        <a:srgbClr val="EDAD12"/>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istra Presentation 1.1.4" id="{37CA67DF-164E-4F4C-8C64-D0941008DA13}" vid="{9A77223A-1D9C-D141-A983-8972AC4C34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EBFEBFDFFD3847B45188E2352039EE" ma:contentTypeVersion="6" ma:contentTypeDescription="Create a new document." ma:contentTypeScope="" ma:versionID="20836f7abd169c95b5ee9154357b5786">
  <xsd:schema xmlns:xsd="http://www.w3.org/2001/XMLSchema" xmlns:xs="http://www.w3.org/2001/XMLSchema" xmlns:p="http://schemas.microsoft.com/office/2006/metadata/properties" xmlns:ns1="http://schemas.microsoft.com/sharepoint/v3" xmlns:ns2="0e7f0178-c4f6-49ef-8e27-5f2d3e0fd230" targetNamespace="http://schemas.microsoft.com/office/2006/metadata/properties" ma:root="true" ma:fieldsID="6d7f645f33d90d130392415d0de862ce" ns1:_="" ns2:_="">
    <xsd:import namespace="http://schemas.microsoft.com/sharepoint/v3"/>
    <xsd:import namespace="0e7f0178-c4f6-49ef-8e27-5f2d3e0fd23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hidden="true" ma:internalName="_ip_UnifiedCompliancePolicyProperties">
      <xsd:simpleType>
        <xsd:restriction base="dms:Note"/>
      </xsd:simpleType>
    </xsd:element>
    <xsd:element name="_ip_UnifiedCompliancePolicyUIAction" ma:index="1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7f0178-c4f6-49ef-8e27-5f2d3e0fd2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F3046C9-EED3-4750-A200-AFEF8592F1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e7f0178-c4f6-49ef-8e27-5f2d3e0fd2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A92B2E-5B87-4056-AD09-CA21D3DF48CF}">
  <ds:schemaRefs>
    <ds:schemaRef ds:uri="http://schemas.microsoft.com/sharepoint/v3/contenttype/forms"/>
  </ds:schemaRefs>
</ds:datastoreItem>
</file>

<file path=customXml/itemProps3.xml><?xml version="1.0" encoding="utf-8"?>
<ds:datastoreItem xmlns:ds="http://schemas.openxmlformats.org/officeDocument/2006/customXml" ds:itemID="{00EF7394-4E4B-4486-8DB1-AC2932086649}">
  <ds:schemaRefs>
    <ds:schemaRef ds:uri="http://schemas.microsoft.com/office/2006/metadata/properties"/>
    <ds:schemaRef ds:uri="626b2397-a48d-47e3-8dc6-eaa79a4d929d"/>
    <ds:schemaRef ds:uri="http://schemas.microsoft.com/office/2006/documentManagement/types"/>
    <ds:schemaRef ds:uri="http://purl.org/dc/elements/1.1/"/>
    <ds:schemaRef ds:uri="http://www.w3.org/XML/1998/namespace"/>
    <ds:schemaRef ds:uri="http://purl.org/dc/dcmitype/"/>
    <ds:schemaRef ds:uri="http://schemas.microsoft.com/office/infopath/2007/PartnerControls"/>
    <ds:schemaRef ds:uri="http://schemas.openxmlformats.org/package/2006/metadata/core-properties"/>
    <ds:schemaRef ds:uri="http://purl.org/dc/term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Office Theme</Template>
  <TotalTime>6302</TotalTime>
  <Words>765</Words>
  <Application>Microsoft Office PowerPoint</Application>
  <PresentationFormat>Custom</PresentationFormat>
  <Paragraphs>43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Aptos Display</vt:lpstr>
      <vt:lpstr>Aptos</vt:lpstr>
      <vt:lpstr>Arial</vt:lpstr>
      <vt:lpstr>Office Theme</vt:lpstr>
      <vt:lpstr>April 23, 2025  </vt:lpstr>
      <vt:lpstr>Objective of Firm Fuel Supply Service (FFSS)</vt:lpstr>
      <vt:lpstr>Achieving the Objective</vt:lpstr>
      <vt:lpstr>Value Proposition: Fuel Oil vs. Contractual Natural Gas</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Phelps, Steven</dc:creator>
  <cp:lastModifiedBy>Ned Bonskowski</cp:lastModifiedBy>
  <cp:revision>5</cp:revision>
  <dcterms:created xsi:type="dcterms:W3CDTF">2025-02-27T16:11:10Z</dcterms:created>
  <dcterms:modified xsi:type="dcterms:W3CDTF">2025-04-21T01:29:15Z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TaxKeyword">
    <vt:lpwstr/>
  </property>
  <property fmtid="{D5CDD505-2E9C-101B-9397-08002B2CF9AE}" pid="4" name="ContentTypeId">
    <vt:lpwstr>0x0101004BEBFEBFDFFD3847B45188E2352039EE</vt:lpwstr>
  </property>
  <property fmtid="{D5CDD505-2E9C-101B-9397-08002B2CF9AE}" pid="5" name="MSIP_Label_1521c594-b458-4b57-96e7-8536d8f17605_Enabled">
    <vt:lpwstr>true</vt:lpwstr>
  </property>
  <property fmtid="{D5CDD505-2E9C-101B-9397-08002B2CF9AE}" pid="6" name="MSIP_Label_1521c594-b458-4b57-96e7-8536d8f17605_SetDate">
    <vt:lpwstr>2025-04-21T01:29:14Z</vt:lpwstr>
  </property>
  <property fmtid="{D5CDD505-2E9C-101B-9397-08002B2CF9AE}" pid="7" name="MSIP_Label_1521c594-b458-4b57-96e7-8536d8f17605_Method">
    <vt:lpwstr>Privileged</vt:lpwstr>
  </property>
  <property fmtid="{D5CDD505-2E9C-101B-9397-08002B2CF9AE}" pid="8" name="MSIP_Label_1521c594-b458-4b57-96e7-8536d8f17605_Name">
    <vt:lpwstr>1521c594-b458-4b57-96e7-8536d8f17605</vt:lpwstr>
  </property>
  <property fmtid="{D5CDD505-2E9C-101B-9397-08002B2CF9AE}" pid="9" name="MSIP_Label_1521c594-b458-4b57-96e7-8536d8f17605_SiteId">
    <vt:lpwstr>93bfeb02-767e-407f-ba5c-5083c054a191</vt:lpwstr>
  </property>
  <property fmtid="{D5CDD505-2E9C-101B-9397-08002B2CF9AE}" pid="10" name="MSIP_Label_1521c594-b458-4b57-96e7-8536d8f17605_ActionId">
    <vt:lpwstr>fd17dcdf-cf65-4a65-af65-ac10f906d4f4</vt:lpwstr>
  </property>
  <property fmtid="{D5CDD505-2E9C-101B-9397-08002B2CF9AE}" pid="11" name="MSIP_Label_1521c594-b458-4b57-96e7-8536d8f17605_ContentBits">
    <vt:lpwstr>0</vt:lpwstr>
  </property>
  <property fmtid="{D5CDD505-2E9C-101B-9397-08002B2CF9AE}" pid="12" name="MSIP_Label_1521c594-b458-4b57-96e7-8536d8f17605_Tag">
    <vt:lpwstr>10, 0, 1, 1</vt:lpwstr>
  </property>
</Properties>
</file>