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slideLayouts/slideLayout155.xml" ContentType="application/vnd.openxmlformats-officedocument.presentationml.slideLayout+xml"/>
  <Override PartName="/ppt/slideLayouts/slideLayout156.xml" ContentType="application/vnd.openxmlformats-officedocument.presentationml.slideLayout+xml"/>
  <Override PartName="/ppt/slideLayouts/slideLayout157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59.xml" ContentType="application/vnd.openxmlformats-officedocument.presentationml.slideLayout+xml"/>
  <Override PartName="/ppt/slideLayouts/slideLayout160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163.xml" ContentType="application/vnd.openxmlformats-officedocument.presentationml.slideLayout+xml"/>
  <Override PartName="/ppt/slideLayouts/slideLayout164.xml" ContentType="application/vnd.openxmlformats-officedocument.presentationml.slideLayout+xml"/>
  <Override PartName="/ppt/slideLayouts/slideLayout165.xml" ContentType="application/vnd.openxmlformats-officedocument.presentationml.slideLayout+xml"/>
  <Override PartName="/ppt/slideLayouts/slideLayout16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slideLayouts/slideLayout168.xml" ContentType="application/vnd.openxmlformats-officedocument.presentationml.slideLayout+xml"/>
  <Override PartName="/ppt/slideLayouts/slideLayout169.xml" ContentType="application/vnd.openxmlformats-officedocument.presentationml.slideLayout+xml"/>
  <Override PartName="/ppt/slideLayouts/slideLayout170.xml" ContentType="application/vnd.openxmlformats-officedocument.presentationml.slideLayout+xml"/>
  <Override PartName="/ppt/slideLayouts/slideLayout171.xml" ContentType="application/vnd.openxmlformats-officedocument.presentationml.slideLayout+xml"/>
  <Override PartName="/ppt/slideLayouts/slideLayout172.xml" ContentType="application/vnd.openxmlformats-officedocument.presentationml.slideLayout+xml"/>
  <Override PartName="/ppt/slideLayouts/slideLayout173.xml" ContentType="application/vnd.openxmlformats-officedocument.presentationml.slideLayout+xml"/>
  <Override PartName="/ppt/slideLayouts/slideLayout174.xml" ContentType="application/vnd.openxmlformats-officedocument.presentationml.slideLayout+xml"/>
  <Override PartName="/ppt/slideLayouts/slideLayout175.xml" ContentType="application/vnd.openxmlformats-officedocument.presentationml.slideLayout+xml"/>
  <Override PartName="/ppt/slideLayouts/slideLayout176.xml" ContentType="application/vnd.openxmlformats-officedocument.presentationml.slideLayout+xml"/>
  <Override PartName="/ppt/slideLayouts/slideLayout177.xml" ContentType="application/vnd.openxmlformats-officedocument.presentationml.slideLayout+xml"/>
  <Override PartName="/ppt/slideLayouts/slideLayout178.xml" ContentType="application/vnd.openxmlformats-officedocument.presentationml.slideLayout+xml"/>
  <Override PartName="/ppt/slideLayouts/slideLayout179.xml" ContentType="application/vnd.openxmlformats-officedocument.presentationml.slideLayout+xml"/>
  <Override PartName="/ppt/slideLayouts/slideLayout180.xml" ContentType="application/vnd.openxmlformats-officedocument.presentationml.slideLayout+xml"/>
  <Override PartName="/ppt/slideLayouts/slideLayout181.xml" ContentType="application/vnd.openxmlformats-officedocument.presentationml.slideLayout+xml"/>
  <Override PartName="/ppt/slideLayouts/slideLayout182.xml" ContentType="application/vnd.openxmlformats-officedocument.presentationml.slideLayout+xml"/>
  <Override PartName="/ppt/slideLayouts/slideLayout183.xml" ContentType="application/vnd.openxmlformats-officedocument.presentationml.slideLayout+xml"/>
  <Override PartName="/ppt/slideLayouts/slideLayout184.xml" ContentType="application/vnd.openxmlformats-officedocument.presentationml.slideLayout+xml"/>
  <Override PartName="/ppt/slideLayouts/slideLayout185.xml" ContentType="application/vnd.openxmlformats-officedocument.presentationml.slideLayout+xml"/>
  <Override PartName="/ppt/slideLayouts/slideLayout186.xml" ContentType="application/vnd.openxmlformats-officedocument.presentationml.slideLayout+xml"/>
  <Override PartName="/ppt/slideLayouts/slideLayout187.xml" ContentType="application/vnd.openxmlformats-officedocument.presentationml.slideLayout+xml"/>
  <Override PartName="/ppt/slideLayouts/slideLayout188.xml" ContentType="application/vnd.openxmlformats-officedocument.presentationml.slideLayout+xml"/>
  <Override PartName="/ppt/slideLayouts/slideLayout189.xml" ContentType="application/vnd.openxmlformats-officedocument.presentationml.slideLayout+xml"/>
  <Override PartName="/ppt/slideLayouts/slideLayout190.xml" ContentType="application/vnd.openxmlformats-officedocument.presentationml.slideLayout+xml"/>
  <Override PartName="/ppt/slideLayouts/slideLayout191.xml" ContentType="application/vnd.openxmlformats-officedocument.presentationml.slideLayout+xml"/>
  <Override PartName="/ppt/slideLayouts/slideLayout192.xml" ContentType="application/vnd.openxmlformats-officedocument.presentationml.slideLayout+xml"/>
  <Override PartName="/ppt/slideLayouts/slideLayout193.xml" ContentType="application/vnd.openxmlformats-officedocument.presentationml.slideLayout+xml"/>
  <Override PartName="/ppt/slideLayouts/slideLayout194.xml" ContentType="application/vnd.openxmlformats-officedocument.presentationml.slideLayout+xml"/>
  <Override PartName="/ppt/slideLayouts/slideLayout195.xml" ContentType="application/vnd.openxmlformats-officedocument.presentationml.slideLayout+xml"/>
  <Override PartName="/ppt/slideLayouts/slideLayout196.xml" ContentType="application/vnd.openxmlformats-officedocument.presentationml.slideLayout+xml"/>
  <Override PartName="/ppt/slideLayouts/slideLayout197.xml" ContentType="application/vnd.openxmlformats-officedocument.presentationml.slideLayout+xml"/>
  <Override PartName="/ppt/slideLayouts/slideLayout198.xml" ContentType="application/vnd.openxmlformats-officedocument.presentationml.slideLayout+xml"/>
  <Override PartName="/ppt/slideLayouts/slideLayout199.xml" ContentType="application/vnd.openxmlformats-officedocument.presentationml.slideLayout+xml"/>
  <Override PartName="/ppt/slideLayouts/slideLayout200.xml" ContentType="application/vnd.openxmlformats-officedocument.presentationml.slideLayout+xml"/>
  <Override PartName="/ppt/slideLayouts/slideLayout201.xml" ContentType="application/vnd.openxmlformats-officedocument.presentationml.slideLayout+xml"/>
  <Override PartName="/ppt/slideLayouts/slideLayout202.xml" ContentType="application/vnd.openxmlformats-officedocument.presentationml.slideLayout+xml"/>
  <Override PartName="/ppt/slideLayouts/slideLayout203.xml" ContentType="application/vnd.openxmlformats-officedocument.presentationml.slideLayout+xml"/>
  <Override PartName="/ppt/slideLayouts/slideLayout204.xml" ContentType="application/vnd.openxmlformats-officedocument.presentationml.slideLayout+xml"/>
  <Override PartName="/ppt/slideLayouts/slideLayout205.xml" ContentType="application/vnd.openxmlformats-officedocument.presentationml.slideLayout+xml"/>
  <Override PartName="/ppt/slideLayouts/slideLayout206.xml" ContentType="application/vnd.openxmlformats-officedocument.presentationml.slideLayout+xml"/>
  <Override PartName="/ppt/slideLayouts/slideLayout207.xml" ContentType="application/vnd.openxmlformats-officedocument.presentationml.slideLayout+xml"/>
  <Override PartName="/ppt/slideLayouts/slideLayout208.xml" ContentType="application/vnd.openxmlformats-officedocument.presentationml.slideLayout+xml"/>
  <Override PartName="/ppt/slideLayouts/slideLayout209.xml" ContentType="application/vnd.openxmlformats-officedocument.presentationml.slideLayout+xml"/>
  <Override PartName="/ppt/slideLayouts/slideLayout210.xml" ContentType="application/vnd.openxmlformats-officedocument.presentationml.slideLayout+xml"/>
  <Override PartName="/ppt/slideLayouts/slideLayout211.xml" ContentType="application/vnd.openxmlformats-officedocument.presentationml.slideLayout+xml"/>
  <Override PartName="/ppt/slideLayouts/slideLayout212.xml" ContentType="application/vnd.openxmlformats-officedocument.presentationml.slideLayout+xml"/>
  <Override PartName="/ppt/slideLayouts/slideLayout213.xml" ContentType="application/vnd.openxmlformats-officedocument.presentationml.slideLayout+xml"/>
  <Override PartName="/ppt/slideLayouts/slideLayout214.xml" ContentType="application/vnd.openxmlformats-officedocument.presentationml.slideLayout+xml"/>
  <Override PartName="/ppt/slideLayouts/slideLayout215.xml" ContentType="application/vnd.openxmlformats-officedocument.presentationml.slideLayout+xml"/>
  <Override PartName="/ppt/slideLayouts/slideLayout216.xml" ContentType="application/vnd.openxmlformats-officedocument.presentationml.slideLayout+xml"/>
  <Override PartName="/ppt/slideLayouts/slideLayout217.xml" ContentType="application/vnd.openxmlformats-officedocument.presentationml.slideLayout+xml"/>
  <Override PartName="/ppt/slideLayouts/slideLayout218.xml" ContentType="application/vnd.openxmlformats-officedocument.presentationml.slideLayout+xml"/>
  <Override PartName="/ppt/slideLayouts/slideLayout219.xml" ContentType="application/vnd.openxmlformats-officedocument.presentationml.slideLayout+xml"/>
  <Override PartName="/ppt/slideLayouts/slideLayout220.xml" ContentType="application/vnd.openxmlformats-officedocument.presentationml.slideLayout+xml"/>
  <Override PartName="/ppt/slideLayouts/slideLayout221.xml" ContentType="application/vnd.openxmlformats-officedocument.presentationml.slideLayout+xml"/>
  <Override PartName="/ppt/slideLayouts/slideLayout222.xml" ContentType="application/vnd.openxmlformats-officedocument.presentationml.slideLayout+xml"/>
  <Override PartName="/ppt/slideLayouts/slideLayout223.xml" ContentType="application/vnd.openxmlformats-officedocument.presentationml.slideLayout+xml"/>
  <Override PartName="/ppt/slideLayouts/slideLayout224.xml" ContentType="application/vnd.openxmlformats-officedocument.presentationml.slideLayout+xml"/>
  <Override PartName="/ppt/slideLayouts/slideLayout225.xml" ContentType="application/vnd.openxmlformats-officedocument.presentationml.slideLayout+xml"/>
  <Override PartName="/ppt/slideLayouts/slideLayout226.xml" ContentType="application/vnd.openxmlformats-officedocument.presentationml.slideLayout+xml"/>
  <Override PartName="/ppt/slideLayouts/slideLayout227.xml" ContentType="application/vnd.openxmlformats-officedocument.presentationml.slideLayout+xml"/>
  <Override PartName="/ppt/slideLayouts/slideLayout228.xml" ContentType="application/vnd.openxmlformats-officedocument.presentationml.slideLayout+xml"/>
  <Override PartName="/ppt/slideLayouts/slideLayout229.xml" ContentType="application/vnd.openxmlformats-officedocument.presentationml.slideLayout+xml"/>
  <Override PartName="/ppt/slideLayouts/slideLayout230.xml" ContentType="application/vnd.openxmlformats-officedocument.presentationml.slideLayout+xml"/>
  <Override PartName="/ppt/slideLayouts/slideLayout231.xml" ContentType="application/vnd.openxmlformats-officedocument.presentationml.slideLayout+xml"/>
  <Override PartName="/ppt/slideLayouts/slideLayout232.xml" ContentType="application/vnd.openxmlformats-officedocument.presentationml.slideLayout+xml"/>
  <Override PartName="/ppt/slideLayouts/slideLayout233.xml" ContentType="application/vnd.openxmlformats-officedocument.presentationml.slideLayout+xml"/>
  <Override PartName="/ppt/slideLayouts/slideLayout234.xml" ContentType="application/vnd.openxmlformats-officedocument.presentationml.slideLayout+xml"/>
  <Override PartName="/ppt/slideLayouts/slideLayout235.xml" ContentType="application/vnd.openxmlformats-officedocument.presentationml.slideLayout+xml"/>
  <Override PartName="/ppt/slideLayouts/slideLayout236.xml" ContentType="application/vnd.openxmlformats-officedocument.presentationml.slideLayout+xml"/>
  <Override PartName="/ppt/slideLayouts/slideLayout237.xml" ContentType="application/vnd.openxmlformats-officedocument.presentationml.slideLayout+xml"/>
  <Override PartName="/ppt/slideLayouts/slideLayout238.xml" ContentType="application/vnd.openxmlformats-officedocument.presentationml.slideLayout+xml"/>
  <Override PartName="/ppt/slideLayouts/slideLayout239.xml" ContentType="application/vnd.openxmlformats-officedocument.presentationml.slideLayout+xml"/>
  <Override PartName="/ppt/slideLayouts/slideLayout240.xml" ContentType="application/vnd.openxmlformats-officedocument.presentationml.slideLayout+xml"/>
  <Override PartName="/ppt/slideLayouts/slideLayout241.xml" ContentType="application/vnd.openxmlformats-officedocument.presentationml.slideLayout+xml"/>
  <Override PartName="/ppt/slideLayouts/slideLayout242.xml" ContentType="application/vnd.openxmlformats-officedocument.presentationml.slideLayout+xml"/>
  <Override PartName="/ppt/slideLayouts/slideLayout243.xml" ContentType="application/vnd.openxmlformats-officedocument.presentationml.slideLayout+xml"/>
  <Override PartName="/ppt/slideLayouts/slideLayout244.xml" ContentType="application/vnd.openxmlformats-officedocument.presentationml.slideLayout+xml"/>
  <Override PartName="/ppt/slideLayouts/slideLayout245.xml" ContentType="application/vnd.openxmlformats-officedocument.presentationml.slideLayout+xml"/>
  <Override PartName="/ppt/slideLayouts/slideLayout246.xml" ContentType="application/vnd.openxmlformats-officedocument.presentationml.slideLayout+xml"/>
  <Override PartName="/ppt/slideLayouts/slideLayout247.xml" ContentType="application/vnd.openxmlformats-officedocument.presentationml.slideLayout+xml"/>
  <Override PartName="/ppt/slideLayouts/slideLayout248.xml" ContentType="application/vnd.openxmlformats-officedocument.presentationml.slideLayout+xml"/>
  <Override PartName="/ppt/slideLayouts/slideLayout249.xml" ContentType="application/vnd.openxmlformats-officedocument.presentationml.slideLayout+xml"/>
  <Override PartName="/ppt/slideLayouts/slideLayout250.xml" ContentType="application/vnd.openxmlformats-officedocument.presentationml.slideLayout+xml"/>
  <Override PartName="/ppt/slideLayouts/slideLayout251.xml" ContentType="application/vnd.openxmlformats-officedocument.presentationml.slideLayout+xml"/>
  <Override PartName="/ppt/slideLayouts/slideLayout252.xml" ContentType="application/vnd.openxmlformats-officedocument.presentationml.slideLayout+xml"/>
  <Override PartName="/ppt/slideLayouts/slideLayout253.xml" ContentType="application/vnd.openxmlformats-officedocument.presentationml.slideLayout+xml"/>
  <Override PartName="/ppt/slideLayouts/slideLayout254.xml" ContentType="application/vnd.openxmlformats-officedocument.presentationml.slideLayout+xml"/>
  <Override PartName="/ppt/slideLayouts/slideLayout255.xml" ContentType="application/vnd.openxmlformats-officedocument.presentationml.slideLayout+xml"/>
  <Override PartName="/ppt/slideLayouts/slideLayout256.xml" ContentType="application/vnd.openxmlformats-officedocument.presentationml.slideLayout+xml"/>
  <Override PartName="/ppt/slideLayouts/slideLayout257.xml" ContentType="application/vnd.openxmlformats-officedocument.presentationml.slideLayout+xml"/>
  <Override PartName="/ppt/slideLayouts/slideLayout258.xml" ContentType="application/vnd.openxmlformats-officedocument.presentationml.slideLayout+xml"/>
  <Override PartName="/ppt/slideLayouts/slideLayout259.xml" ContentType="application/vnd.openxmlformats-officedocument.presentationml.slideLayout+xml"/>
  <Override PartName="/ppt/slideLayouts/slideLayout260.xml" ContentType="application/vnd.openxmlformats-officedocument.presentationml.slideLayout+xml"/>
  <Override PartName="/ppt/slideLayouts/slideLayout261.xml" ContentType="application/vnd.openxmlformats-officedocument.presentationml.slideLayout+xml"/>
  <Override PartName="/ppt/slideLayouts/slideLayout262.xml" ContentType="application/vnd.openxmlformats-officedocument.presentationml.slideLayout+xml"/>
  <Override PartName="/ppt/slideLayouts/slideLayout263.xml" ContentType="application/vnd.openxmlformats-officedocument.presentationml.slideLayout+xml"/>
  <Override PartName="/ppt/slideLayouts/slideLayout264.xml" ContentType="application/vnd.openxmlformats-officedocument.presentationml.slideLayout+xml"/>
  <Override PartName="/ppt/slideLayouts/slideLayout265.xml" ContentType="application/vnd.openxmlformats-officedocument.presentationml.slideLayout+xml"/>
  <Override PartName="/ppt/slideLayouts/slideLayout266.xml" ContentType="application/vnd.openxmlformats-officedocument.presentationml.slideLayout+xml"/>
  <Override PartName="/ppt/slideLayouts/slideLayout267.xml" ContentType="application/vnd.openxmlformats-officedocument.presentationml.slideLayout+xml"/>
  <Override PartName="/ppt/slideLayouts/slideLayout26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 autoCompressPictures="0">
  <p:sldMasterIdLst>
    <p:sldMasterId id="2147483648" r:id="rId4"/>
  </p:sldMasterIdLst>
  <p:notesMasterIdLst>
    <p:notesMasterId r:id="rId9"/>
  </p:notesMasterIdLst>
  <p:handoutMasterIdLst>
    <p:handoutMasterId r:id="rId10"/>
  </p:handoutMasterIdLst>
  <p:sldIdLst>
    <p:sldId id="256" r:id="rId5"/>
    <p:sldId id="269" r:id="rId6"/>
    <p:sldId id="270" r:id="rId7"/>
    <p:sldId id="267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75D38"/>
    <a:srgbClr val="006272"/>
    <a:srgbClr val="002D72"/>
    <a:srgbClr val="9D2235"/>
    <a:srgbClr val="614B79"/>
    <a:srgbClr val="BFB800"/>
    <a:srgbClr val="FFC72C"/>
    <a:srgbClr val="840B55"/>
    <a:srgbClr val="AC4FC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69" autoAdjust="0"/>
    <p:restoredTop sz="97710"/>
  </p:normalViewPr>
  <p:slideViewPr>
    <p:cSldViewPr snapToGrid="0" snapToObjects="1">
      <p:cViewPr varScale="1">
        <p:scale>
          <a:sx n="112" d="100"/>
          <a:sy n="112" d="100"/>
        </p:scale>
        <p:origin x="492" y="9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155" d="100"/>
          <a:sy n="155" d="100"/>
        </p:scale>
        <p:origin x="6544" y="18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0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0CB44C-8BE2-AD48-8DAE-063EFBA7C247}" type="datetimeFigureOut">
              <a:rPr lang="en-US" smtClean="0"/>
              <a:t>4/15/2025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D592A3E-C8AF-884A-B502-67BFE84107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78804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1150AB1C-31E6-B94D-A2EA-29921392A630}" type="datetimeFigureOut">
              <a:rPr lang="en-US" smtClean="0"/>
              <a:pPr/>
              <a:t>4/15/2025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28EAA170-969F-9F4C-81E5-8BB996D9D89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3126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194310" indent="-194310" algn="l" defTabSz="914400" rtl="0" eaLnBrk="1" latinLnBrk="0" hangingPunct="1">
      <a:buFont typeface="Arial" panose="020B0604020202020204" pitchFamily="34" charset="0"/>
      <a:buChar char="•"/>
      <a:defRPr sz="14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377190" indent="-194310" algn="l" defTabSz="914400" rtl="0" eaLnBrk="1" latinLnBrk="0" hangingPunct="1">
      <a:buFont typeface="System Font Regular"/>
      <a:buChar char="–"/>
      <a:defRPr sz="14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603504" indent="-194310" algn="l" defTabSz="914400" rtl="0" eaLnBrk="1" latinLnBrk="0" hangingPunct="1">
      <a:buFont typeface="Wingdings" pitchFamily="2" charset="2"/>
      <a:buChar char="§"/>
      <a:defRPr sz="14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806450" indent="-182880" algn="l" defTabSz="914400" rtl="0" eaLnBrk="1" latinLnBrk="0" hangingPunct="1">
      <a:buFont typeface="Arial" panose="020B0604020202020204" pitchFamily="34" charset="0"/>
      <a:buChar char="•"/>
      <a:tabLst/>
      <a:defRPr sz="14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987552" indent="-182880" algn="l" defTabSz="914400" rtl="0" eaLnBrk="1" latinLnBrk="0" hangingPunct="1">
      <a:buFont typeface="System Font Regular"/>
      <a:buChar char="–"/>
      <a:tabLst>
        <a:tab pos="1193800" algn="l"/>
      </a:tabLst>
      <a:defRPr sz="14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94310" indent="-194310">
              <a:buFont typeface="Arial" panose="020B0604020202020204" pitchFamily="34" charset="0"/>
              <a:buChar char="•"/>
            </a:pPr>
            <a:r>
              <a:rPr lang="en-US" dirty="0"/>
              <a:t>* https://www.ercot.com/files/docs/2025/01/29/07-wms_settlement-stability-report_q4_2024.pptx - Slide 6</a:t>
            </a:r>
          </a:p>
          <a:p>
            <a:pPr marL="194310" indent="-194310">
              <a:buFont typeface="Arial" panose="020B0604020202020204" pitchFamily="34" charset="0"/>
              <a:buChar char="•"/>
            </a:pPr>
            <a:r>
              <a:rPr lang="en-US" dirty="0"/>
              <a:t>2024 Daily Average of Total Charges = ~ $17M</a:t>
            </a:r>
          </a:p>
          <a:p>
            <a:pPr marL="194310" indent="-194310">
              <a:buFont typeface="Arial" panose="020B0604020202020204" pitchFamily="34" charset="0"/>
              <a:buChar char="•"/>
            </a:pPr>
            <a:r>
              <a:rPr lang="en-US" dirty="0"/>
              <a:t>2024 estimated total statement charges = $17M * 365 days = $6.2B</a:t>
            </a:r>
          </a:p>
          <a:p>
            <a:pPr marL="194310" indent="-194310">
              <a:buFont typeface="Arial" panose="020B0604020202020204" pitchFamily="34" charset="0"/>
              <a:buChar char="•"/>
            </a:pPr>
            <a:r>
              <a:rPr lang="en-US" dirty="0"/>
              <a:t>$10M / $6.2B = .0016= .16% rounds up to .2%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8EAA170-969F-9F4C-81E5-8BB996D9D897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26713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2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2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2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Logo - Switchy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81600" y="5229039"/>
            <a:ext cx="1828800" cy="676654"/>
          </a:xfrm>
          <a:prstGeom prst="rect">
            <a:avLst/>
          </a:prstGeom>
        </p:spPr>
      </p:pic>
      <p:sp>
        <p:nvSpPr>
          <p:cNvPr id="10" name="Title 1"/>
          <p:cNvSpPr>
            <a:spLocks noGrp="1"/>
          </p:cNvSpPr>
          <p:nvPr>
            <p:ph type="ctrTitle" hasCustomPrompt="1"/>
          </p:nvPr>
        </p:nvSpPr>
        <p:spPr>
          <a:xfrm>
            <a:off x="1524000" y="552367"/>
            <a:ext cx="9144000" cy="2387600"/>
          </a:xfrm>
        </p:spPr>
        <p:txBody>
          <a:bodyPr anchor="b" anchorCtr="0"/>
          <a:lstStyle>
            <a:lvl1pPr algn="ctr">
              <a:defRPr sz="60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</a:t>
            </a:r>
            <a:br>
              <a:rPr lang="en-US" dirty="0"/>
            </a:br>
            <a:r>
              <a:rPr lang="en-US" dirty="0"/>
              <a:t>two lines maximum</a:t>
            </a:r>
          </a:p>
        </p:txBody>
      </p:sp>
      <p:sp>
        <p:nvSpPr>
          <p:cNvPr id="11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524000" y="3637159"/>
            <a:ext cx="9144000" cy="507831"/>
          </a:xfrm>
        </p:spPr>
        <p:txBody>
          <a:bodyPr>
            <a:spAutoFit/>
          </a:bodyPr>
          <a:lstStyle>
            <a:lvl1pPr marL="0" indent="0" algn="ctr">
              <a:buNone/>
              <a:defRPr sz="300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Subtitle – keep this 30 pt. font or larger</a:t>
            </a:r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5754781" y="3222562"/>
            <a:ext cx="682438" cy="0"/>
          </a:xfrm>
          <a:prstGeom prst="line">
            <a:avLst/>
          </a:prstGeom>
          <a:ln w="50800">
            <a:solidFill>
              <a:schemeClr val="accent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No Logo - Switchy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itle 1"/>
          <p:cNvSpPr>
            <a:spLocks noGrp="1"/>
          </p:cNvSpPr>
          <p:nvPr>
            <p:ph type="ctrTitle" hasCustomPrompt="1"/>
          </p:nvPr>
        </p:nvSpPr>
        <p:spPr>
          <a:xfrm>
            <a:off x="1524000" y="1033235"/>
            <a:ext cx="9144000" cy="2387600"/>
          </a:xfrm>
        </p:spPr>
        <p:txBody>
          <a:bodyPr anchor="b" anchorCtr="0"/>
          <a:lstStyle>
            <a:lvl1pPr algn="ctr">
              <a:defRPr sz="60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</a:t>
            </a:r>
            <a:br>
              <a:rPr lang="en-US" dirty="0"/>
            </a:br>
            <a:r>
              <a:rPr lang="en-US" dirty="0"/>
              <a:t>two lines maximum</a:t>
            </a:r>
          </a:p>
        </p:txBody>
      </p:sp>
      <p:sp>
        <p:nvSpPr>
          <p:cNvPr id="12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524000" y="4118027"/>
            <a:ext cx="9144000" cy="507831"/>
          </a:xfrm>
        </p:spPr>
        <p:txBody>
          <a:bodyPr>
            <a:spAutoFit/>
          </a:bodyPr>
          <a:lstStyle>
            <a:lvl1pPr marL="0" indent="0" algn="ctr">
              <a:buNone/>
              <a:defRPr sz="300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Subtitle – keep this 30 pt. font or larger</a:t>
            </a:r>
          </a:p>
        </p:txBody>
      </p:sp>
      <p:sp>
        <p:nvSpPr>
          <p:cNvPr id="1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179859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7" name="Straight Connector 16"/>
          <p:cNvCxnSpPr/>
          <p:nvPr userDrawn="1"/>
        </p:nvCxnSpPr>
        <p:spPr>
          <a:xfrm>
            <a:off x="5754781" y="3703430"/>
            <a:ext cx="682438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 Slide - Aqua-F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AE3DE6B7-6B69-104A-90F3-832B4AA6FF20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 max recommended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68941" y="1825625"/>
            <a:ext cx="5671221" cy="4351338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2"/>
          <p:cNvSpPr>
            <a:spLocks noGrp="1"/>
          </p:cNvSpPr>
          <p:nvPr>
            <p:ph sz="half" idx="13"/>
          </p:nvPr>
        </p:nvSpPr>
        <p:spPr>
          <a:xfrm>
            <a:off x="6251838" y="1825625"/>
            <a:ext cx="5671221" cy="4351338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3449084"/>
      </p:ext>
    </p:extLst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 Slide - I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8F602EAA-AA51-3146-81C3-B66B17CE1749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62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 max recommended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68941" y="1825625"/>
            <a:ext cx="5671221" cy="4351338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2"/>
          <p:cNvSpPr>
            <a:spLocks noGrp="1"/>
          </p:cNvSpPr>
          <p:nvPr>
            <p:ph sz="half" idx="13"/>
          </p:nvPr>
        </p:nvSpPr>
        <p:spPr>
          <a:xfrm>
            <a:off x="6251838" y="1825625"/>
            <a:ext cx="5671221" cy="4351338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895965"/>
      </p:ext>
    </p:extLst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 Slide - Lost Pi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5A9005E9-DB1F-1442-8C2C-7D71C8E7D143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275D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 max recommended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68941" y="1825625"/>
            <a:ext cx="5671221" cy="4351338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2"/>
          <p:cNvSpPr>
            <a:spLocks noGrp="1"/>
          </p:cNvSpPr>
          <p:nvPr>
            <p:ph sz="half" idx="13"/>
          </p:nvPr>
        </p:nvSpPr>
        <p:spPr>
          <a:xfrm>
            <a:off x="6251838" y="1825625"/>
            <a:ext cx="5671221" cy="4351338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3943005"/>
      </p:ext>
    </p:extLst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 Slide - Wirt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F0B4364C-4808-8C4C-AD8F-AB9468F63887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 max recommended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68941" y="1825625"/>
            <a:ext cx="5671221" cy="4351338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2"/>
          <p:cNvSpPr>
            <a:spLocks noGrp="1"/>
          </p:cNvSpPr>
          <p:nvPr>
            <p:ph sz="half" idx="13"/>
          </p:nvPr>
        </p:nvSpPr>
        <p:spPr>
          <a:xfrm>
            <a:off x="6251838" y="1825625"/>
            <a:ext cx="5671221" cy="4351338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5777120"/>
      </p:ext>
    </p:extLst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 Slide - Spillwa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Title – 5 words max recommended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C600F-AE70-F844-9A33-EAF1AF575163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2"/>
          <p:cNvSpPr>
            <a:spLocks noGrp="1"/>
          </p:cNvSpPr>
          <p:nvPr>
            <p:ph sz="half" idx="1"/>
          </p:nvPr>
        </p:nvSpPr>
        <p:spPr>
          <a:xfrm>
            <a:off x="268941" y="1825625"/>
            <a:ext cx="5671221" cy="4351338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sz="half" idx="13"/>
          </p:nvPr>
        </p:nvSpPr>
        <p:spPr>
          <a:xfrm>
            <a:off x="6251838" y="1825625"/>
            <a:ext cx="5671221" cy="4351338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 Slide - Whiteca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Title – 5 words max recommended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C600F-AE70-F844-9A33-EAF1AF575163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2"/>
          <p:cNvSpPr>
            <a:spLocks noGrp="1"/>
          </p:cNvSpPr>
          <p:nvPr>
            <p:ph sz="half" idx="1"/>
          </p:nvPr>
        </p:nvSpPr>
        <p:spPr>
          <a:xfrm>
            <a:off x="268941" y="1825625"/>
            <a:ext cx="5671221" cy="4351338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sz="half" idx="13"/>
          </p:nvPr>
        </p:nvSpPr>
        <p:spPr>
          <a:xfrm>
            <a:off x="6251838" y="1825625"/>
            <a:ext cx="5671221" cy="4351338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6658997"/>
      </p:ext>
    </p:extLst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 Slide - Switchy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/>
          <p:cNvSpPr/>
          <p:nvPr userDrawn="1"/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268942" y="1467475"/>
            <a:ext cx="5671220" cy="628706"/>
          </a:xfrm>
        </p:spPr>
        <p:txBody>
          <a:bodyPr anchor="b">
            <a:noAutofit/>
          </a:bodyPr>
          <a:lstStyle>
            <a:lvl1pPr marL="0" indent="0">
              <a:buNone/>
              <a:defRPr sz="3200" b="1" spc="200" baseline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1 LINE ITEM 1 TITLE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6251837" y="1467475"/>
            <a:ext cx="5671221" cy="628706"/>
          </a:xfrm>
        </p:spPr>
        <p:txBody>
          <a:bodyPr anchor="b">
            <a:noAutofit/>
          </a:bodyPr>
          <a:lstStyle>
            <a:lvl1pPr marL="0" indent="0">
              <a:buNone/>
              <a:defRPr sz="3200" b="1" spc="200" baseline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1 LINE ITEM 2 TITLE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2"/>
          <p:cNvSpPr>
            <a:spLocks noGrp="1"/>
          </p:cNvSpPr>
          <p:nvPr>
            <p:ph sz="half" idx="13"/>
          </p:nvPr>
        </p:nvSpPr>
        <p:spPr>
          <a:xfrm>
            <a:off x="268941" y="2268813"/>
            <a:ext cx="5671221" cy="390815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half" idx="14"/>
          </p:nvPr>
        </p:nvSpPr>
        <p:spPr>
          <a:xfrm>
            <a:off x="6251838" y="2268813"/>
            <a:ext cx="5671221" cy="390815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367439" y="1240101"/>
            <a:ext cx="682438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2"/>
          <p:cNvSpPr>
            <a:spLocks noGrp="1"/>
          </p:cNvSpPr>
          <p:nvPr>
            <p:ph type="body" sz="quarter" idx="15" hasCustomPrompt="1"/>
          </p:nvPr>
        </p:nvSpPr>
        <p:spPr>
          <a:xfrm>
            <a:off x="268288" y="228732"/>
            <a:ext cx="11655425" cy="852488"/>
          </a:xfrm>
        </p:spPr>
        <p:txBody>
          <a:bodyPr anchor="ctr" anchorCtr="0">
            <a:normAutofit/>
          </a:bodyPr>
          <a:lstStyle>
            <a:lvl1pPr marL="0" indent="0">
              <a:buNone/>
              <a:defRPr sz="440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Title – 5 words max recommended</a:t>
            </a:r>
          </a:p>
        </p:txBody>
      </p:sp>
    </p:spTree>
    <p:extLst>
      <p:ext uri="{BB962C8B-B14F-4D97-AF65-F5344CB8AC3E}">
        <p14:creationId xmlns:p14="http://schemas.microsoft.com/office/powerpoint/2010/main" val="4202296394"/>
      </p:ext>
    </p:extLst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 Slide - 193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>
            <a:extLst>
              <a:ext uri="{FF2B5EF4-FFF2-40B4-BE49-F238E27FC236}">
                <a16:creationId xmlns:a16="http://schemas.microsoft.com/office/drawing/2014/main" id="{72937321-DA73-BC4E-BC80-DA40C3D8E422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2D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268942" y="1467475"/>
            <a:ext cx="5671220" cy="628706"/>
          </a:xfrm>
        </p:spPr>
        <p:txBody>
          <a:bodyPr anchor="b">
            <a:noAutofit/>
          </a:bodyPr>
          <a:lstStyle>
            <a:lvl1pPr marL="0" indent="0">
              <a:buNone/>
              <a:defRPr sz="3200" b="1" spc="200" baseline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1 LINE ITEM 1 TITLE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6251837" y="1467475"/>
            <a:ext cx="5671221" cy="628706"/>
          </a:xfrm>
        </p:spPr>
        <p:txBody>
          <a:bodyPr anchor="b">
            <a:noAutofit/>
          </a:bodyPr>
          <a:lstStyle>
            <a:lvl1pPr marL="0" indent="0">
              <a:buNone/>
              <a:defRPr sz="3200" b="1" spc="200" baseline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1 LINE ITEM 2 TITLE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2"/>
          <p:cNvSpPr>
            <a:spLocks noGrp="1"/>
          </p:cNvSpPr>
          <p:nvPr>
            <p:ph sz="half" idx="13"/>
          </p:nvPr>
        </p:nvSpPr>
        <p:spPr>
          <a:xfrm>
            <a:off x="268941" y="2268813"/>
            <a:ext cx="5671221" cy="390815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half" idx="14"/>
          </p:nvPr>
        </p:nvSpPr>
        <p:spPr>
          <a:xfrm>
            <a:off x="6251838" y="2268813"/>
            <a:ext cx="5671221" cy="390815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4" name="Text Placeholder 12"/>
          <p:cNvSpPr>
            <a:spLocks noGrp="1"/>
          </p:cNvSpPr>
          <p:nvPr>
            <p:ph type="body" sz="quarter" idx="15" hasCustomPrompt="1"/>
          </p:nvPr>
        </p:nvSpPr>
        <p:spPr>
          <a:xfrm>
            <a:off x="268288" y="228732"/>
            <a:ext cx="11655425" cy="852488"/>
          </a:xfrm>
        </p:spPr>
        <p:txBody>
          <a:bodyPr anchor="ctr" anchorCtr="0">
            <a:normAutofit/>
          </a:bodyPr>
          <a:lstStyle>
            <a:lvl1pPr marL="0" indent="0">
              <a:buNone/>
              <a:defRPr sz="440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Title – 5 words max recommended</a:t>
            </a: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0989A7AC-A914-6E4D-9185-71663831AFF5}"/>
              </a:ext>
            </a:extLst>
          </p:cNvPr>
          <p:cNvCxnSpPr/>
          <p:nvPr userDrawn="1"/>
        </p:nvCxnSpPr>
        <p:spPr>
          <a:xfrm>
            <a:off x="367439" y="1240101"/>
            <a:ext cx="682438" cy="0"/>
          </a:xfrm>
          <a:prstGeom prst="line">
            <a:avLst/>
          </a:prstGeom>
          <a:ln w="50800">
            <a:solidFill>
              <a:schemeClr val="accent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 Slide - Bluebonne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543E2B7C-E5AC-A74D-8A85-3332A9F5E720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268942" y="1467475"/>
            <a:ext cx="5671220" cy="628706"/>
          </a:xfrm>
        </p:spPr>
        <p:txBody>
          <a:bodyPr anchor="b">
            <a:noAutofit/>
          </a:bodyPr>
          <a:lstStyle>
            <a:lvl1pPr marL="0" indent="0">
              <a:buNone/>
              <a:defRPr sz="3200" b="1" spc="200" baseline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1 LINE ITEM 1 TITLE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6251837" y="1467475"/>
            <a:ext cx="5671221" cy="628706"/>
          </a:xfrm>
        </p:spPr>
        <p:txBody>
          <a:bodyPr anchor="b">
            <a:noAutofit/>
          </a:bodyPr>
          <a:lstStyle>
            <a:lvl1pPr marL="0" indent="0">
              <a:buNone/>
              <a:defRPr sz="3200" b="1" spc="200" baseline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1 LINE ITEM 2 TITLE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2"/>
          <p:cNvSpPr>
            <a:spLocks noGrp="1"/>
          </p:cNvSpPr>
          <p:nvPr>
            <p:ph sz="half" idx="13"/>
          </p:nvPr>
        </p:nvSpPr>
        <p:spPr>
          <a:xfrm>
            <a:off x="268941" y="2268813"/>
            <a:ext cx="5671221" cy="390815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half" idx="14"/>
          </p:nvPr>
        </p:nvSpPr>
        <p:spPr>
          <a:xfrm>
            <a:off x="6251838" y="2268813"/>
            <a:ext cx="5671221" cy="390815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4" name="Text Placeholder 12"/>
          <p:cNvSpPr>
            <a:spLocks noGrp="1"/>
          </p:cNvSpPr>
          <p:nvPr>
            <p:ph type="body" sz="quarter" idx="15" hasCustomPrompt="1"/>
          </p:nvPr>
        </p:nvSpPr>
        <p:spPr>
          <a:xfrm>
            <a:off x="268288" y="228732"/>
            <a:ext cx="11655425" cy="852488"/>
          </a:xfrm>
        </p:spPr>
        <p:txBody>
          <a:bodyPr anchor="ctr" anchorCtr="0">
            <a:normAutofit/>
          </a:bodyPr>
          <a:lstStyle>
            <a:lvl1pPr marL="0" indent="0">
              <a:buNone/>
              <a:defRPr sz="440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Title – 5 words max recommended</a:t>
            </a: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93050AD5-699E-2F49-8F4B-3C57BB8A3D4C}"/>
              </a:ext>
            </a:extLst>
          </p:cNvPr>
          <p:cNvCxnSpPr/>
          <p:nvPr userDrawn="1"/>
        </p:nvCxnSpPr>
        <p:spPr>
          <a:xfrm>
            <a:off x="367439" y="1240101"/>
            <a:ext cx="682438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73947578"/>
      </p:ext>
    </p:extLst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 Slide - Aqua-F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B48661FD-1B49-7541-B91B-8A790308389E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268942" y="1467475"/>
            <a:ext cx="5671220" cy="628706"/>
          </a:xfrm>
        </p:spPr>
        <p:txBody>
          <a:bodyPr anchor="b">
            <a:noAutofit/>
          </a:bodyPr>
          <a:lstStyle>
            <a:lvl1pPr marL="0" indent="0">
              <a:buNone/>
              <a:defRPr sz="3200" b="1" spc="200" baseline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1 LINE ITEM 1 TITLE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6251837" y="1467475"/>
            <a:ext cx="5671221" cy="628706"/>
          </a:xfrm>
        </p:spPr>
        <p:txBody>
          <a:bodyPr anchor="b">
            <a:noAutofit/>
          </a:bodyPr>
          <a:lstStyle>
            <a:lvl1pPr marL="0" indent="0">
              <a:buNone/>
              <a:defRPr sz="3200" b="1" spc="200" baseline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1 LINE ITEM 2 TITLE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2"/>
          <p:cNvSpPr>
            <a:spLocks noGrp="1"/>
          </p:cNvSpPr>
          <p:nvPr>
            <p:ph sz="half" idx="13"/>
          </p:nvPr>
        </p:nvSpPr>
        <p:spPr>
          <a:xfrm>
            <a:off x="268941" y="2268813"/>
            <a:ext cx="5671221" cy="390815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half" idx="14"/>
          </p:nvPr>
        </p:nvSpPr>
        <p:spPr>
          <a:xfrm>
            <a:off x="6251838" y="2268813"/>
            <a:ext cx="5671221" cy="390815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4" name="Text Placeholder 12"/>
          <p:cNvSpPr>
            <a:spLocks noGrp="1"/>
          </p:cNvSpPr>
          <p:nvPr>
            <p:ph type="body" sz="quarter" idx="15" hasCustomPrompt="1"/>
          </p:nvPr>
        </p:nvSpPr>
        <p:spPr>
          <a:xfrm>
            <a:off x="268288" y="228732"/>
            <a:ext cx="11655425" cy="852488"/>
          </a:xfrm>
        </p:spPr>
        <p:txBody>
          <a:bodyPr anchor="ctr" anchorCtr="0">
            <a:normAutofit/>
          </a:bodyPr>
          <a:lstStyle>
            <a:lvl1pPr marL="0" indent="0">
              <a:buNone/>
              <a:defRPr sz="440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Title – 5 words max recommended</a:t>
            </a: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649825C7-A93A-774B-9C5D-9F4A5280C290}"/>
              </a:ext>
            </a:extLst>
          </p:cNvPr>
          <p:cNvCxnSpPr/>
          <p:nvPr userDrawn="1"/>
        </p:nvCxnSpPr>
        <p:spPr>
          <a:xfrm>
            <a:off x="367439" y="1230269"/>
            <a:ext cx="682438" cy="0"/>
          </a:xfrm>
          <a:prstGeom prst="line">
            <a:avLst/>
          </a:prstGeom>
          <a:ln w="50800">
            <a:solidFill>
              <a:schemeClr val="accent3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192630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No Logo - 193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2D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itle 1"/>
          <p:cNvSpPr>
            <a:spLocks noGrp="1"/>
          </p:cNvSpPr>
          <p:nvPr>
            <p:ph type="ctrTitle" hasCustomPrompt="1"/>
          </p:nvPr>
        </p:nvSpPr>
        <p:spPr>
          <a:xfrm>
            <a:off x="1524000" y="1030972"/>
            <a:ext cx="9144000" cy="2387600"/>
          </a:xfrm>
        </p:spPr>
        <p:txBody>
          <a:bodyPr anchor="b" anchorCtr="0"/>
          <a:lstStyle>
            <a:lvl1pPr algn="ctr">
              <a:defRPr sz="60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</a:t>
            </a:r>
            <a:br>
              <a:rPr lang="en-US" dirty="0"/>
            </a:br>
            <a:r>
              <a:rPr lang="en-US" dirty="0"/>
              <a:t>two lines maximum</a:t>
            </a:r>
          </a:p>
        </p:txBody>
      </p:sp>
      <p:sp>
        <p:nvSpPr>
          <p:cNvPr id="12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524000" y="4115764"/>
            <a:ext cx="9144000" cy="507831"/>
          </a:xfrm>
        </p:spPr>
        <p:txBody>
          <a:bodyPr>
            <a:spAutoFit/>
          </a:bodyPr>
          <a:lstStyle>
            <a:lvl1pPr marL="0" indent="0" algn="ctr">
              <a:buNone/>
              <a:defRPr sz="300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Subtitle – keep this 30 pt. font or larger</a:t>
            </a:r>
          </a:p>
        </p:txBody>
      </p:sp>
      <p:sp>
        <p:nvSpPr>
          <p:cNvPr id="1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179859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7" name="Straight Connector 16"/>
          <p:cNvCxnSpPr/>
          <p:nvPr userDrawn="1"/>
        </p:nvCxnSpPr>
        <p:spPr>
          <a:xfrm>
            <a:off x="5754781" y="3701167"/>
            <a:ext cx="682438" cy="0"/>
          </a:xfrm>
          <a:prstGeom prst="line">
            <a:avLst/>
          </a:prstGeom>
          <a:ln w="50800">
            <a:solidFill>
              <a:schemeClr val="accent5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 Slide - I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1386894C-5760-1A4F-949C-7093FDE86BB1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62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268942" y="1467475"/>
            <a:ext cx="5671220" cy="628706"/>
          </a:xfrm>
        </p:spPr>
        <p:txBody>
          <a:bodyPr anchor="b">
            <a:noAutofit/>
          </a:bodyPr>
          <a:lstStyle>
            <a:lvl1pPr marL="0" indent="0">
              <a:buNone/>
              <a:defRPr sz="3200" b="1" spc="200" baseline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1 LINE ITEM 1 TITLE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6251837" y="1467475"/>
            <a:ext cx="5671221" cy="628706"/>
          </a:xfrm>
        </p:spPr>
        <p:txBody>
          <a:bodyPr anchor="b">
            <a:noAutofit/>
          </a:bodyPr>
          <a:lstStyle>
            <a:lvl1pPr marL="0" indent="0">
              <a:buNone/>
              <a:defRPr sz="3200" b="1" spc="200" baseline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1 LINE ITEM 2 TITLE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2"/>
          <p:cNvSpPr>
            <a:spLocks noGrp="1"/>
          </p:cNvSpPr>
          <p:nvPr>
            <p:ph sz="half" idx="13"/>
          </p:nvPr>
        </p:nvSpPr>
        <p:spPr>
          <a:xfrm>
            <a:off x="268941" y="2268813"/>
            <a:ext cx="5671221" cy="390815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half" idx="14"/>
          </p:nvPr>
        </p:nvSpPr>
        <p:spPr>
          <a:xfrm>
            <a:off x="6251838" y="2268813"/>
            <a:ext cx="5671221" cy="390815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4" name="Text Placeholder 12"/>
          <p:cNvSpPr>
            <a:spLocks noGrp="1"/>
          </p:cNvSpPr>
          <p:nvPr>
            <p:ph type="body" sz="quarter" idx="15" hasCustomPrompt="1"/>
          </p:nvPr>
        </p:nvSpPr>
        <p:spPr>
          <a:xfrm>
            <a:off x="268288" y="228732"/>
            <a:ext cx="11655425" cy="852488"/>
          </a:xfrm>
        </p:spPr>
        <p:txBody>
          <a:bodyPr anchor="ctr" anchorCtr="0">
            <a:normAutofit/>
          </a:bodyPr>
          <a:lstStyle>
            <a:lvl1pPr marL="0" indent="0">
              <a:buNone/>
              <a:defRPr sz="440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Title – 5 words max recommended</a:t>
            </a: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A6A6060A-57AD-454B-B31E-4BDBEC6E7961}"/>
              </a:ext>
            </a:extLst>
          </p:cNvPr>
          <p:cNvCxnSpPr/>
          <p:nvPr userDrawn="1"/>
        </p:nvCxnSpPr>
        <p:spPr>
          <a:xfrm>
            <a:off x="367439" y="1230269"/>
            <a:ext cx="682438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73828482"/>
      </p:ext>
    </p:extLst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 Slide - Lost Pi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038793F9-BC5E-D74A-9603-149244E3FC11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275D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268942" y="1467475"/>
            <a:ext cx="5671220" cy="628706"/>
          </a:xfrm>
        </p:spPr>
        <p:txBody>
          <a:bodyPr anchor="b">
            <a:noAutofit/>
          </a:bodyPr>
          <a:lstStyle>
            <a:lvl1pPr marL="0" indent="0">
              <a:buNone/>
              <a:defRPr sz="3200" b="1" spc="200" baseline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1 LINE ITEM 1 TITLE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6251837" y="1467475"/>
            <a:ext cx="5671221" cy="628706"/>
          </a:xfrm>
        </p:spPr>
        <p:txBody>
          <a:bodyPr anchor="b">
            <a:noAutofit/>
          </a:bodyPr>
          <a:lstStyle>
            <a:lvl1pPr marL="0" indent="0">
              <a:buNone/>
              <a:defRPr sz="3200" b="1" spc="200" baseline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1 LINE ITEM 2 TITLE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2"/>
          <p:cNvSpPr>
            <a:spLocks noGrp="1"/>
          </p:cNvSpPr>
          <p:nvPr>
            <p:ph sz="half" idx="13"/>
          </p:nvPr>
        </p:nvSpPr>
        <p:spPr>
          <a:xfrm>
            <a:off x="268941" y="2268813"/>
            <a:ext cx="5671221" cy="390815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half" idx="14"/>
          </p:nvPr>
        </p:nvSpPr>
        <p:spPr>
          <a:xfrm>
            <a:off x="6251838" y="2268813"/>
            <a:ext cx="5671221" cy="390815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4" name="Text Placeholder 12"/>
          <p:cNvSpPr>
            <a:spLocks noGrp="1"/>
          </p:cNvSpPr>
          <p:nvPr>
            <p:ph type="body" sz="quarter" idx="15" hasCustomPrompt="1"/>
          </p:nvPr>
        </p:nvSpPr>
        <p:spPr>
          <a:xfrm>
            <a:off x="268288" y="228732"/>
            <a:ext cx="11655425" cy="852488"/>
          </a:xfrm>
        </p:spPr>
        <p:txBody>
          <a:bodyPr anchor="ctr" anchorCtr="0">
            <a:normAutofit/>
          </a:bodyPr>
          <a:lstStyle>
            <a:lvl1pPr marL="0" indent="0">
              <a:buNone/>
              <a:defRPr sz="440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Title – 5 words max recommended</a:t>
            </a: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2C707B12-1A5F-4A45-9AA5-8A16AF0A2B46}"/>
              </a:ext>
            </a:extLst>
          </p:cNvPr>
          <p:cNvCxnSpPr/>
          <p:nvPr userDrawn="1"/>
        </p:nvCxnSpPr>
        <p:spPr>
          <a:xfrm>
            <a:off x="367439" y="1228326"/>
            <a:ext cx="682438" cy="0"/>
          </a:xfrm>
          <a:prstGeom prst="line">
            <a:avLst/>
          </a:prstGeom>
          <a:ln w="50800">
            <a:solidFill>
              <a:schemeClr val="accent6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75480404"/>
      </p:ext>
    </p:extLst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 Slide - Wirt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C904304B-72E1-BA4E-8B8F-38B32468DE0E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840B5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268942" y="1467475"/>
            <a:ext cx="5671220" cy="628706"/>
          </a:xfrm>
        </p:spPr>
        <p:txBody>
          <a:bodyPr anchor="b">
            <a:noAutofit/>
          </a:bodyPr>
          <a:lstStyle>
            <a:lvl1pPr marL="0" indent="0">
              <a:buNone/>
              <a:defRPr sz="3200" b="1" spc="200" baseline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1 LINE ITEM 1 TITLE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6251837" y="1467475"/>
            <a:ext cx="5671221" cy="628706"/>
          </a:xfrm>
        </p:spPr>
        <p:txBody>
          <a:bodyPr anchor="b">
            <a:noAutofit/>
          </a:bodyPr>
          <a:lstStyle>
            <a:lvl1pPr marL="0" indent="0">
              <a:buNone/>
              <a:defRPr sz="3200" b="1" spc="200" baseline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1 LINE ITEM 2 TITLE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2"/>
          <p:cNvSpPr>
            <a:spLocks noGrp="1"/>
          </p:cNvSpPr>
          <p:nvPr>
            <p:ph sz="half" idx="13"/>
          </p:nvPr>
        </p:nvSpPr>
        <p:spPr>
          <a:xfrm>
            <a:off x="268941" y="2268813"/>
            <a:ext cx="5671221" cy="390815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half" idx="14"/>
          </p:nvPr>
        </p:nvSpPr>
        <p:spPr>
          <a:xfrm>
            <a:off x="6251838" y="2268813"/>
            <a:ext cx="5671221" cy="390815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4" name="Text Placeholder 12"/>
          <p:cNvSpPr>
            <a:spLocks noGrp="1"/>
          </p:cNvSpPr>
          <p:nvPr>
            <p:ph type="body" sz="quarter" idx="15" hasCustomPrompt="1"/>
          </p:nvPr>
        </p:nvSpPr>
        <p:spPr>
          <a:xfrm>
            <a:off x="268288" y="228732"/>
            <a:ext cx="11655425" cy="852488"/>
          </a:xfrm>
        </p:spPr>
        <p:txBody>
          <a:bodyPr anchor="ctr" anchorCtr="0">
            <a:normAutofit/>
          </a:bodyPr>
          <a:lstStyle>
            <a:lvl1pPr marL="0" indent="0">
              <a:buNone/>
              <a:defRPr sz="440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Title – 5 words max recommended</a:t>
            </a: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0AC7B511-CA2B-834B-B607-2C647A944EBC}"/>
              </a:ext>
            </a:extLst>
          </p:cNvPr>
          <p:cNvCxnSpPr/>
          <p:nvPr userDrawn="1"/>
        </p:nvCxnSpPr>
        <p:spPr>
          <a:xfrm>
            <a:off x="367439" y="1228326"/>
            <a:ext cx="682438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06202702"/>
      </p:ext>
    </p:extLst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 Slide - Spillwa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268942" y="1467475"/>
            <a:ext cx="5671220" cy="628706"/>
          </a:xfrm>
        </p:spPr>
        <p:txBody>
          <a:bodyPr anchor="b">
            <a:noAutofit/>
          </a:bodyPr>
          <a:lstStyle>
            <a:lvl1pPr marL="0" indent="0">
              <a:buNone/>
              <a:defRPr sz="3200" b="1" spc="200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1 LINE ITEM 1 TITLE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6251837" y="1467475"/>
            <a:ext cx="5671221" cy="628706"/>
          </a:xfrm>
        </p:spPr>
        <p:txBody>
          <a:bodyPr anchor="b">
            <a:noAutofit/>
          </a:bodyPr>
          <a:lstStyle>
            <a:lvl1pPr marL="0" indent="0">
              <a:buNone/>
              <a:defRPr sz="3200" b="1" spc="200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1 LINE ITEM 2 TITLE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C600F-AE70-F844-9A33-EAF1AF575163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2"/>
          <p:cNvSpPr>
            <a:spLocks noGrp="1"/>
          </p:cNvSpPr>
          <p:nvPr>
            <p:ph sz="half" idx="13"/>
          </p:nvPr>
        </p:nvSpPr>
        <p:spPr>
          <a:xfrm>
            <a:off x="268941" y="2268813"/>
            <a:ext cx="5671221" cy="390815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half" idx="14"/>
          </p:nvPr>
        </p:nvSpPr>
        <p:spPr>
          <a:xfrm>
            <a:off x="6251838" y="2268813"/>
            <a:ext cx="5671221" cy="390815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367439" y="1240101"/>
            <a:ext cx="682438" cy="0"/>
          </a:xfrm>
          <a:prstGeom prst="line">
            <a:avLst/>
          </a:prstGeom>
          <a:ln w="50800">
            <a:solidFill>
              <a:schemeClr val="accent3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2"/>
          <p:cNvSpPr>
            <a:spLocks noGrp="1"/>
          </p:cNvSpPr>
          <p:nvPr>
            <p:ph type="body" sz="quarter" idx="15" hasCustomPrompt="1"/>
          </p:nvPr>
        </p:nvSpPr>
        <p:spPr>
          <a:xfrm>
            <a:off x="268288" y="228732"/>
            <a:ext cx="11655425" cy="852488"/>
          </a:xfrm>
        </p:spPr>
        <p:txBody>
          <a:bodyPr anchor="ctr" anchorCtr="0">
            <a:normAutofit/>
          </a:bodyPr>
          <a:lstStyle>
            <a:lvl1pPr marL="0" indent="0">
              <a:buNone/>
              <a:defRPr sz="4400">
                <a:latin typeface="+mj-lt"/>
              </a:defRPr>
            </a:lvl1pPr>
          </a:lstStyle>
          <a:p>
            <a:r>
              <a:rPr lang="en-US" dirty="0"/>
              <a:t>Title – 5 words max recommended</a:t>
            </a:r>
          </a:p>
        </p:txBody>
      </p:sp>
    </p:spTree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 Slide - Whiteca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Placeholder 12"/>
          <p:cNvSpPr>
            <a:spLocks noGrp="1"/>
          </p:cNvSpPr>
          <p:nvPr>
            <p:ph type="body" sz="quarter" idx="15" hasCustomPrompt="1"/>
          </p:nvPr>
        </p:nvSpPr>
        <p:spPr>
          <a:xfrm>
            <a:off x="268288" y="228732"/>
            <a:ext cx="11655425" cy="852488"/>
          </a:xfrm>
        </p:spPr>
        <p:txBody>
          <a:bodyPr anchor="ctr" anchorCtr="0">
            <a:normAutofit/>
          </a:bodyPr>
          <a:lstStyle>
            <a:lvl1pPr marL="0" indent="0">
              <a:buNone/>
              <a:defRPr sz="4400">
                <a:latin typeface="+mj-lt"/>
              </a:defRPr>
            </a:lvl1pPr>
          </a:lstStyle>
          <a:p>
            <a:r>
              <a:rPr lang="en-US" dirty="0"/>
              <a:t>Title – 5 words max recommended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268942" y="1467475"/>
            <a:ext cx="5671220" cy="628706"/>
          </a:xfrm>
        </p:spPr>
        <p:txBody>
          <a:bodyPr anchor="b">
            <a:noAutofit/>
          </a:bodyPr>
          <a:lstStyle>
            <a:lvl1pPr marL="0" indent="0">
              <a:buNone/>
              <a:defRPr sz="3200" b="1" spc="200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1 LINE ITEM 1 TITLE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6251837" y="1467475"/>
            <a:ext cx="5671221" cy="628706"/>
          </a:xfrm>
        </p:spPr>
        <p:txBody>
          <a:bodyPr anchor="b">
            <a:noAutofit/>
          </a:bodyPr>
          <a:lstStyle>
            <a:lvl1pPr marL="0" indent="0">
              <a:buNone/>
              <a:defRPr sz="3200" b="1" spc="200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1 LINE ITEM 2 TITLE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C600F-AE70-F844-9A33-EAF1AF575163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2"/>
          <p:cNvSpPr>
            <a:spLocks noGrp="1"/>
          </p:cNvSpPr>
          <p:nvPr>
            <p:ph sz="half" idx="13"/>
          </p:nvPr>
        </p:nvSpPr>
        <p:spPr>
          <a:xfrm>
            <a:off x="268941" y="2268813"/>
            <a:ext cx="5671221" cy="390815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half" idx="14"/>
          </p:nvPr>
        </p:nvSpPr>
        <p:spPr>
          <a:xfrm>
            <a:off x="6251838" y="2268813"/>
            <a:ext cx="5671221" cy="390815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367439" y="1240101"/>
            <a:ext cx="682438" cy="0"/>
          </a:xfrm>
          <a:prstGeom prst="line">
            <a:avLst/>
          </a:prstGeom>
          <a:ln w="50800">
            <a:solidFill>
              <a:schemeClr val="accent5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ircle Photo Comparison Slide - Switchy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1526628" y="5034914"/>
            <a:ext cx="3652344" cy="1076524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2-3 WORDS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5865756" y="1552251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1797408"/>
            <a:ext cx="11654118" cy="536686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2070650" y="24706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7557050" y="24706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5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7015655" y="5034914"/>
            <a:ext cx="3647090" cy="1076524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2-3 WORDS</a:t>
            </a:r>
          </a:p>
        </p:txBody>
      </p:sp>
    </p:spTree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ircle Photo Comparison Slide - 193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2D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1526628" y="5034914"/>
            <a:ext cx="3652344" cy="1076524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2-3 WORDS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5865756" y="1552251"/>
            <a:ext cx="460489" cy="0"/>
          </a:xfrm>
          <a:prstGeom prst="line">
            <a:avLst/>
          </a:prstGeom>
          <a:ln w="50800">
            <a:solidFill>
              <a:schemeClr val="accent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1797408"/>
            <a:ext cx="11654118" cy="536686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2070650" y="24706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7557050" y="24706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5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7015655" y="5034914"/>
            <a:ext cx="3647090" cy="1076524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2-3 WORDS</a:t>
            </a:r>
          </a:p>
        </p:txBody>
      </p:sp>
    </p:spTree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ircle Photo Comparison Slide - Bluebonne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1526628" y="5034914"/>
            <a:ext cx="3652344" cy="1076524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2-3 WORDS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5865756" y="1552251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1797408"/>
            <a:ext cx="11654118" cy="536686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2070650" y="24706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7557050" y="24706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5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7015655" y="5034914"/>
            <a:ext cx="3647090" cy="1076524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2-3 WORDS</a:t>
            </a:r>
          </a:p>
        </p:txBody>
      </p:sp>
    </p:spTree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ircle Photo Comparison Slide - Aqua-f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1526628" y="5034914"/>
            <a:ext cx="3652344" cy="1076524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2-3 WORDS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5865756" y="1552251"/>
            <a:ext cx="460489" cy="0"/>
          </a:xfrm>
          <a:prstGeom prst="line">
            <a:avLst/>
          </a:prstGeom>
          <a:ln w="50800">
            <a:solidFill>
              <a:schemeClr val="accent3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1797408"/>
            <a:ext cx="11654118" cy="536686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2070650" y="24706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7557050" y="24706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5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7015655" y="5034914"/>
            <a:ext cx="3647090" cy="1076524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2-3 WORDS</a:t>
            </a:r>
          </a:p>
        </p:txBody>
      </p:sp>
    </p:spTree>
  </p:cSld>
  <p:clrMapOvr>
    <a:masterClrMapping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ircle Photo Comparison Slide - I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62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1526628" y="5034914"/>
            <a:ext cx="3652344" cy="1076524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2-3 WORDS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5865756" y="1552251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1797408"/>
            <a:ext cx="11654118" cy="536686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2070650" y="24706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7557050" y="24706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5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7015655" y="5034914"/>
            <a:ext cx="3647090" cy="1076524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2-3 WORDS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No Logo - Bluebonne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itle 1"/>
          <p:cNvSpPr>
            <a:spLocks noGrp="1"/>
          </p:cNvSpPr>
          <p:nvPr>
            <p:ph type="ctrTitle" hasCustomPrompt="1"/>
          </p:nvPr>
        </p:nvSpPr>
        <p:spPr>
          <a:xfrm>
            <a:off x="1524000" y="1033235"/>
            <a:ext cx="9144000" cy="2387600"/>
          </a:xfrm>
        </p:spPr>
        <p:txBody>
          <a:bodyPr anchor="b" anchorCtr="0"/>
          <a:lstStyle>
            <a:lvl1pPr algn="ctr">
              <a:defRPr sz="60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</a:t>
            </a:r>
            <a:br>
              <a:rPr lang="en-US" dirty="0"/>
            </a:br>
            <a:r>
              <a:rPr lang="en-US" dirty="0"/>
              <a:t>two lines maximum</a:t>
            </a:r>
          </a:p>
        </p:txBody>
      </p:sp>
      <p:sp>
        <p:nvSpPr>
          <p:cNvPr id="12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524000" y="4118027"/>
            <a:ext cx="9144000" cy="507831"/>
          </a:xfrm>
        </p:spPr>
        <p:txBody>
          <a:bodyPr>
            <a:spAutoFit/>
          </a:bodyPr>
          <a:lstStyle>
            <a:lvl1pPr marL="0" indent="0" algn="ctr">
              <a:buNone/>
              <a:defRPr sz="300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Subtitle – keep this 30 pt. font or larger</a:t>
            </a:r>
          </a:p>
        </p:txBody>
      </p:sp>
      <p:sp>
        <p:nvSpPr>
          <p:cNvPr id="1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179859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7" name="Straight Connector 16"/>
          <p:cNvCxnSpPr/>
          <p:nvPr userDrawn="1"/>
        </p:nvCxnSpPr>
        <p:spPr>
          <a:xfrm>
            <a:off x="5754781" y="3703430"/>
            <a:ext cx="682438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ircle Photo Comparison Slide - Lost Pi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275D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1526628" y="5034914"/>
            <a:ext cx="3652344" cy="1076524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2-3 WORDS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5865756" y="1552251"/>
            <a:ext cx="460489" cy="0"/>
          </a:xfrm>
          <a:prstGeom prst="line">
            <a:avLst/>
          </a:prstGeom>
          <a:ln w="50800">
            <a:solidFill>
              <a:schemeClr val="accent6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1797408"/>
            <a:ext cx="11654118" cy="536686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2070650" y="24706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7557050" y="24706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5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7015655" y="5034914"/>
            <a:ext cx="3647090" cy="1076524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2-3 WORDS</a:t>
            </a:r>
          </a:p>
        </p:txBody>
      </p:sp>
    </p:spTree>
  </p:cSld>
  <p:clrMapOvr>
    <a:masterClrMapping/>
  </p:clrMapOvr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ircle Photo Comparison Slide - Wirt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1526628" y="5034914"/>
            <a:ext cx="3652344" cy="1076524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2-3 WORDS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5865756" y="1552251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1797408"/>
            <a:ext cx="11654118" cy="536686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2070650" y="24706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7557050" y="24706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5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7015655" y="5034914"/>
            <a:ext cx="3647090" cy="1076524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2-3 WORDS</a:t>
            </a:r>
          </a:p>
        </p:txBody>
      </p:sp>
    </p:spTree>
  </p:cSld>
  <p:clrMapOvr>
    <a:masterClrMapping/>
  </p:clrMapOvr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ircle Photo Comparison Slide - Spillwa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1526628" y="5034914"/>
            <a:ext cx="3652344" cy="1076524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2-3 WORDS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5865756" y="1552251"/>
            <a:ext cx="460489" cy="0"/>
          </a:xfrm>
          <a:prstGeom prst="line">
            <a:avLst/>
          </a:prstGeom>
          <a:ln w="50800">
            <a:solidFill>
              <a:schemeClr val="accent3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1797408"/>
            <a:ext cx="11654118" cy="536686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2070650" y="24706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7557050" y="24706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5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7015655" y="5034914"/>
            <a:ext cx="3647090" cy="1076524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2-3 WORDS</a:t>
            </a:r>
          </a:p>
        </p:txBody>
      </p:sp>
    </p:spTree>
  </p:cSld>
  <p:clrMapOvr>
    <a:masterClrMapping/>
  </p:clrMapOvr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ircle Photo Comparison Slide - Whiteca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1526628" y="5034914"/>
            <a:ext cx="3652344" cy="1076524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2-3 WORDS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5865756" y="1552251"/>
            <a:ext cx="460489" cy="0"/>
          </a:xfrm>
          <a:prstGeom prst="line">
            <a:avLst/>
          </a:prstGeom>
          <a:ln w="50800">
            <a:solidFill>
              <a:schemeClr val="accent5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1797408"/>
            <a:ext cx="11654118" cy="536686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2070650" y="24706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7557050" y="24706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5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7015655" y="5034914"/>
            <a:ext cx="3647090" cy="1076524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2-3 WORDS</a:t>
            </a:r>
          </a:p>
        </p:txBody>
      </p:sp>
    </p:spTree>
  </p:cSld>
  <p:clrMapOvr>
    <a:masterClrMapping/>
  </p:clrMapOvr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ircle Photo Comparison Slide - Switchy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268941" y="5034914"/>
            <a:ext cx="3652344" cy="1076524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2-3 WORDS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5865756" y="1552251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1797408"/>
            <a:ext cx="11654118" cy="536686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812963" y="24706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4817790" y="24706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5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4276395" y="5034914"/>
            <a:ext cx="3647090" cy="1076524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2-3 WORDS</a:t>
            </a:r>
          </a:p>
        </p:txBody>
      </p:sp>
      <p:sp>
        <p:nvSpPr>
          <p:cNvPr id="16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8817364" y="24706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7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8275969" y="5034914"/>
            <a:ext cx="3647090" cy="1076524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2-3 WORDS</a:t>
            </a:r>
          </a:p>
        </p:txBody>
      </p:sp>
    </p:spTree>
  </p:cSld>
  <p:clrMapOvr>
    <a:masterClrMapping/>
  </p:clrMapOvr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ircle Photo Comparison Slide - 193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2D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268941" y="5034914"/>
            <a:ext cx="3652344" cy="1076524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2-3 WORDS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5865756" y="1552251"/>
            <a:ext cx="460489" cy="0"/>
          </a:xfrm>
          <a:prstGeom prst="line">
            <a:avLst/>
          </a:prstGeom>
          <a:ln w="50800">
            <a:solidFill>
              <a:schemeClr val="accent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1797408"/>
            <a:ext cx="11654118" cy="536686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812963" y="24706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4817790" y="24706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5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4276395" y="5034914"/>
            <a:ext cx="3647090" cy="1076524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2-3 WORDS</a:t>
            </a:r>
          </a:p>
        </p:txBody>
      </p:sp>
      <p:sp>
        <p:nvSpPr>
          <p:cNvPr id="16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8817364" y="24706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7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8275969" y="5034914"/>
            <a:ext cx="3647090" cy="1076524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2-3 WORDS</a:t>
            </a:r>
          </a:p>
        </p:txBody>
      </p:sp>
    </p:spTree>
  </p:cSld>
  <p:clrMapOvr>
    <a:masterClrMapping/>
  </p:clrMapOvr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ircle Photo Comparison Slide - Bluebonne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268941" y="5034914"/>
            <a:ext cx="3652344" cy="1076524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2-3 WORDS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5865756" y="1552251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1797408"/>
            <a:ext cx="11654118" cy="536686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812963" y="24706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4817790" y="24706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5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4276395" y="5034914"/>
            <a:ext cx="3647090" cy="1076524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2-3 WORDS</a:t>
            </a:r>
          </a:p>
        </p:txBody>
      </p:sp>
      <p:sp>
        <p:nvSpPr>
          <p:cNvPr id="16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8817364" y="24706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7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8275969" y="5034914"/>
            <a:ext cx="3647090" cy="1076524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2-3 WORDS</a:t>
            </a:r>
          </a:p>
        </p:txBody>
      </p:sp>
    </p:spTree>
  </p:cSld>
  <p:clrMapOvr>
    <a:masterClrMapping/>
  </p:clrMapOvr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ircle Photo Comparison Slide - Aqua-f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268941" y="5034914"/>
            <a:ext cx="3652344" cy="1076524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2-3 WORDS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5865756" y="1552251"/>
            <a:ext cx="460489" cy="0"/>
          </a:xfrm>
          <a:prstGeom prst="line">
            <a:avLst/>
          </a:prstGeom>
          <a:ln w="50800">
            <a:solidFill>
              <a:schemeClr val="accent3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1797408"/>
            <a:ext cx="11654118" cy="536686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812963" y="24706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4817790" y="24706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5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4276395" y="5034914"/>
            <a:ext cx="3647090" cy="1076524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2-3 WORDS</a:t>
            </a:r>
          </a:p>
        </p:txBody>
      </p:sp>
      <p:sp>
        <p:nvSpPr>
          <p:cNvPr id="16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8817364" y="24706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7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8275969" y="5034914"/>
            <a:ext cx="3647090" cy="1076524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2-3 WORDS</a:t>
            </a:r>
          </a:p>
        </p:txBody>
      </p:sp>
    </p:spTree>
  </p:cSld>
  <p:clrMapOvr>
    <a:masterClrMapping/>
  </p:clrMapOvr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ircle Photo Comparison Slide - I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62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268941" y="5034914"/>
            <a:ext cx="3652344" cy="1076524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2-3 WORDS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5865756" y="1552251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1797408"/>
            <a:ext cx="11654118" cy="536686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812963" y="24706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4817790" y="24706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5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4276395" y="5034914"/>
            <a:ext cx="3647090" cy="1076524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2-3 WORDS</a:t>
            </a:r>
          </a:p>
        </p:txBody>
      </p:sp>
      <p:sp>
        <p:nvSpPr>
          <p:cNvPr id="16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8817364" y="24706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7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8275969" y="5034914"/>
            <a:ext cx="3647090" cy="1076524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2-3 WORDS</a:t>
            </a:r>
          </a:p>
        </p:txBody>
      </p:sp>
    </p:spTree>
  </p:cSld>
  <p:clrMapOvr>
    <a:masterClrMapping/>
  </p:clrMapOvr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ircle Photo Comparison Slide - Lost Pi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275D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268941" y="5034914"/>
            <a:ext cx="3652344" cy="1076524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2-3 WORDS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5865756" y="1552251"/>
            <a:ext cx="460489" cy="0"/>
          </a:xfrm>
          <a:prstGeom prst="line">
            <a:avLst/>
          </a:prstGeom>
          <a:ln w="50800">
            <a:solidFill>
              <a:schemeClr val="accent6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1797408"/>
            <a:ext cx="11654118" cy="536686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812963" y="24706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4817790" y="24706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5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4276395" y="5034914"/>
            <a:ext cx="3647090" cy="1076524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2-3 WORDS</a:t>
            </a:r>
          </a:p>
        </p:txBody>
      </p:sp>
      <p:sp>
        <p:nvSpPr>
          <p:cNvPr id="16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8817364" y="24706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7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8275969" y="5034914"/>
            <a:ext cx="3647090" cy="1076524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2-3 WORDS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No Logo - Aqua-F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itle 1"/>
          <p:cNvSpPr>
            <a:spLocks noGrp="1"/>
          </p:cNvSpPr>
          <p:nvPr>
            <p:ph type="ctrTitle" hasCustomPrompt="1"/>
          </p:nvPr>
        </p:nvSpPr>
        <p:spPr>
          <a:xfrm>
            <a:off x="1524000" y="1033235"/>
            <a:ext cx="9144000" cy="2387600"/>
          </a:xfrm>
        </p:spPr>
        <p:txBody>
          <a:bodyPr anchor="b" anchorCtr="0"/>
          <a:lstStyle>
            <a:lvl1pPr algn="ctr">
              <a:defRPr sz="60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</a:t>
            </a:r>
            <a:br>
              <a:rPr lang="en-US" dirty="0"/>
            </a:br>
            <a:r>
              <a:rPr lang="en-US" dirty="0"/>
              <a:t>two lines maximum</a:t>
            </a:r>
          </a:p>
        </p:txBody>
      </p:sp>
      <p:sp>
        <p:nvSpPr>
          <p:cNvPr id="12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524000" y="4118027"/>
            <a:ext cx="9144000" cy="507831"/>
          </a:xfrm>
        </p:spPr>
        <p:txBody>
          <a:bodyPr>
            <a:spAutoFit/>
          </a:bodyPr>
          <a:lstStyle>
            <a:lvl1pPr marL="0" indent="0" algn="ctr">
              <a:buNone/>
              <a:defRPr sz="300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Subtitle – keep this 30 pt. font or larger</a:t>
            </a:r>
          </a:p>
        </p:txBody>
      </p:sp>
      <p:sp>
        <p:nvSpPr>
          <p:cNvPr id="1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179859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7" name="Straight Connector 16"/>
          <p:cNvCxnSpPr/>
          <p:nvPr userDrawn="1"/>
        </p:nvCxnSpPr>
        <p:spPr>
          <a:xfrm>
            <a:off x="5754781" y="3703430"/>
            <a:ext cx="682438" cy="0"/>
          </a:xfrm>
          <a:prstGeom prst="line">
            <a:avLst/>
          </a:prstGeom>
          <a:ln w="50800">
            <a:solidFill>
              <a:schemeClr val="accent3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ircle Photo Comparison Slide - Wirtz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268941" y="5034914"/>
            <a:ext cx="3652344" cy="1076524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2-3 WORDS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5865756" y="1552251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1797408"/>
            <a:ext cx="11654118" cy="536686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812963" y="24706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4817790" y="24706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5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4276395" y="5034914"/>
            <a:ext cx="3647090" cy="1076524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2-3 WORDS</a:t>
            </a:r>
          </a:p>
        </p:txBody>
      </p:sp>
      <p:sp>
        <p:nvSpPr>
          <p:cNvPr id="16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8817364" y="24706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7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8275969" y="5034914"/>
            <a:ext cx="3647090" cy="1076524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2-3 WORDS</a:t>
            </a:r>
          </a:p>
        </p:txBody>
      </p:sp>
    </p:spTree>
  </p:cSld>
  <p:clrMapOvr>
    <a:masterClrMapping/>
  </p:clrMapOvr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ircle Photo Comparison Slide - Spillway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268941" y="5034914"/>
            <a:ext cx="3652344" cy="1076524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2-3 WORDS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5865756" y="1552251"/>
            <a:ext cx="460489" cy="0"/>
          </a:xfrm>
          <a:prstGeom prst="line">
            <a:avLst/>
          </a:prstGeom>
          <a:ln w="50800">
            <a:solidFill>
              <a:schemeClr val="accent3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1797408"/>
            <a:ext cx="11654118" cy="536686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812963" y="24706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4817790" y="24706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5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4276395" y="5034914"/>
            <a:ext cx="3647090" cy="1076524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2-3 WORDS</a:t>
            </a:r>
          </a:p>
        </p:txBody>
      </p:sp>
      <p:sp>
        <p:nvSpPr>
          <p:cNvPr id="16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8817364" y="24706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7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8275969" y="5034914"/>
            <a:ext cx="3647090" cy="1076524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2-3 WORDS</a:t>
            </a:r>
          </a:p>
        </p:txBody>
      </p:sp>
    </p:spTree>
  </p:cSld>
  <p:clrMapOvr>
    <a:masterClrMapping/>
  </p:clrMapOvr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ircle Photo Comparison Slide - Whitecap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268941" y="5034914"/>
            <a:ext cx="3652344" cy="1076524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2-3 WORDS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5865756" y="1552251"/>
            <a:ext cx="460489" cy="0"/>
          </a:xfrm>
          <a:prstGeom prst="line">
            <a:avLst/>
          </a:prstGeom>
          <a:ln w="50800">
            <a:solidFill>
              <a:schemeClr val="accent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1797408"/>
            <a:ext cx="11654118" cy="536686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812963" y="24706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4817790" y="24706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5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4276395" y="5034914"/>
            <a:ext cx="3647090" cy="1076524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2-3 WORDS</a:t>
            </a:r>
          </a:p>
        </p:txBody>
      </p:sp>
      <p:sp>
        <p:nvSpPr>
          <p:cNvPr id="16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8817364" y="24706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7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8275969" y="5034914"/>
            <a:ext cx="3647090" cy="1076524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2-3 WORDS</a:t>
            </a:r>
          </a:p>
        </p:txBody>
      </p:sp>
    </p:spTree>
  </p:cSld>
  <p:clrMapOvr>
    <a:masterClrMapping/>
  </p:clrMapOvr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ort Content Right Square Photo Slide - Switchy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8" hasCustomPrompt="1"/>
          </p:nvPr>
        </p:nvSpPr>
        <p:spPr>
          <a:xfrm>
            <a:off x="6600917" y="1140948"/>
            <a:ext cx="4573588" cy="4575175"/>
          </a:xfrm>
        </p:spPr>
        <p:txBody>
          <a:bodyPr lIns="365760" tIns="365760" rIns="365760">
            <a:normAutofit/>
          </a:bodyPr>
          <a:lstStyle>
            <a:lvl1pPr marL="0" indent="0" algn="ctr">
              <a:buNone/>
              <a:defRPr sz="1600" b="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r>
              <a:rPr lang="en-US" dirty="0"/>
              <a:t>Click one of the icons below to insert a chart, table, photo, etc.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68941" y="1761344"/>
            <a:ext cx="5558118" cy="1244441"/>
          </a:xfrm>
        </p:spPr>
        <p:txBody>
          <a:bodyPr anchor="b" anchorCtr="0">
            <a:normAutofit/>
          </a:bodyPr>
          <a:lstStyle>
            <a:lvl1pPr algn="l">
              <a:defRPr sz="4400" spc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Two lines max recommended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1" y="3696628"/>
            <a:ext cx="5558118" cy="1089529"/>
          </a:xfrm>
        </p:spPr>
        <p:txBody>
          <a:bodyPr>
            <a:spAutoFit/>
          </a:bodyPr>
          <a:lstStyle>
            <a:lvl1pPr marL="0" indent="0" algn="l">
              <a:buNone/>
              <a:defRPr sz="24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212812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367439" y="3282031"/>
            <a:ext cx="682438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</p:spTree>
  </p:cSld>
  <p:clrMapOvr>
    <a:masterClrMapping/>
  </p:clrMapOvr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ort Content Right Square Photo Slide - 193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2D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68941" y="1761344"/>
            <a:ext cx="5558118" cy="1244441"/>
          </a:xfrm>
        </p:spPr>
        <p:txBody>
          <a:bodyPr anchor="b" anchorCtr="0">
            <a:normAutofit/>
          </a:bodyPr>
          <a:lstStyle>
            <a:lvl1pPr algn="l">
              <a:defRPr sz="4400" spc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Two lines max recommended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1" y="3696628"/>
            <a:ext cx="5558118" cy="1089529"/>
          </a:xfrm>
        </p:spPr>
        <p:txBody>
          <a:bodyPr>
            <a:spAutoFit/>
          </a:bodyPr>
          <a:lstStyle>
            <a:lvl1pPr marL="0" indent="0" algn="l">
              <a:buNone/>
              <a:defRPr sz="24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212812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367439" y="3282031"/>
            <a:ext cx="682438" cy="0"/>
          </a:xfrm>
          <a:prstGeom prst="line">
            <a:avLst/>
          </a:prstGeom>
          <a:ln w="50800">
            <a:solidFill>
              <a:schemeClr val="accent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Content Placeholder 6"/>
          <p:cNvSpPr>
            <a:spLocks noGrp="1"/>
          </p:cNvSpPr>
          <p:nvPr>
            <p:ph sz="quarter" idx="18" hasCustomPrompt="1"/>
          </p:nvPr>
        </p:nvSpPr>
        <p:spPr>
          <a:xfrm>
            <a:off x="6600917" y="1140948"/>
            <a:ext cx="4573588" cy="4575175"/>
          </a:xfrm>
        </p:spPr>
        <p:txBody>
          <a:bodyPr lIns="365760" tIns="365760" rIns="365760">
            <a:normAutofit/>
          </a:bodyPr>
          <a:lstStyle>
            <a:lvl1pPr marL="0" indent="0" algn="ctr">
              <a:buNone/>
              <a:defRPr sz="1600" b="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r>
              <a:rPr lang="en-US" dirty="0"/>
              <a:t>Click one of the icons below to insert a chart, table, photo, etc.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</p:spTree>
  </p:cSld>
  <p:clrMapOvr>
    <a:masterClrMapping/>
  </p:clrMapOvr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ort Content Right Square Photo Slide - Bluebonne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68941" y="1761344"/>
            <a:ext cx="5558118" cy="1244441"/>
          </a:xfrm>
        </p:spPr>
        <p:txBody>
          <a:bodyPr anchor="b" anchorCtr="0">
            <a:normAutofit/>
          </a:bodyPr>
          <a:lstStyle>
            <a:lvl1pPr algn="l">
              <a:defRPr sz="4400" spc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Two lines max recommended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1" y="3696628"/>
            <a:ext cx="5558118" cy="1089529"/>
          </a:xfrm>
        </p:spPr>
        <p:txBody>
          <a:bodyPr>
            <a:spAutoFit/>
          </a:bodyPr>
          <a:lstStyle>
            <a:lvl1pPr marL="0" indent="0" algn="l">
              <a:buNone/>
              <a:defRPr sz="24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212812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Content Placeholder 6"/>
          <p:cNvSpPr>
            <a:spLocks noGrp="1"/>
          </p:cNvSpPr>
          <p:nvPr>
            <p:ph sz="quarter" idx="18" hasCustomPrompt="1"/>
          </p:nvPr>
        </p:nvSpPr>
        <p:spPr>
          <a:xfrm>
            <a:off x="6600917" y="1140948"/>
            <a:ext cx="4573588" cy="4575175"/>
          </a:xfrm>
        </p:spPr>
        <p:txBody>
          <a:bodyPr lIns="365760" tIns="365760" rIns="365760">
            <a:normAutofit/>
          </a:bodyPr>
          <a:lstStyle>
            <a:lvl1pPr marL="0" indent="0" algn="ctr">
              <a:buNone/>
              <a:defRPr sz="1600" b="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r>
              <a:rPr lang="en-US" dirty="0"/>
              <a:t>Click one of the icons below to insert a chart, table, photo, etc.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752B8520-58DF-C84D-A0EF-ED05B6A81883}"/>
              </a:ext>
            </a:extLst>
          </p:cNvPr>
          <p:cNvCxnSpPr/>
          <p:nvPr userDrawn="1"/>
        </p:nvCxnSpPr>
        <p:spPr>
          <a:xfrm>
            <a:off x="367439" y="3280626"/>
            <a:ext cx="682438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ort Content Right Square Photo Slide - Aqua-F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5C1038BC-18B6-A34D-AB10-0FFE5A12CFCF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68941" y="1761344"/>
            <a:ext cx="5558118" cy="1244441"/>
          </a:xfrm>
        </p:spPr>
        <p:txBody>
          <a:bodyPr anchor="b" anchorCtr="0">
            <a:normAutofit/>
          </a:bodyPr>
          <a:lstStyle>
            <a:lvl1pPr algn="l">
              <a:defRPr sz="4400" spc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Two lines max recommended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1" y="3696628"/>
            <a:ext cx="5558118" cy="1089529"/>
          </a:xfrm>
        </p:spPr>
        <p:txBody>
          <a:bodyPr>
            <a:spAutoFit/>
          </a:bodyPr>
          <a:lstStyle>
            <a:lvl1pPr marL="0" indent="0" algn="l">
              <a:buNone/>
              <a:defRPr sz="24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212812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Content Placeholder 6"/>
          <p:cNvSpPr>
            <a:spLocks noGrp="1"/>
          </p:cNvSpPr>
          <p:nvPr>
            <p:ph sz="quarter" idx="18" hasCustomPrompt="1"/>
          </p:nvPr>
        </p:nvSpPr>
        <p:spPr>
          <a:xfrm>
            <a:off x="6600917" y="1140948"/>
            <a:ext cx="4573588" cy="4575175"/>
          </a:xfrm>
        </p:spPr>
        <p:txBody>
          <a:bodyPr lIns="365760" tIns="365760" rIns="365760">
            <a:normAutofit/>
          </a:bodyPr>
          <a:lstStyle>
            <a:lvl1pPr marL="0" indent="0" algn="ctr">
              <a:buNone/>
              <a:defRPr sz="1600" b="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r>
              <a:rPr lang="en-US" dirty="0"/>
              <a:t>Click one of the icons below to insert a chart, table, photo, etc.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8FC141B1-8EF3-9343-8966-E2E25967A084}"/>
              </a:ext>
            </a:extLst>
          </p:cNvPr>
          <p:cNvCxnSpPr/>
          <p:nvPr userDrawn="1"/>
        </p:nvCxnSpPr>
        <p:spPr>
          <a:xfrm>
            <a:off x="367439" y="3282031"/>
            <a:ext cx="682438" cy="0"/>
          </a:xfrm>
          <a:prstGeom prst="line">
            <a:avLst/>
          </a:prstGeom>
          <a:ln w="50800">
            <a:solidFill>
              <a:schemeClr val="accent3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65777327"/>
      </p:ext>
    </p:extLst>
  </p:cSld>
  <p:clrMapOvr>
    <a:masterClrMapping/>
  </p:clrMapOvr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ort Content Right Square Photo Slide - I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C213500B-D14F-374E-A51E-597272DB6272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62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68941" y="1761344"/>
            <a:ext cx="5558118" cy="1244441"/>
          </a:xfrm>
        </p:spPr>
        <p:txBody>
          <a:bodyPr anchor="b" anchorCtr="0">
            <a:normAutofit/>
          </a:bodyPr>
          <a:lstStyle>
            <a:lvl1pPr algn="l">
              <a:defRPr sz="4400" spc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Two lines max recommended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1" y="3696628"/>
            <a:ext cx="5558118" cy="1089529"/>
          </a:xfrm>
        </p:spPr>
        <p:txBody>
          <a:bodyPr>
            <a:spAutoFit/>
          </a:bodyPr>
          <a:lstStyle>
            <a:lvl1pPr marL="0" indent="0" algn="l">
              <a:buNone/>
              <a:defRPr sz="24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212812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Content Placeholder 6"/>
          <p:cNvSpPr>
            <a:spLocks noGrp="1"/>
          </p:cNvSpPr>
          <p:nvPr>
            <p:ph sz="quarter" idx="18" hasCustomPrompt="1"/>
          </p:nvPr>
        </p:nvSpPr>
        <p:spPr>
          <a:xfrm>
            <a:off x="6600917" y="1140948"/>
            <a:ext cx="4573588" cy="4575175"/>
          </a:xfrm>
        </p:spPr>
        <p:txBody>
          <a:bodyPr lIns="365760" tIns="365760" rIns="365760">
            <a:normAutofit/>
          </a:bodyPr>
          <a:lstStyle>
            <a:lvl1pPr marL="0" indent="0" algn="ctr">
              <a:buNone/>
              <a:defRPr sz="1600" b="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r>
              <a:rPr lang="en-US" dirty="0"/>
              <a:t>Click one of the icons below to insert a chart, table, photo, etc.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01532E8B-8375-6A4D-8547-130AC595589C}"/>
              </a:ext>
            </a:extLst>
          </p:cNvPr>
          <p:cNvCxnSpPr/>
          <p:nvPr userDrawn="1"/>
        </p:nvCxnSpPr>
        <p:spPr>
          <a:xfrm>
            <a:off x="367439" y="3282918"/>
            <a:ext cx="682438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68437368"/>
      </p:ext>
    </p:extLst>
  </p:cSld>
  <p:clrMapOvr>
    <a:masterClrMapping/>
  </p:clrMapOvr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ort Content Right Square Photo Slide - Lost Pi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D1AF1F45-6A35-5247-B9BC-96250D30E9D4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275D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030B4FF9-0EC4-3A43-9077-74208B6B4AA4}"/>
              </a:ext>
            </a:extLst>
          </p:cNvPr>
          <p:cNvCxnSpPr/>
          <p:nvPr userDrawn="1"/>
        </p:nvCxnSpPr>
        <p:spPr>
          <a:xfrm>
            <a:off x="367439" y="3282918"/>
            <a:ext cx="682438" cy="0"/>
          </a:xfrm>
          <a:prstGeom prst="line">
            <a:avLst/>
          </a:prstGeom>
          <a:ln w="50800">
            <a:solidFill>
              <a:schemeClr val="accent6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68941" y="1761344"/>
            <a:ext cx="5558118" cy="1244441"/>
          </a:xfrm>
        </p:spPr>
        <p:txBody>
          <a:bodyPr anchor="b" anchorCtr="0">
            <a:normAutofit/>
          </a:bodyPr>
          <a:lstStyle>
            <a:lvl1pPr algn="l">
              <a:defRPr sz="4400" spc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Two lines max recommended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1" y="3696628"/>
            <a:ext cx="5558118" cy="1089529"/>
          </a:xfrm>
        </p:spPr>
        <p:txBody>
          <a:bodyPr>
            <a:spAutoFit/>
          </a:bodyPr>
          <a:lstStyle>
            <a:lvl1pPr marL="0" indent="0" algn="l">
              <a:buNone/>
              <a:defRPr sz="24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212812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Content Placeholder 6"/>
          <p:cNvSpPr>
            <a:spLocks noGrp="1"/>
          </p:cNvSpPr>
          <p:nvPr>
            <p:ph sz="quarter" idx="18" hasCustomPrompt="1"/>
          </p:nvPr>
        </p:nvSpPr>
        <p:spPr>
          <a:xfrm>
            <a:off x="6600917" y="1140948"/>
            <a:ext cx="4573588" cy="4575175"/>
          </a:xfrm>
        </p:spPr>
        <p:txBody>
          <a:bodyPr lIns="365760" tIns="365760" rIns="365760">
            <a:normAutofit/>
          </a:bodyPr>
          <a:lstStyle>
            <a:lvl1pPr marL="0" indent="0" algn="ctr">
              <a:buNone/>
              <a:defRPr sz="1600" b="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r>
              <a:rPr lang="en-US" dirty="0"/>
              <a:t>Click one of the icons below to insert a chart, table, photo, etc.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225717963"/>
      </p:ext>
    </p:extLst>
  </p:cSld>
  <p:clrMapOvr>
    <a:masterClrMapping/>
  </p:clrMapOvr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ort Content Right Square Photo Slide - Wirt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823EF7BA-9AE7-BD41-B3D8-DA19ED029933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840B5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938FBCA4-2C5F-6E40-AF65-D5217E127CDA}"/>
              </a:ext>
            </a:extLst>
          </p:cNvPr>
          <p:cNvCxnSpPr/>
          <p:nvPr userDrawn="1"/>
        </p:nvCxnSpPr>
        <p:spPr>
          <a:xfrm>
            <a:off x="365039" y="3282918"/>
            <a:ext cx="682438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68941" y="1761344"/>
            <a:ext cx="5558118" cy="1244441"/>
          </a:xfrm>
        </p:spPr>
        <p:txBody>
          <a:bodyPr anchor="b" anchorCtr="0">
            <a:normAutofit/>
          </a:bodyPr>
          <a:lstStyle>
            <a:lvl1pPr algn="l">
              <a:defRPr sz="4400" spc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Two lines max recommended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1" y="3696628"/>
            <a:ext cx="5558118" cy="1089529"/>
          </a:xfrm>
        </p:spPr>
        <p:txBody>
          <a:bodyPr>
            <a:spAutoFit/>
          </a:bodyPr>
          <a:lstStyle>
            <a:lvl1pPr marL="0" indent="0" algn="l">
              <a:buNone/>
              <a:defRPr sz="24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212812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Content Placeholder 6"/>
          <p:cNvSpPr>
            <a:spLocks noGrp="1"/>
          </p:cNvSpPr>
          <p:nvPr>
            <p:ph sz="quarter" idx="18" hasCustomPrompt="1"/>
          </p:nvPr>
        </p:nvSpPr>
        <p:spPr>
          <a:xfrm>
            <a:off x="6600917" y="1140948"/>
            <a:ext cx="4573588" cy="4575175"/>
          </a:xfrm>
        </p:spPr>
        <p:txBody>
          <a:bodyPr lIns="365760" tIns="365760" rIns="365760">
            <a:normAutofit/>
          </a:bodyPr>
          <a:lstStyle>
            <a:lvl1pPr marL="0" indent="0" algn="ctr">
              <a:buNone/>
              <a:defRPr sz="1600" b="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r>
              <a:rPr lang="en-US" dirty="0"/>
              <a:t>Click one of the icons below to insert a chart, table, photo, etc.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05333357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No Logo - I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38ED99AF-0D76-6D40-A47E-8B33970741C5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62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itle 1"/>
          <p:cNvSpPr>
            <a:spLocks noGrp="1"/>
          </p:cNvSpPr>
          <p:nvPr>
            <p:ph type="ctrTitle" hasCustomPrompt="1"/>
          </p:nvPr>
        </p:nvSpPr>
        <p:spPr>
          <a:xfrm>
            <a:off x="1524000" y="1033235"/>
            <a:ext cx="9144000" cy="2387600"/>
          </a:xfrm>
        </p:spPr>
        <p:txBody>
          <a:bodyPr anchor="b" anchorCtr="0"/>
          <a:lstStyle>
            <a:lvl1pPr algn="ctr">
              <a:defRPr sz="60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</a:t>
            </a:r>
            <a:br>
              <a:rPr lang="en-US" dirty="0"/>
            </a:br>
            <a:r>
              <a:rPr lang="en-US" dirty="0"/>
              <a:t>two lines maximum</a:t>
            </a:r>
          </a:p>
        </p:txBody>
      </p:sp>
      <p:sp>
        <p:nvSpPr>
          <p:cNvPr id="12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524000" y="4118027"/>
            <a:ext cx="9144000" cy="507831"/>
          </a:xfrm>
        </p:spPr>
        <p:txBody>
          <a:bodyPr>
            <a:spAutoFit/>
          </a:bodyPr>
          <a:lstStyle>
            <a:lvl1pPr marL="0" indent="0" algn="ctr">
              <a:buNone/>
              <a:defRPr sz="300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Subtitle – keep this 30 pt. font or larger</a:t>
            </a:r>
          </a:p>
        </p:txBody>
      </p:sp>
      <p:sp>
        <p:nvSpPr>
          <p:cNvPr id="1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179859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760A7D3D-8CA4-0241-ABB2-10CA3D30F40C}"/>
              </a:ext>
            </a:extLst>
          </p:cNvPr>
          <p:cNvCxnSpPr/>
          <p:nvPr userDrawn="1"/>
        </p:nvCxnSpPr>
        <p:spPr>
          <a:xfrm>
            <a:off x="5754781" y="3691086"/>
            <a:ext cx="682438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ort Content Right Square Photo Slide - Spillwa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1" y="3696628"/>
            <a:ext cx="5558118" cy="1089529"/>
          </a:xfrm>
        </p:spPr>
        <p:txBody>
          <a:bodyPr>
            <a:spAutoFit/>
          </a:bodyPr>
          <a:lstStyle>
            <a:lvl1pPr marL="0" indent="0" algn="l">
              <a:buNone/>
              <a:defRPr sz="2400" b="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367439" y="3282031"/>
            <a:ext cx="682438" cy="0"/>
          </a:xfrm>
          <a:prstGeom prst="line">
            <a:avLst/>
          </a:prstGeom>
          <a:ln w="50800">
            <a:solidFill>
              <a:schemeClr val="accent5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itle 1"/>
          <p:cNvSpPr>
            <a:spLocks noGrp="1"/>
          </p:cNvSpPr>
          <p:nvPr>
            <p:ph type="ctrTitle" hasCustomPrompt="1"/>
          </p:nvPr>
        </p:nvSpPr>
        <p:spPr>
          <a:xfrm>
            <a:off x="268941" y="1761344"/>
            <a:ext cx="5558118" cy="1244441"/>
          </a:xfrm>
        </p:spPr>
        <p:txBody>
          <a:bodyPr anchor="b" anchorCtr="0">
            <a:normAutofit/>
          </a:bodyPr>
          <a:lstStyle>
            <a:lvl1pPr algn="l">
              <a:defRPr sz="4400" spc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Two lines max recommended</a:t>
            </a:r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212812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6" name="Content Placeholder 6"/>
          <p:cNvSpPr>
            <a:spLocks noGrp="1"/>
          </p:cNvSpPr>
          <p:nvPr>
            <p:ph sz="quarter" idx="18" hasCustomPrompt="1"/>
          </p:nvPr>
        </p:nvSpPr>
        <p:spPr>
          <a:xfrm>
            <a:off x="6600917" y="1140948"/>
            <a:ext cx="4573588" cy="4575175"/>
          </a:xfrm>
        </p:spPr>
        <p:txBody>
          <a:bodyPr lIns="365760" tIns="365760" rIns="365760">
            <a:normAutofit/>
          </a:bodyPr>
          <a:lstStyle>
            <a:lvl1pPr marL="0" indent="0" algn="ctr">
              <a:buNone/>
              <a:defRPr sz="1600" b="0">
                <a:solidFill>
                  <a:schemeClr val="tx2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r>
              <a:rPr lang="en-US" dirty="0"/>
              <a:t>Click one of the icons below to insert a chart, table, photo, etc.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</p:spTree>
  </p:cSld>
  <p:clrMapOvr>
    <a:masterClrMapping/>
  </p:clrMapOvr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ort Content Right Square Photo Slide - Whiteca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1" y="3696628"/>
            <a:ext cx="5558118" cy="1089529"/>
          </a:xfrm>
        </p:spPr>
        <p:txBody>
          <a:bodyPr>
            <a:spAutoFit/>
          </a:bodyPr>
          <a:lstStyle>
            <a:lvl1pPr marL="0" indent="0" algn="l">
              <a:buNone/>
              <a:defRPr sz="2400" b="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367439" y="3282031"/>
            <a:ext cx="682438" cy="0"/>
          </a:xfrm>
          <a:prstGeom prst="line">
            <a:avLst/>
          </a:prstGeom>
          <a:ln w="50800">
            <a:solidFill>
              <a:schemeClr val="accent4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itle 1"/>
          <p:cNvSpPr>
            <a:spLocks noGrp="1"/>
          </p:cNvSpPr>
          <p:nvPr>
            <p:ph type="ctrTitle" hasCustomPrompt="1"/>
          </p:nvPr>
        </p:nvSpPr>
        <p:spPr>
          <a:xfrm>
            <a:off x="268941" y="1761344"/>
            <a:ext cx="5558118" cy="1244441"/>
          </a:xfrm>
        </p:spPr>
        <p:txBody>
          <a:bodyPr anchor="b" anchorCtr="0">
            <a:normAutofit/>
          </a:bodyPr>
          <a:lstStyle>
            <a:lvl1pPr algn="l">
              <a:defRPr sz="4400" spc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Two lines max recommended</a:t>
            </a:r>
          </a:p>
        </p:txBody>
      </p:sp>
      <p:sp>
        <p:nvSpPr>
          <p:cNvPr id="31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212812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3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Content Placeholder 6"/>
          <p:cNvSpPr>
            <a:spLocks noGrp="1"/>
          </p:cNvSpPr>
          <p:nvPr>
            <p:ph sz="quarter" idx="18" hasCustomPrompt="1"/>
          </p:nvPr>
        </p:nvSpPr>
        <p:spPr>
          <a:xfrm>
            <a:off x="6600917" y="1140948"/>
            <a:ext cx="4573588" cy="4575175"/>
          </a:xfrm>
        </p:spPr>
        <p:txBody>
          <a:bodyPr lIns="365760" tIns="365760" rIns="365760">
            <a:normAutofit/>
          </a:bodyPr>
          <a:lstStyle>
            <a:lvl1pPr marL="0" indent="0" algn="ctr">
              <a:buNone/>
              <a:defRPr sz="1600" b="0">
                <a:solidFill>
                  <a:schemeClr val="tx2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r>
              <a:rPr lang="en-US" dirty="0"/>
              <a:t>Click one of the icons below to insert a chart, table, photo, etc.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</p:spTree>
  </p:cSld>
  <p:clrMapOvr>
    <a:masterClrMapping/>
  </p:clrMapOvr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ort Content 4 Square Photos Slide - Switchy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68941" y="1694657"/>
            <a:ext cx="5558118" cy="1311128"/>
          </a:xfrm>
        </p:spPr>
        <p:txBody>
          <a:bodyPr anchor="b" anchorCtr="0">
            <a:spAutoFit/>
          </a:bodyPr>
          <a:lstStyle>
            <a:lvl1pPr algn="l">
              <a:defRPr sz="4400" spc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Two lines max recommended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1" y="3696628"/>
            <a:ext cx="5558118" cy="1089529"/>
          </a:xfrm>
        </p:spPr>
        <p:txBody>
          <a:bodyPr>
            <a:spAutoFit/>
          </a:bodyPr>
          <a:lstStyle>
            <a:lvl1pPr marL="0" indent="0" algn="l">
              <a:buNone/>
              <a:defRPr sz="24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212812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367439" y="3282031"/>
            <a:ext cx="682438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4" name="Picture Placeholder 6"/>
          <p:cNvSpPr>
            <a:spLocks noGrp="1"/>
          </p:cNvSpPr>
          <p:nvPr>
            <p:ph type="pic" sz="quarter" idx="20" hasCustomPrompt="1"/>
          </p:nvPr>
        </p:nvSpPr>
        <p:spPr>
          <a:xfrm>
            <a:off x="6096000" y="3282031"/>
            <a:ext cx="2793130" cy="2793127"/>
          </a:xfrm>
          <a:prstGeom prst="rect">
            <a:avLst/>
          </a:prstGeom>
          <a:noFill/>
        </p:spPr>
        <p:txBody>
          <a:bodyPr lIns="91440" tIns="91440" rIns="91440">
            <a:noAutofit/>
          </a:bodyPr>
          <a:lstStyle>
            <a:lvl1pPr marL="0" indent="0" algn="ctr">
              <a:buNone/>
              <a:defRPr sz="12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7" name="Picture Placeholder 6"/>
          <p:cNvSpPr>
            <a:spLocks noGrp="1"/>
          </p:cNvSpPr>
          <p:nvPr>
            <p:ph type="pic" sz="quarter" idx="21" hasCustomPrompt="1"/>
          </p:nvPr>
        </p:nvSpPr>
        <p:spPr>
          <a:xfrm>
            <a:off x="9129928" y="3282031"/>
            <a:ext cx="2793130" cy="2793127"/>
          </a:xfrm>
          <a:prstGeom prst="rect">
            <a:avLst/>
          </a:prstGeom>
          <a:noFill/>
        </p:spPr>
        <p:txBody>
          <a:bodyPr lIns="91440" tIns="91440" rIns="91440">
            <a:noAutofit/>
          </a:bodyPr>
          <a:lstStyle>
            <a:lvl1pPr marL="0" indent="0" algn="ctr">
              <a:buNone/>
              <a:defRPr sz="12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8" name="Picture Placeholder 6"/>
          <p:cNvSpPr>
            <a:spLocks noGrp="1"/>
          </p:cNvSpPr>
          <p:nvPr>
            <p:ph type="pic" sz="quarter" idx="22" hasCustomPrompt="1"/>
          </p:nvPr>
        </p:nvSpPr>
        <p:spPr>
          <a:xfrm>
            <a:off x="6096000" y="261853"/>
            <a:ext cx="2793130" cy="2793127"/>
          </a:xfrm>
          <a:prstGeom prst="rect">
            <a:avLst/>
          </a:prstGeom>
          <a:noFill/>
        </p:spPr>
        <p:txBody>
          <a:bodyPr lIns="91440" tIns="91440" rIns="91440">
            <a:noAutofit/>
          </a:bodyPr>
          <a:lstStyle>
            <a:lvl1pPr marL="0" indent="0" algn="ctr">
              <a:buNone/>
              <a:defRPr sz="12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9" name="Picture Placeholder 6"/>
          <p:cNvSpPr>
            <a:spLocks noGrp="1"/>
          </p:cNvSpPr>
          <p:nvPr>
            <p:ph type="pic" sz="quarter" idx="23" hasCustomPrompt="1"/>
          </p:nvPr>
        </p:nvSpPr>
        <p:spPr>
          <a:xfrm>
            <a:off x="9129928" y="261853"/>
            <a:ext cx="2793130" cy="2793127"/>
          </a:xfrm>
          <a:prstGeom prst="rect">
            <a:avLst/>
          </a:prstGeom>
          <a:noFill/>
        </p:spPr>
        <p:txBody>
          <a:bodyPr lIns="91440" tIns="91440" rIns="91440">
            <a:noAutofit/>
          </a:bodyPr>
          <a:lstStyle>
            <a:lvl1pPr marL="0" indent="0" algn="ctr">
              <a:buNone/>
              <a:defRPr sz="12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</p:spTree>
  </p:cSld>
  <p:clrMapOvr>
    <a:masterClrMapping/>
  </p:clrMapOvr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ort Content 4 Square Photos Slide - 193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2D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68941" y="1694657"/>
            <a:ext cx="5558118" cy="1311128"/>
          </a:xfrm>
        </p:spPr>
        <p:txBody>
          <a:bodyPr anchor="b" anchorCtr="0">
            <a:spAutoFit/>
          </a:bodyPr>
          <a:lstStyle>
            <a:lvl1pPr algn="l">
              <a:defRPr sz="4400" spc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Two lines max recommended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1" y="3696628"/>
            <a:ext cx="5558118" cy="1089529"/>
          </a:xfrm>
        </p:spPr>
        <p:txBody>
          <a:bodyPr>
            <a:spAutoFit/>
          </a:bodyPr>
          <a:lstStyle>
            <a:lvl1pPr marL="0" indent="0" algn="l">
              <a:buNone/>
              <a:defRPr sz="24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212812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367439" y="3282031"/>
            <a:ext cx="682438" cy="0"/>
          </a:xfrm>
          <a:prstGeom prst="line">
            <a:avLst/>
          </a:prstGeom>
          <a:ln w="50800">
            <a:solidFill>
              <a:schemeClr val="accent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20" hasCustomPrompt="1"/>
          </p:nvPr>
        </p:nvSpPr>
        <p:spPr>
          <a:xfrm>
            <a:off x="6096000" y="3282031"/>
            <a:ext cx="2793130" cy="2793127"/>
          </a:xfrm>
          <a:prstGeom prst="rect">
            <a:avLst/>
          </a:prstGeom>
          <a:noFill/>
        </p:spPr>
        <p:txBody>
          <a:bodyPr lIns="91440" tIns="91440" rIns="91440">
            <a:noAutofit/>
          </a:bodyPr>
          <a:lstStyle>
            <a:lvl1pPr marL="0" indent="0" algn="ctr">
              <a:buNone/>
              <a:defRPr sz="12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21" hasCustomPrompt="1"/>
          </p:nvPr>
        </p:nvSpPr>
        <p:spPr>
          <a:xfrm>
            <a:off x="9129928" y="3282031"/>
            <a:ext cx="2793130" cy="2793127"/>
          </a:xfrm>
          <a:prstGeom prst="rect">
            <a:avLst/>
          </a:prstGeom>
          <a:noFill/>
        </p:spPr>
        <p:txBody>
          <a:bodyPr lIns="91440" tIns="91440" rIns="91440">
            <a:noAutofit/>
          </a:bodyPr>
          <a:lstStyle>
            <a:lvl1pPr marL="0" indent="0" algn="ctr">
              <a:buNone/>
              <a:defRPr sz="12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4" name="Picture Placeholder 6"/>
          <p:cNvSpPr>
            <a:spLocks noGrp="1"/>
          </p:cNvSpPr>
          <p:nvPr>
            <p:ph type="pic" sz="quarter" idx="22" hasCustomPrompt="1"/>
          </p:nvPr>
        </p:nvSpPr>
        <p:spPr>
          <a:xfrm>
            <a:off x="6096000" y="261853"/>
            <a:ext cx="2793130" cy="2793127"/>
          </a:xfrm>
          <a:prstGeom prst="rect">
            <a:avLst/>
          </a:prstGeom>
          <a:noFill/>
        </p:spPr>
        <p:txBody>
          <a:bodyPr lIns="91440" tIns="91440" rIns="91440">
            <a:noAutofit/>
          </a:bodyPr>
          <a:lstStyle>
            <a:lvl1pPr marL="0" indent="0" algn="ctr">
              <a:buNone/>
              <a:defRPr sz="12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6" name="Picture Placeholder 6"/>
          <p:cNvSpPr>
            <a:spLocks noGrp="1"/>
          </p:cNvSpPr>
          <p:nvPr>
            <p:ph type="pic" sz="quarter" idx="23" hasCustomPrompt="1"/>
          </p:nvPr>
        </p:nvSpPr>
        <p:spPr>
          <a:xfrm>
            <a:off x="9129928" y="261853"/>
            <a:ext cx="2793130" cy="2793127"/>
          </a:xfrm>
          <a:prstGeom prst="rect">
            <a:avLst/>
          </a:prstGeom>
          <a:noFill/>
        </p:spPr>
        <p:txBody>
          <a:bodyPr lIns="91440" tIns="91440" rIns="91440">
            <a:noAutofit/>
          </a:bodyPr>
          <a:lstStyle>
            <a:lvl1pPr marL="0" indent="0" algn="ctr">
              <a:buNone/>
              <a:defRPr sz="12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</p:spTree>
  </p:cSld>
  <p:clrMapOvr>
    <a:masterClrMapping/>
  </p:clrMapOvr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ort Content 4 Square Photos Slide - Bluebonne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68941" y="1694657"/>
            <a:ext cx="5558118" cy="1311128"/>
          </a:xfrm>
        </p:spPr>
        <p:txBody>
          <a:bodyPr anchor="b" anchorCtr="0">
            <a:spAutoFit/>
          </a:bodyPr>
          <a:lstStyle>
            <a:lvl1pPr algn="l">
              <a:defRPr sz="4400" spc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Two lines max recommended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1" y="3696628"/>
            <a:ext cx="5558118" cy="1089529"/>
          </a:xfrm>
        </p:spPr>
        <p:txBody>
          <a:bodyPr>
            <a:spAutoFit/>
          </a:bodyPr>
          <a:lstStyle>
            <a:lvl1pPr marL="0" indent="0" algn="l">
              <a:buNone/>
              <a:defRPr sz="24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212812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20" hasCustomPrompt="1"/>
          </p:nvPr>
        </p:nvSpPr>
        <p:spPr>
          <a:xfrm>
            <a:off x="6096000" y="3282031"/>
            <a:ext cx="2793130" cy="2793127"/>
          </a:xfrm>
          <a:prstGeom prst="rect">
            <a:avLst/>
          </a:prstGeom>
          <a:noFill/>
        </p:spPr>
        <p:txBody>
          <a:bodyPr lIns="91440" tIns="91440" rIns="91440">
            <a:noAutofit/>
          </a:bodyPr>
          <a:lstStyle>
            <a:lvl1pPr marL="0" indent="0" algn="ctr">
              <a:buNone/>
              <a:defRPr sz="12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21" hasCustomPrompt="1"/>
          </p:nvPr>
        </p:nvSpPr>
        <p:spPr>
          <a:xfrm>
            <a:off x="9129928" y="3282031"/>
            <a:ext cx="2793130" cy="2793127"/>
          </a:xfrm>
          <a:prstGeom prst="rect">
            <a:avLst/>
          </a:prstGeom>
          <a:noFill/>
        </p:spPr>
        <p:txBody>
          <a:bodyPr lIns="91440" tIns="91440" rIns="91440">
            <a:noAutofit/>
          </a:bodyPr>
          <a:lstStyle>
            <a:lvl1pPr marL="0" indent="0" algn="ctr">
              <a:buNone/>
              <a:defRPr sz="12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4" name="Picture Placeholder 6"/>
          <p:cNvSpPr>
            <a:spLocks noGrp="1"/>
          </p:cNvSpPr>
          <p:nvPr>
            <p:ph type="pic" sz="quarter" idx="22" hasCustomPrompt="1"/>
          </p:nvPr>
        </p:nvSpPr>
        <p:spPr>
          <a:xfrm>
            <a:off x="6096000" y="261853"/>
            <a:ext cx="2793130" cy="2793127"/>
          </a:xfrm>
          <a:prstGeom prst="rect">
            <a:avLst/>
          </a:prstGeom>
          <a:noFill/>
        </p:spPr>
        <p:txBody>
          <a:bodyPr lIns="91440" tIns="91440" rIns="91440">
            <a:noAutofit/>
          </a:bodyPr>
          <a:lstStyle>
            <a:lvl1pPr marL="0" indent="0" algn="ctr">
              <a:buNone/>
              <a:defRPr sz="12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6" name="Picture Placeholder 6"/>
          <p:cNvSpPr>
            <a:spLocks noGrp="1"/>
          </p:cNvSpPr>
          <p:nvPr>
            <p:ph type="pic" sz="quarter" idx="23" hasCustomPrompt="1"/>
          </p:nvPr>
        </p:nvSpPr>
        <p:spPr>
          <a:xfrm>
            <a:off x="9129928" y="261853"/>
            <a:ext cx="2793130" cy="2793127"/>
          </a:xfrm>
          <a:prstGeom prst="rect">
            <a:avLst/>
          </a:prstGeom>
          <a:noFill/>
        </p:spPr>
        <p:txBody>
          <a:bodyPr lIns="91440" tIns="91440" rIns="91440">
            <a:noAutofit/>
          </a:bodyPr>
          <a:lstStyle>
            <a:lvl1pPr marL="0" indent="0" algn="ctr">
              <a:buNone/>
              <a:defRPr sz="12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2946F36A-172A-9A41-AA0B-DA290E8674DA}"/>
              </a:ext>
            </a:extLst>
          </p:cNvPr>
          <p:cNvCxnSpPr/>
          <p:nvPr userDrawn="1"/>
        </p:nvCxnSpPr>
        <p:spPr>
          <a:xfrm>
            <a:off x="367439" y="3282031"/>
            <a:ext cx="682438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ort Content 4 Square Photos Slide - Aqua-F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>
            <a:extLst>
              <a:ext uri="{FF2B5EF4-FFF2-40B4-BE49-F238E27FC236}">
                <a16:creationId xmlns:a16="http://schemas.microsoft.com/office/drawing/2014/main" id="{0AB78E57-98A5-9643-B097-24A7BD855193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8583DEA6-2178-4643-927B-2922D88F7917}"/>
              </a:ext>
            </a:extLst>
          </p:cNvPr>
          <p:cNvCxnSpPr/>
          <p:nvPr userDrawn="1"/>
        </p:nvCxnSpPr>
        <p:spPr>
          <a:xfrm>
            <a:off x="367439" y="3282031"/>
            <a:ext cx="682438" cy="0"/>
          </a:xfrm>
          <a:prstGeom prst="line">
            <a:avLst/>
          </a:prstGeom>
          <a:ln w="50800">
            <a:solidFill>
              <a:schemeClr val="accent3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68941" y="1694657"/>
            <a:ext cx="5558118" cy="1311128"/>
          </a:xfrm>
        </p:spPr>
        <p:txBody>
          <a:bodyPr anchor="b" anchorCtr="0">
            <a:spAutoFit/>
          </a:bodyPr>
          <a:lstStyle>
            <a:lvl1pPr algn="l">
              <a:defRPr sz="4400" spc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Two lines max recommended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1" y="3696628"/>
            <a:ext cx="5558118" cy="1089529"/>
          </a:xfrm>
        </p:spPr>
        <p:txBody>
          <a:bodyPr>
            <a:spAutoFit/>
          </a:bodyPr>
          <a:lstStyle>
            <a:lvl1pPr marL="0" indent="0" algn="l">
              <a:buNone/>
              <a:defRPr sz="24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212812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20" hasCustomPrompt="1"/>
          </p:nvPr>
        </p:nvSpPr>
        <p:spPr>
          <a:xfrm>
            <a:off x="6096000" y="3282031"/>
            <a:ext cx="2793130" cy="2793127"/>
          </a:xfrm>
          <a:prstGeom prst="rect">
            <a:avLst/>
          </a:prstGeom>
          <a:noFill/>
        </p:spPr>
        <p:txBody>
          <a:bodyPr lIns="91440" tIns="91440" rIns="91440">
            <a:noAutofit/>
          </a:bodyPr>
          <a:lstStyle>
            <a:lvl1pPr marL="0" indent="0" algn="ctr">
              <a:buNone/>
              <a:defRPr sz="12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21" hasCustomPrompt="1"/>
          </p:nvPr>
        </p:nvSpPr>
        <p:spPr>
          <a:xfrm>
            <a:off x="9129928" y="3282031"/>
            <a:ext cx="2793130" cy="2793127"/>
          </a:xfrm>
          <a:prstGeom prst="rect">
            <a:avLst/>
          </a:prstGeom>
          <a:noFill/>
        </p:spPr>
        <p:txBody>
          <a:bodyPr lIns="91440" tIns="91440" rIns="91440">
            <a:noAutofit/>
          </a:bodyPr>
          <a:lstStyle>
            <a:lvl1pPr marL="0" indent="0" algn="ctr">
              <a:buNone/>
              <a:defRPr sz="12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4" name="Picture Placeholder 6"/>
          <p:cNvSpPr>
            <a:spLocks noGrp="1"/>
          </p:cNvSpPr>
          <p:nvPr>
            <p:ph type="pic" sz="quarter" idx="22" hasCustomPrompt="1"/>
          </p:nvPr>
        </p:nvSpPr>
        <p:spPr>
          <a:xfrm>
            <a:off x="6096000" y="261853"/>
            <a:ext cx="2793130" cy="2793127"/>
          </a:xfrm>
          <a:prstGeom prst="rect">
            <a:avLst/>
          </a:prstGeom>
          <a:noFill/>
        </p:spPr>
        <p:txBody>
          <a:bodyPr lIns="91440" tIns="91440" rIns="91440">
            <a:noAutofit/>
          </a:bodyPr>
          <a:lstStyle>
            <a:lvl1pPr marL="0" indent="0" algn="ctr">
              <a:buNone/>
              <a:defRPr sz="12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6" name="Picture Placeholder 6"/>
          <p:cNvSpPr>
            <a:spLocks noGrp="1"/>
          </p:cNvSpPr>
          <p:nvPr>
            <p:ph type="pic" sz="quarter" idx="23" hasCustomPrompt="1"/>
          </p:nvPr>
        </p:nvSpPr>
        <p:spPr>
          <a:xfrm>
            <a:off x="9129928" y="261853"/>
            <a:ext cx="2793130" cy="2793127"/>
          </a:xfrm>
          <a:prstGeom prst="rect">
            <a:avLst/>
          </a:prstGeom>
          <a:noFill/>
        </p:spPr>
        <p:txBody>
          <a:bodyPr lIns="91440" tIns="91440" rIns="91440">
            <a:noAutofit/>
          </a:bodyPr>
          <a:lstStyle>
            <a:lvl1pPr marL="0" indent="0" algn="ctr">
              <a:buNone/>
              <a:defRPr sz="12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760585159"/>
      </p:ext>
    </p:extLst>
  </p:cSld>
  <p:clrMapOvr>
    <a:masterClrMapping/>
  </p:clrMapOvr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ort Content 4 Square Photos Slide - I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>
            <a:extLst>
              <a:ext uri="{FF2B5EF4-FFF2-40B4-BE49-F238E27FC236}">
                <a16:creationId xmlns:a16="http://schemas.microsoft.com/office/drawing/2014/main" id="{5ECDCEB8-C6F7-A94C-B70E-B64EF39ACC0E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62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DF3FDC7F-7B77-EA49-B24E-74737DAD8E6A}"/>
              </a:ext>
            </a:extLst>
          </p:cNvPr>
          <p:cNvCxnSpPr/>
          <p:nvPr userDrawn="1"/>
        </p:nvCxnSpPr>
        <p:spPr>
          <a:xfrm>
            <a:off x="365039" y="3282031"/>
            <a:ext cx="682438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68941" y="1694657"/>
            <a:ext cx="5558118" cy="1311128"/>
          </a:xfrm>
        </p:spPr>
        <p:txBody>
          <a:bodyPr anchor="b" anchorCtr="0">
            <a:spAutoFit/>
          </a:bodyPr>
          <a:lstStyle>
            <a:lvl1pPr algn="l">
              <a:defRPr sz="4400" spc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Two lines max recommended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1" y="3696628"/>
            <a:ext cx="5558118" cy="1089529"/>
          </a:xfrm>
        </p:spPr>
        <p:txBody>
          <a:bodyPr>
            <a:spAutoFit/>
          </a:bodyPr>
          <a:lstStyle>
            <a:lvl1pPr marL="0" indent="0" algn="l">
              <a:buNone/>
              <a:defRPr sz="24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212812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20" hasCustomPrompt="1"/>
          </p:nvPr>
        </p:nvSpPr>
        <p:spPr>
          <a:xfrm>
            <a:off x="6096000" y="3282031"/>
            <a:ext cx="2793130" cy="2793127"/>
          </a:xfrm>
          <a:prstGeom prst="rect">
            <a:avLst/>
          </a:prstGeom>
          <a:noFill/>
        </p:spPr>
        <p:txBody>
          <a:bodyPr lIns="91440" tIns="91440" rIns="91440">
            <a:noAutofit/>
          </a:bodyPr>
          <a:lstStyle>
            <a:lvl1pPr marL="0" indent="0" algn="ctr">
              <a:buNone/>
              <a:defRPr sz="12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21" hasCustomPrompt="1"/>
          </p:nvPr>
        </p:nvSpPr>
        <p:spPr>
          <a:xfrm>
            <a:off x="9129928" y="3282031"/>
            <a:ext cx="2793130" cy="2793127"/>
          </a:xfrm>
          <a:prstGeom prst="rect">
            <a:avLst/>
          </a:prstGeom>
          <a:noFill/>
        </p:spPr>
        <p:txBody>
          <a:bodyPr lIns="91440" tIns="91440" rIns="91440">
            <a:noAutofit/>
          </a:bodyPr>
          <a:lstStyle>
            <a:lvl1pPr marL="0" indent="0" algn="ctr">
              <a:buNone/>
              <a:defRPr sz="12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4" name="Picture Placeholder 6"/>
          <p:cNvSpPr>
            <a:spLocks noGrp="1"/>
          </p:cNvSpPr>
          <p:nvPr>
            <p:ph type="pic" sz="quarter" idx="22" hasCustomPrompt="1"/>
          </p:nvPr>
        </p:nvSpPr>
        <p:spPr>
          <a:xfrm>
            <a:off x="6096000" y="261853"/>
            <a:ext cx="2793130" cy="2793127"/>
          </a:xfrm>
          <a:prstGeom prst="rect">
            <a:avLst/>
          </a:prstGeom>
          <a:noFill/>
        </p:spPr>
        <p:txBody>
          <a:bodyPr lIns="91440" tIns="91440" rIns="91440">
            <a:noAutofit/>
          </a:bodyPr>
          <a:lstStyle>
            <a:lvl1pPr marL="0" indent="0" algn="ctr">
              <a:buNone/>
              <a:defRPr sz="12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6" name="Picture Placeholder 6"/>
          <p:cNvSpPr>
            <a:spLocks noGrp="1"/>
          </p:cNvSpPr>
          <p:nvPr>
            <p:ph type="pic" sz="quarter" idx="23" hasCustomPrompt="1"/>
          </p:nvPr>
        </p:nvSpPr>
        <p:spPr>
          <a:xfrm>
            <a:off x="9129928" y="261853"/>
            <a:ext cx="2793130" cy="2793127"/>
          </a:xfrm>
          <a:prstGeom prst="rect">
            <a:avLst/>
          </a:prstGeom>
          <a:noFill/>
        </p:spPr>
        <p:txBody>
          <a:bodyPr lIns="91440" tIns="91440" rIns="91440">
            <a:noAutofit/>
          </a:bodyPr>
          <a:lstStyle>
            <a:lvl1pPr marL="0" indent="0" algn="ctr">
              <a:buNone/>
              <a:defRPr sz="12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660438419"/>
      </p:ext>
    </p:extLst>
  </p:cSld>
  <p:clrMapOvr>
    <a:masterClrMapping/>
  </p:clrMapOvr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ort Content 4 Square Photos Slide - Lost Pi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0AC678C1-9AE7-4A41-B8E8-A38648F16271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275D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1DBD364B-7E0D-7D42-8FF6-19B3EE21AF3A}"/>
              </a:ext>
            </a:extLst>
          </p:cNvPr>
          <p:cNvCxnSpPr/>
          <p:nvPr userDrawn="1"/>
        </p:nvCxnSpPr>
        <p:spPr>
          <a:xfrm>
            <a:off x="365039" y="3282031"/>
            <a:ext cx="682438" cy="0"/>
          </a:xfrm>
          <a:prstGeom prst="line">
            <a:avLst/>
          </a:prstGeom>
          <a:ln w="50800">
            <a:solidFill>
              <a:schemeClr val="accent6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68941" y="1694657"/>
            <a:ext cx="5558118" cy="1311128"/>
          </a:xfrm>
        </p:spPr>
        <p:txBody>
          <a:bodyPr anchor="b" anchorCtr="0">
            <a:spAutoFit/>
          </a:bodyPr>
          <a:lstStyle>
            <a:lvl1pPr algn="l">
              <a:defRPr sz="4400" spc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Two lines max recommended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1" y="3696628"/>
            <a:ext cx="5558118" cy="1089529"/>
          </a:xfrm>
        </p:spPr>
        <p:txBody>
          <a:bodyPr>
            <a:spAutoFit/>
          </a:bodyPr>
          <a:lstStyle>
            <a:lvl1pPr marL="0" indent="0" algn="l">
              <a:buNone/>
              <a:defRPr sz="24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212812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20" hasCustomPrompt="1"/>
          </p:nvPr>
        </p:nvSpPr>
        <p:spPr>
          <a:xfrm>
            <a:off x="6096000" y="3282031"/>
            <a:ext cx="2793130" cy="2793127"/>
          </a:xfrm>
          <a:prstGeom prst="rect">
            <a:avLst/>
          </a:prstGeom>
          <a:noFill/>
        </p:spPr>
        <p:txBody>
          <a:bodyPr lIns="91440" tIns="91440" rIns="91440">
            <a:noAutofit/>
          </a:bodyPr>
          <a:lstStyle>
            <a:lvl1pPr marL="0" indent="0" algn="ctr">
              <a:buNone/>
              <a:defRPr sz="12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21" hasCustomPrompt="1"/>
          </p:nvPr>
        </p:nvSpPr>
        <p:spPr>
          <a:xfrm>
            <a:off x="9129928" y="3282031"/>
            <a:ext cx="2793130" cy="2793127"/>
          </a:xfrm>
          <a:prstGeom prst="rect">
            <a:avLst/>
          </a:prstGeom>
          <a:noFill/>
        </p:spPr>
        <p:txBody>
          <a:bodyPr lIns="91440" tIns="91440" rIns="91440">
            <a:noAutofit/>
          </a:bodyPr>
          <a:lstStyle>
            <a:lvl1pPr marL="0" indent="0" algn="ctr">
              <a:buNone/>
              <a:defRPr sz="12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4" name="Picture Placeholder 6"/>
          <p:cNvSpPr>
            <a:spLocks noGrp="1"/>
          </p:cNvSpPr>
          <p:nvPr>
            <p:ph type="pic" sz="quarter" idx="22" hasCustomPrompt="1"/>
          </p:nvPr>
        </p:nvSpPr>
        <p:spPr>
          <a:xfrm>
            <a:off x="6096000" y="261853"/>
            <a:ext cx="2793130" cy="2793127"/>
          </a:xfrm>
          <a:prstGeom prst="rect">
            <a:avLst/>
          </a:prstGeom>
          <a:noFill/>
        </p:spPr>
        <p:txBody>
          <a:bodyPr lIns="91440" tIns="91440" rIns="91440">
            <a:noAutofit/>
          </a:bodyPr>
          <a:lstStyle>
            <a:lvl1pPr marL="0" indent="0" algn="ctr">
              <a:buNone/>
              <a:defRPr sz="12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6" name="Picture Placeholder 6"/>
          <p:cNvSpPr>
            <a:spLocks noGrp="1"/>
          </p:cNvSpPr>
          <p:nvPr>
            <p:ph type="pic" sz="quarter" idx="23" hasCustomPrompt="1"/>
          </p:nvPr>
        </p:nvSpPr>
        <p:spPr>
          <a:xfrm>
            <a:off x="9129928" y="261853"/>
            <a:ext cx="2793130" cy="2793127"/>
          </a:xfrm>
          <a:prstGeom prst="rect">
            <a:avLst/>
          </a:prstGeom>
          <a:noFill/>
        </p:spPr>
        <p:txBody>
          <a:bodyPr lIns="91440" tIns="91440" rIns="91440">
            <a:noAutofit/>
          </a:bodyPr>
          <a:lstStyle>
            <a:lvl1pPr marL="0" indent="0" algn="ctr">
              <a:buNone/>
              <a:defRPr sz="12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809885435"/>
      </p:ext>
    </p:extLst>
  </p:cSld>
  <p:clrMapOvr>
    <a:masterClrMapping/>
  </p:clrMapOvr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ort Content 4 Square Photos Slide - Wirt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>
            <a:extLst>
              <a:ext uri="{FF2B5EF4-FFF2-40B4-BE49-F238E27FC236}">
                <a16:creationId xmlns:a16="http://schemas.microsoft.com/office/drawing/2014/main" id="{1DEDA3D4-9F51-0347-8F9E-221CBDCFEB65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840B5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439A795B-BBDA-894B-B3AE-2833109840A8}"/>
              </a:ext>
            </a:extLst>
          </p:cNvPr>
          <p:cNvCxnSpPr/>
          <p:nvPr userDrawn="1"/>
        </p:nvCxnSpPr>
        <p:spPr>
          <a:xfrm>
            <a:off x="365039" y="3282918"/>
            <a:ext cx="682438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68941" y="1694657"/>
            <a:ext cx="5558118" cy="1311128"/>
          </a:xfrm>
        </p:spPr>
        <p:txBody>
          <a:bodyPr anchor="b" anchorCtr="0">
            <a:spAutoFit/>
          </a:bodyPr>
          <a:lstStyle>
            <a:lvl1pPr algn="l">
              <a:defRPr sz="4400" spc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Two lines max recommended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1" y="3696628"/>
            <a:ext cx="5558118" cy="1089529"/>
          </a:xfrm>
        </p:spPr>
        <p:txBody>
          <a:bodyPr>
            <a:spAutoFit/>
          </a:bodyPr>
          <a:lstStyle>
            <a:lvl1pPr marL="0" indent="0" algn="l">
              <a:buNone/>
              <a:defRPr sz="24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212812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20" hasCustomPrompt="1"/>
          </p:nvPr>
        </p:nvSpPr>
        <p:spPr>
          <a:xfrm>
            <a:off x="6096000" y="3282031"/>
            <a:ext cx="2793130" cy="2793127"/>
          </a:xfrm>
          <a:prstGeom prst="rect">
            <a:avLst/>
          </a:prstGeom>
          <a:noFill/>
        </p:spPr>
        <p:txBody>
          <a:bodyPr lIns="91440" tIns="91440" rIns="91440">
            <a:noAutofit/>
          </a:bodyPr>
          <a:lstStyle>
            <a:lvl1pPr marL="0" indent="0" algn="ctr">
              <a:buNone/>
              <a:defRPr sz="12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21" hasCustomPrompt="1"/>
          </p:nvPr>
        </p:nvSpPr>
        <p:spPr>
          <a:xfrm>
            <a:off x="9129928" y="3282031"/>
            <a:ext cx="2793130" cy="2793127"/>
          </a:xfrm>
          <a:prstGeom prst="rect">
            <a:avLst/>
          </a:prstGeom>
          <a:noFill/>
        </p:spPr>
        <p:txBody>
          <a:bodyPr lIns="91440" tIns="91440" rIns="91440">
            <a:noAutofit/>
          </a:bodyPr>
          <a:lstStyle>
            <a:lvl1pPr marL="0" indent="0" algn="ctr">
              <a:buNone/>
              <a:defRPr sz="12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4" name="Picture Placeholder 6"/>
          <p:cNvSpPr>
            <a:spLocks noGrp="1"/>
          </p:cNvSpPr>
          <p:nvPr>
            <p:ph type="pic" sz="quarter" idx="22" hasCustomPrompt="1"/>
          </p:nvPr>
        </p:nvSpPr>
        <p:spPr>
          <a:xfrm>
            <a:off x="6096000" y="261853"/>
            <a:ext cx="2793130" cy="2793127"/>
          </a:xfrm>
          <a:prstGeom prst="rect">
            <a:avLst/>
          </a:prstGeom>
          <a:noFill/>
        </p:spPr>
        <p:txBody>
          <a:bodyPr lIns="91440" tIns="91440" rIns="91440">
            <a:noAutofit/>
          </a:bodyPr>
          <a:lstStyle>
            <a:lvl1pPr marL="0" indent="0" algn="ctr">
              <a:buNone/>
              <a:defRPr sz="12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6" name="Picture Placeholder 6"/>
          <p:cNvSpPr>
            <a:spLocks noGrp="1"/>
          </p:cNvSpPr>
          <p:nvPr>
            <p:ph type="pic" sz="quarter" idx="23" hasCustomPrompt="1"/>
          </p:nvPr>
        </p:nvSpPr>
        <p:spPr>
          <a:xfrm>
            <a:off x="9129928" y="261853"/>
            <a:ext cx="2793130" cy="2793127"/>
          </a:xfrm>
          <a:prstGeom prst="rect">
            <a:avLst/>
          </a:prstGeom>
          <a:noFill/>
        </p:spPr>
        <p:txBody>
          <a:bodyPr lIns="91440" tIns="91440" rIns="91440">
            <a:noAutofit/>
          </a:bodyPr>
          <a:lstStyle>
            <a:lvl1pPr marL="0" indent="0" algn="ctr">
              <a:buNone/>
              <a:defRPr sz="12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643293234"/>
      </p:ext>
    </p:extLst>
  </p:cSld>
  <p:clrMapOvr>
    <a:masterClrMapping/>
  </p:clrMapOvr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ort Content 4 Square Photos Slide - Spillwa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1" y="3696628"/>
            <a:ext cx="5558118" cy="1089529"/>
          </a:xfrm>
        </p:spPr>
        <p:txBody>
          <a:bodyPr>
            <a:spAutoFit/>
          </a:bodyPr>
          <a:lstStyle>
            <a:lvl1pPr marL="0" indent="0" algn="l">
              <a:buNone/>
              <a:defRPr sz="2400" b="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367439" y="3282031"/>
            <a:ext cx="682438" cy="0"/>
          </a:xfrm>
          <a:prstGeom prst="line">
            <a:avLst/>
          </a:prstGeom>
          <a:ln w="50800">
            <a:solidFill>
              <a:schemeClr val="accent5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itle 1"/>
          <p:cNvSpPr>
            <a:spLocks noGrp="1"/>
          </p:cNvSpPr>
          <p:nvPr>
            <p:ph type="ctrTitle" hasCustomPrompt="1"/>
          </p:nvPr>
        </p:nvSpPr>
        <p:spPr>
          <a:xfrm>
            <a:off x="268941" y="1694657"/>
            <a:ext cx="5558118" cy="1311128"/>
          </a:xfrm>
        </p:spPr>
        <p:txBody>
          <a:bodyPr anchor="b" anchorCtr="0">
            <a:spAutoFit/>
          </a:bodyPr>
          <a:lstStyle>
            <a:lvl1pPr algn="l">
              <a:defRPr sz="4400" spc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Two lines max recommended</a:t>
            </a:r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212812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6" name="Picture Placeholder 6"/>
          <p:cNvSpPr>
            <a:spLocks noGrp="1"/>
          </p:cNvSpPr>
          <p:nvPr>
            <p:ph type="pic" sz="quarter" idx="20" hasCustomPrompt="1"/>
          </p:nvPr>
        </p:nvSpPr>
        <p:spPr>
          <a:xfrm>
            <a:off x="6096000" y="3282031"/>
            <a:ext cx="2793130" cy="2793127"/>
          </a:xfrm>
          <a:prstGeom prst="rect">
            <a:avLst/>
          </a:prstGeom>
          <a:noFill/>
        </p:spPr>
        <p:txBody>
          <a:bodyPr lIns="91440" tIns="91440" rIns="91440">
            <a:noAutofit/>
          </a:bodyPr>
          <a:lstStyle>
            <a:lvl1pPr marL="0" indent="0" algn="ctr">
              <a:buNone/>
              <a:defRPr sz="12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7" name="Picture Placeholder 6"/>
          <p:cNvSpPr>
            <a:spLocks noGrp="1"/>
          </p:cNvSpPr>
          <p:nvPr>
            <p:ph type="pic" sz="quarter" idx="21" hasCustomPrompt="1"/>
          </p:nvPr>
        </p:nvSpPr>
        <p:spPr>
          <a:xfrm>
            <a:off x="9129928" y="3282031"/>
            <a:ext cx="2793130" cy="2793127"/>
          </a:xfrm>
          <a:prstGeom prst="rect">
            <a:avLst/>
          </a:prstGeom>
          <a:noFill/>
        </p:spPr>
        <p:txBody>
          <a:bodyPr lIns="91440" tIns="91440" rIns="91440">
            <a:noAutofit/>
          </a:bodyPr>
          <a:lstStyle>
            <a:lvl1pPr marL="0" indent="0" algn="ctr">
              <a:buNone/>
              <a:defRPr sz="12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8" name="Picture Placeholder 6"/>
          <p:cNvSpPr>
            <a:spLocks noGrp="1"/>
          </p:cNvSpPr>
          <p:nvPr>
            <p:ph type="pic" sz="quarter" idx="22" hasCustomPrompt="1"/>
          </p:nvPr>
        </p:nvSpPr>
        <p:spPr>
          <a:xfrm>
            <a:off x="6096000" y="261853"/>
            <a:ext cx="2793130" cy="2793127"/>
          </a:xfrm>
          <a:prstGeom prst="rect">
            <a:avLst/>
          </a:prstGeom>
          <a:noFill/>
        </p:spPr>
        <p:txBody>
          <a:bodyPr lIns="91440" tIns="91440" rIns="91440">
            <a:noAutofit/>
          </a:bodyPr>
          <a:lstStyle>
            <a:lvl1pPr marL="0" indent="0" algn="ctr">
              <a:buNone/>
              <a:defRPr sz="12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9" name="Picture Placeholder 6"/>
          <p:cNvSpPr>
            <a:spLocks noGrp="1"/>
          </p:cNvSpPr>
          <p:nvPr>
            <p:ph type="pic" sz="quarter" idx="23" hasCustomPrompt="1"/>
          </p:nvPr>
        </p:nvSpPr>
        <p:spPr>
          <a:xfrm>
            <a:off x="9129928" y="261853"/>
            <a:ext cx="2793130" cy="2793127"/>
          </a:xfrm>
          <a:prstGeom prst="rect">
            <a:avLst/>
          </a:prstGeom>
          <a:noFill/>
        </p:spPr>
        <p:txBody>
          <a:bodyPr lIns="91440" tIns="91440" rIns="91440">
            <a:noAutofit/>
          </a:bodyPr>
          <a:lstStyle>
            <a:lvl1pPr marL="0" indent="0" algn="ctr">
              <a:buNone/>
              <a:defRPr sz="12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No Logo - Lost Pi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5F768F5D-2F7F-EA4B-B043-897F818E9257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275D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itle 1"/>
          <p:cNvSpPr>
            <a:spLocks noGrp="1"/>
          </p:cNvSpPr>
          <p:nvPr>
            <p:ph type="ctrTitle" hasCustomPrompt="1"/>
          </p:nvPr>
        </p:nvSpPr>
        <p:spPr>
          <a:xfrm>
            <a:off x="1524000" y="1030972"/>
            <a:ext cx="9144000" cy="2387600"/>
          </a:xfrm>
        </p:spPr>
        <p:txBody>
          <a:bodyPr anchor="b" anchorCtr="0"/>
          <a:lstStyle>
            <a:lvl1pPr algn="ctr">
              <a:defRPr sz="60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</a:t>
            </a:r>
            <a:br>
              <a:rPr lang="en-US" dirty="0"/>
            </a:br>
            <a:r>
              <a:rPr lang="en-US" dirty="0"/>
              <a:t>two lines maximum</a:t>
            </a:r>
          </a:p>
        </p:txBody>
      </p:sp>
      <p:sp>
        <p:nvSpPr>
          <p:cNvPr id="12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524000" y="4115764"/>
            <a:ext cx="9144000" cy="507831"/>
          </a:xfrm>
        </p:spPr>
        <p:txBody>
          <a:bodyPr>
            <a:spAutoFit/>
          </a:bodyPr>
          <a:lstStyle>
            <a:lvl1pPr marL="0" indent="0" algn="ctr">
              <a:buNone/>
              <a:defRPr sz="300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Subtitle – keep this 30 pt. font or larger</a:t>
            </a:r>
          </a:p>
        </p:txBody>
      </p:sp>
      <p:sp>
        <p:nvSpPr>
          <p:cNvPr id="1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179859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7D9FAE8F-87CC-EE4A-ABFE-F715AD295F2D}"/>
              </a:ext>
            </a:extLst>
          </p:cNvPr>
          <p:cNvCxnSpPr/>
          <p:nvPr userDrawn="1"/>
        </p:nvCxnSpPr>
        <p:spPr>
          <a:xfrm>
            <a:off x="5754781" y="3701167"/>
            <a:ext cx="682438" cy="0"/>
          </a:xfrm>
          <a:prstGeom prst="line">
            <a:avLst/>
          </a:prstGeom>
          <a:ln w="50800">
            <a:solidFill>
              <a:schemeClr val="accent6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24342800"/>
      </p:ext>
    </p:extLst>
  </p:cSld>
  <p:clrMapOvr>
    <a:masterClrMapping/>
  </p:clrMapOvr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ort Content 4 Square Photos Slide - Whiteca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1" y="3696628"/>
            <a:ext cx="5558118" cy="1089529"/>
          </a:xfrm>
        </p:spPr>
        <p:txBody>
          <a:bodyPr>
            <a:spAutoFit/>
          </a:bodyPr>
          <a:lstStyle>
            <a:lvl1pPr marL="0" indent="0" algn="l">
              <a:buNone/>
              <a:defRPr sz="2400" b="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367439" y="3282031"/>
            <a:ext cx="682438" cy="0"/>
          </a:xfrm>
          <a:prstGeom prst="line">
            <a:avLst/>
          </a:prstGeom>
          <a:ln w="50800">
            <a:solidFill>
              <a:schemeClr val="accent3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itle 1"/>
          <p:cNvSpPr>
            <a:spLocks noGrp="1"/>
          </p:cNvSpPr>
          <p:nvPr>
            <p:ph type="ctrTitle" hasCustomPrompt="1"/>
          </p:nvPr>
        </p:nvSpPr>
        <p:spPr>
          <a:xfrm>
            <a:off x="268941" y="1694657"/>
            <a:ext cx="5558118" cy="1311128"/>
          </a:xfrm>
        </p:spPr>
        <p:txBody>
          <a:bodyPr anchor="b" anchorCtr="0">
            <a:spAutoFit/>
          </a:bodyPr>
          <a:lstStyle>
            <a:lvl1pPr algn="l">
              <a:defRPr sz="4400" spc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Two lines max recommended</a:t>
            </a:r>
          </a:p>
        </p:txBody>
      </p:sp>
      <p:sp>
        <p:nvSpPr>
          <p:cNvPr id="31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212812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3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Picture Placeholder 6"/>
          <p:cNvSpPr>
            <a:spLocks noGrp="1"/>
          </p:cNvSpPr>
          <p:nvPr>
            <p:ph type="pic" sz="quarter" idx="20" hasCustomPrompt="1"/>
          </p:nvPr>
        </p:nvSpPr>
        <p:spPr>
          <a:xfrm>
            <a:off x="6096000" y="3282031"/>
            <a:ext cx="2793130" cy="2793127"/>
          </a:xfrm>
          <a:prstGeom prst="rect">
            <a:avLst/>
          </a:prstGeom>
          <a:noFill/>
        </p:spPr>
        <p:txBody>
          <a:bodyPr lIns="91440" tIns="91440" rIns="91440">
            <a:noAutofit/>
          </a:bodyPr>
          <a:lstStyle>
            <a:lvl1pPr marL="0" indent="0" algn="ctr">
              <a:buNone/>
              <a:defRPr sz="12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0" name="Picture Placeholder 6"/>
          <p:cNvSpPr>
            <a:spLocks noGrp="1"/>
          </p:cNvSpPr>
          <p:nvPr>
            <p:ph type="pic" sz="quarter" idx="21" hasCustomPrompt="1"/>
          </p:nvPr>
        </p:nvSpPr>
        <p:spPr>
          <a:xfrm>
            <a:off x="9129928" y="3282031"/>
            <a:ext cx="2793130" cy="2793127"/>
          </a:xfrm>
          <a:prstGeom prst="rect">
            <a:avLst/>
          </a:prstGeom>
          <a:noFill/>
        </p:spPr>
        <p:txBody>
          <a:bodyPr lIns="91440" tIns="91440" rIns="91440">
            <a:noAutofit/>
          </a:bodyPr>
          <a:lstStyle>
            <a:lvl1pPr marL="0" indent="0" algn="ctr">
              <a:buNone/>
              <a:defRPr sz="12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22" hasCustomPrompt="1"/>
          </p:nvPr>
        </p:nvSpPr>
        <p:spPr>
          <a:xfrm>
            <a:off x="6096000" y="261853"/>
            <a:ext cx="2793130" cy="2793127"/>
          </a:xfrm>
          <a:prstGeom prst="rect">
            <a:avLst/>
          </a:prstGeom>
          <a:noFill/>
        </p:spPr>
        <p:txBody>
          <a:bodyPr lIns="91440" tIns="91440" rIns="91440">
            <a:noAutofit/>
          </a:bodyPr>
          <a:lstStyle>
            <a:lvl1pPr marL="0" indent="0" algn="ctr">
              <a:buNone/>
              <a:defRPr sz="12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23" hasCustomPrompt="1"/>
          </p:nvPr>
        </p:nvSpPr>
        <p:spPr>
          <a:xfrm>
            <a:off x="9129928" y="261853"/>
            <a:ext cx="2793130" cy="2793127"/>
          </a:xfrm>
          <a:prstGeom prst="rect">
            <a:avLst/>
          </a:prstGeom>
          <a:noFill/>
        </p:spPr>
        <p:txBody>
          <a:bodyPr lIns="91440" tIns="91440" rIns="91440">
            <a:noAutofit/>
          </a:bodyPr>
          <a:lstStyle>
            <a:lvl1pPr marL="0" indent="0" algn="ctr">
              <a:buNone/>
              <a:defRPr sz="12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</p:spTree>
  </p:cSld>
  <p:clrMapOvr>
    <a:masterClrMapping/>
  </p:clrMapOvr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Circle Photo Single Description Slide - Switchy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4813851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12141" y="4428463"/>
            <a:ext cx="6167718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2-5 WORDS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5865756" y="5092947"/>
            <a:ext cx="460489" cy="0"/>
          </a:xfrm>
          <a:prstGeom prst="line">
            <a:avLst/>
          </a:prstGeom>
          <a:ln w="50800">
            <a:solidFill>
              <a:schemeClr val="accent5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5338103"/>
            <a:ext cx="11654118" cy="1179513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additional sub-text</a:t>
            </a:r>
          </a:p>
          <a:p>
            <a:pPr lvl="0"/>
            <a:r>
              <a:rPr lang="en-US" dirty="0"/>
              <a:t>Keep this to 2 lines maximum</a:t>
            </a:r>
          </a:p>
        </p:txBody>
      </p:sp>
    </p:spTree>
  </p:cSld>
  <p:clrMapOvr>
    <a:masterClrMapping/>
  </p:clrMapOvr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Circle Photo Single Description Slide - 193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2D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4813851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12141" y="4428463"/>
            <a:ext cx="6167718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</a:t>
            </a:r>
            <a:r>
              <a:rPr lang="en-US"/>
              <a:t>2-5 WORDS</a:t>
            </a:r>
            <a:endParaRPr lang="en-US" dirty="0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5865756" y="5092947"/>
            <a:ext cx="460489" cy="0"/>
          </a:xfrm>
          <a:prstGeom prst="line">
            <a:avLst/>
          </a:prstGeom>
          <a:ln w="50800">
            <a:solidFill>
              <a:schemeClr val="accent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5338103"/>
            <a:ext cx="11654118" cy="1179513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additional sub-text</a:t>
            </a:r>
          </a:p>
          <a:p>
            <a:pPr lvl="0"/>
            <a:r>
              <a:rPr lang="en-US" dirty="0"/>
              <a:t>Keep this to 2 lines maximum</a:t>
            </a:r>
          </a:p>
        </p:txBody>
      </p:sp>
    </p:spTree>
  </p:cSld>
  <p:clrMapOvr>
    <a:masterClrMapping/>
  </p:clrMapOvr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Circle Photo Single Description Slide - Bluebonne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4813851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12141" y="4428463"/>
            <a:ext cx="6167718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</a:t>
            </a:r>
            <a:r>
              <a:rPr lang="en-US"/>
              <a:t>2-5 WORDS</a:t>
            </a:r>
            <a:endParaRPr lang="en-US" dirty="0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5865756" y="5092947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5338103"/>
            <a:ext cx="11654118" cy="1179513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additional sub-text</a:t>
            </a:r>
          </a:p>
          <a:p>
            <a:pPr lvl="0"/>
            <a:r>
              <a:rPr lang="en-US" dirty="0"/>
              <a:t>Keep this to 2 lines maximum</a:t>
            </a:r>
          </a:p>
        </p:txBody>
      </p:sp>
    </p:spTree>
  </p:cSld>
  <p:clrMapOvr>
    <a:masterClrMapping/>
  </p:clrMapOvr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Circle Photo Single Description Slide - Aqua-F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4813851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12141" y="4428463"/>
            <a:ext cx="6167718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</a:t>
            </a:r>
            <a:r>
              <a:rPr lang="en-US"/>
              <a:t>2-5 WORDS</a:t>
            </a:r>
            <a:endParaRPr lang="en-US" dirty="0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5865756" y="5092947"/>
            <a:ext cx="460489" cy="0"/>
          </a:xfrm>
          <a:prstGeom prst="line">
            <a:avLst/>
          </a:prstGeom>
          <a:ln w="50800">
            <a:solidFill>
              <a:schemeClr val="accent3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5338103"/>
            <a:ext cx="11654118" cy="1179513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additional sub-text</a:t>
            </a:r>
          </a:p>
          <a:p>
            <a:pPr lvl="0"/>
            <a:r>
              <a:rPr lang="en-US" dirty="0"/>
              <a:t>Keep this to 2 lines maximum</a:t>
            </a:r>
          </a:p>
        </p:txBody>
      </p:sp>
    </p:spTree>
  </p:cSld>
  <p:clrMapOvr>
    <a:masterClrMapping/>
  </p:clrMapOvr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Circle Photo Single Description Slide - I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62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4813851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12141" y="4428463"/>
            <a:ext cx="6167718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</a:t>
            </a:r>
            <a:r>
              <a:rPr lang="en-US"/>
              <a:t>2-5 WORDS</a:t>
            </a:r>
            <a:endParaRPr lang="en-US" dirty="0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5865756" y="5092947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5338103"/>
            <a:ext cx="11654118" cy="1179513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additional sub-text</a:t>
            </a:r>
          </a:p>
          <a:p>
            <a:pPr lvl="0"/>
            <a:r>
              <a:rPr lang="en-US" dirty="0"/>
              <a:t>Keep this to 2 lines maximum</a:t>
            </a:r>
          </a:p>
        </p:txBody>
      </p:sp>
    </p:spTree>
  </p:cSld>
  <p:clrMapOvr>
    <a:masterClrMapping/>
  </p:clrMapOvr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Circle Photo Single Description Slide - Lost Pi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2451E0DC-D67F-684A-9971-85B6061BFC34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275D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381183CE-9FD8-F748-A818-B0ECD1F9FFB6}"/>
              </a:ext>
            </a:extLst>
          </p:cNvPr>
          <p:cNvCxnSpPr>
            <a:cxnSpLocks/>
          </p:cNvCxnSpPr>
          <p:nvPr userDrawn="1"/>
        </p:nvCxnSpPr>
        <p:spPr>
          <a:xfrm>
            <a:off x="5865756" y="5090885"/>
            <a:ext cx="460489" cy="0"/>
          </a:xfrm>
          <a:prstGeom prst="line">
            <a:avLst/>
          </a:prstGeom>
          <a:ln w="50800">
            <a:solidFill>
              <a:schemeClr val="accent6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4813851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12141" y="4428463"/>
            <a:ext cx="6167718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</a:t>
            </a:r>
            <a:r>
              <a:rPr lang="en-US"/>
              <a:t>2-5 WORDS</a:t>
            </a:r>
            <a:endParaRPr lang="en-US" dirty="0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5338103"/>
            <a:ext cx="11654118" cy="1179513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additional sub-text</a:t>
            </a:r>
          </a:p>
          <a:p>
            <a:pPr lvl="0"/>
            <a:r>
              <a:rPr lang="en-US" dirty="0"/>
              <a:t>Keep this to 2 lines maximum</a:t>
            </a:r>
          </a:p>
        </p:txBody>
      </p:sp>
    </p:spTree>
    <p:extLst>
      <p:ext uri="{BB962C8B-B14F-4D97-AF65-F5344CB8AC3E}">
        <p14:creationId xmlns:p14="http://schemas.microsoft.com/office/powerpoint/2010/main" val="3371134133"/>
      </p:ext>
    </p:extLst>
  </p:cSld>
  <p:clrMapOvr>
    <a:masterClrMapping/>
  </p:clrMapOvr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Circle Photo Single Description Slide - Wirt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4813851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12141" y="4428463"/>
            <a:ext cx="6167718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</a:t>
            </a:r>
            <a:r>
              <a:rPr lang="en-US"/>
              <a:t>2-5 WORDS</a:t>
            </a:r>
            <a:endParaRPr lang="en-US" dirty="0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5865756" y="5092947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5338103"/>
            <a:ext cx="11654118" cy="1179513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additional sub-text</a:t>
            </a:r>
          </a:p>
          <a:p>
            <a:pPr lvl="0"/>
            <a:r>
              <a:rPr lang="en-US" dirty="0"/>
              <a:t>Keep this to 2 lines maximum</a:t>
            </a:r>
          </a:p>
        </p:txBody>
      </p:sp>
    </p:spTree>
  </p:cSld>
  <p:clrMapOvr>
    <a:masterClrMapping/>
  </p:clrMapOvr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Circle Photo Single Description Slide - Spillwa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C600F-AE70-F844-9A33-EAF1AF57516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4813851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12141" y="4428463"/>
            <a:ext cx="6167718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</a:t>
            </a:r>
            <a:r>
              <a:rPr lang="en-US"/>
              <a:t>2-5 WORDS</a:t>
            </a:r>
            <a:endParaRPr lang="en-US" dirty="0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5865756" y="5092947"/>
            <a:ext cx="460489" cy="0"/>
          </a:xfrm>
          <a:prstGeom prst="line">
            <a:avLst/>
          </a:prstGeom>
          <a:ln w="50800">
            <a:solidFill>
              <a:schemeClr val="accent3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5338103"/>
            <a:ext cx="11654118" cy="1179513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/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additional sub-text</a:t>
            </a:r>
          </a:p>
          <a:p>
            <a:pPr lvl="0"/>
            <a:r>
              <a:rPr lang="en-US" dirty="0"/>
              <a:t>Keep this to 2 lines maximum</a:t>
            </a:r>
          </a:p>
        </p:txBody>
      </p:sp>
    </p:spTree>
  </p:cSld>
  <p:clrMapOvr>
    <a:masterClrMapping/>
  </p:clrMapOvr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Circle Photo Single Description Slide - Whiteca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C600F-AE70-F844-9A33-EAF1AF57516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4813851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12141" y="4428463"/>
            <a:ext cx="6167718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</a:t>
            </a:r>
            <a:r>
              <a:rPr lang="en-US"/>
              <a:t>2-5 WORDS</a:t>
            </a:r>
            <a:endParaRPr lang="en-US" dirty="0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5865756" y="5092947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5338103"/>
            <a:ext cx="11654118" cy="1179513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/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additional sub-text</a:t>
            </a:r>
          </a:p>
          <a:p>
            <a:pPr lvl="0"/>
            <a:r>
              <a:rPr lang="en-US" dirty="0"/>
              <a:t>Keep this to 2 lines maximum</a:t>
            </a: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No Logo - Wirt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CEA0DB97-D251-234B-A20C-ED51D77C96F1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840B5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itle 1"/>
          <p:cNvSpPr>
            <a:spLocks noGrp="1"/>
          </p:cNvSpPr>
          <p:nvPr>
            <p:ph type="ctrTitle" hasCustomPrompt="1"/>
          </p:nvPr>
        </p:nvSpPr>
        <p:spPr>
          <a:xfrm>
            <a:off x="1524000" y="1030972"/>
            <a:ext cx="9144000" cy="2387600"/>
          </a:xfrm>
        </p:spPr>
        <p:txBody>
          <a:bodyPr anchor="b" anchorCtr="0"/>
          <a:lstStyle>
            <a:lvl1pPr algn="ctr">
              <a:defRPr sz="60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</a:t>
            </a:r>
            <a:br>
              <a:rPr lang="en-US" dirty="0"/>
            </a:br>
            <a:r>
              <a:rPr lang="en-US" dirty="0"/>
              <a:t>two lines maximum</a:t>
            </a:r>
          </a:p>
        </p:txBody>
      </p:sp>
      <p:sp>
        <p:nvSpPr>
          <p:cNvPr id="12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524000" y="4115764"/>
            <a:ext cx="9144000" cy="507831"/>
          </a:xfrm>
        </p:spPr>
        <p:txBody>
          <a:bodyPr>
            <a:spAutoFit/>
          </a:bodyPr>
          <a:lstStyle>
            <a:lvl1pPr marL="0" indent="0" algn="ctr">
              <a:buNone/>
              <a:defRPr sz="300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Subtitle – keep this 30 pt. font or larger</a:t>
            </a:r>
          </a:p>
        </p:txBody>
      </p:sp>
      <p:sp>
        <p:nvSpPr>
          <p:cNvPr id="1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179859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98070F30-15CD-ED44-97A7-373C36A2C838}"/>
              </a:ext>
            </a:extLst>
          </p:cNvPr>
          <p:cNvCxnSpPr/>
          <p:nvPr userDrawn="1"/>
        </p:nvCxnSpPr>
        <p:spPr>
          <a:xfrm>
            <a:off x="5754781" y="3697450"/>
            <a:ext cx="682438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35188503"/>
      </p:ext>
    </p:extLst>
  </p:cSld>
  <p:clrMapOvr>
    <a:masterClrMapping/>
  </p:clrMapOvr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ircle Photo Single Description Slide - Switchy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3239433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12141" y="4428463"/>
            <a:ext cx="6167718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</a:t>
            </a:r>
            <a:r>
              <a:rPr lang="en-US"/>
              <a:t>2-5 WORDS</a:t>
            </a:r>
            <a:endParaRPr lang="en-US" dirty="0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5865756" y="5092947"/>
            <a:ext cx="460489" cy="0"/>
          </a:xfrm>
          <a:prstGeom prst="line">
            <a:avLst/>
          </a:prstGeom>
          <a:ln w="50800">
            <a:solidFill>
              <a:schemeClr val="accent5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5338103"/>
            <a:ext cx="11654118" cy="1179513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additional sub-text</a:t>
            </a:r>
          </a:p>
          <a:p>
            <a:pPr lvl="0"/>
            <a:r>
              <a:rPr lang="en-US" dirty="0"/>
              <a:t>Keep this to 2 lines maximum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6395144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</p:spTree>
  </p:cSld>
  <p:clrMapOvr>
    <a:masterClrMapping/>
  </p:clrMapOvr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ircle Photo Single Description Slide - 193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2D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12141" y="4428463"/>
            <a:ext cx="6167718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</a:t>
            </a:r>
            <a:r>
              <a:rPr lang="en-US"/>
              <a:t>2-5 WORDS</a:t>
            </a:r>
            <a:endParaRPr lang="en-US" dirty="0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5865756" y="5092947"/>
            <a:ext cx="460489" cy="0"/>
          </a:xfrm>
          <a:prstGeom prst="line">
            <a:avLst/>
          </a:prstGeom>
          <a:ln w="50800">
            <a:solidFill>
              <a:schemeClr val="accent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5338103"/>
            <a:ext cx="11654118" cy="1179513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additional sub-text</a:t>
            </a:r>
          </a:p>
          <a:p>
            <a:pPr lvl="0"/>
            <a:r>
              <a:rPr lang="en-US" dirty="0"/>
              <a:t>Keep this to 2 lines maximum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3239433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6395144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</p:spTree>
  </p:cSld>
  <p:clrMapOvr>
    <a:masterClrMapping/>
  </p:clrMapOvr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ircle Photo Single Description Slide - Bluebonne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12141" y="4428463"/>
            <a:ext cx="6167718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</a:t>
            </a:r>
            <a:r>
              <a:rPr lang="en-US"/>
              <a:t>2-5 WORDS</a:t>
            </a:r>
            <a:endParaRPr lang="en-US" dirty="0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5865756" y="5092947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5338103"/>
            <a:ext cx="11654118" cy="1179513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additional sub-text</a:t>
            </a:r>
          </a:p>
          <a:p>
            <a:pPr lvl="0"/>
            <a:r>
              <a:rPr lang="en-US" dirty="0"/>
              <a:t>Keep this to 2 lines maximum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3239433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6395144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</p:spTree>
  </p:cSld>
  <p:clrMapOvr>
    <a:masterClrMapping/>
  </p:clrMapOvr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ircle Photo Single Description Slide - Aqua-F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12141" y="4428463"/>
            <a:ext cx="6167718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</a:t>
            </a:r>
            <a:r>
              <a:rPr lang="en-US"/>
              <a:t>2-5 WORDS</a:t>
            </a:r>
            <a:endParaRPr lang="en-US" dirty="0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5865756" y="5092947"/>
            <a:ext cx="460489" cy="0"/>
          </a:xfrm>
          <a:prstGeom prst="line">
            <a:avLst/>
          </a:prstGeom>
          <a:ln w="50800">
            <a:solidFill>
              <a:schemeClr val="accent3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5338103"/>
            <a:ext cx="11654118" cy="1179513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additional sub-text</a:t>
            </a:r>
          </a:p>
          <a:p>
            <a:pPr lvl="0"/>
            <a:r>
              <a:rPr lang="en-US" dirty="0"/>
              <a:t>Keep this to 2 lines maximum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3239433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6395144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</p:spTree>
  </p:cSld>
  <p:clrMapOvr>
    <a:masterClrMapping/>
  </p:clrMapOvr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ircle Photo Single Description Slide - I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62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12141" y="4428463"/>
            <a:ext cx="6167718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</a:t>
            </a:r>
            <a:r>
              <a:rPr lang="en-US"/>
              <a:t>2-5 WORDS</a:t>
            </a:r>
            <a:endParaRPr lang="en-US" dirty="0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5865756" y="5092947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5338103"/>
            <a:ext cx="11654118" cy="1179513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additional sub-text</a:t>
            </a:r>
          </a:p>
          <a:p>
            <a:pPr lvl="0"/>
            <a:r>
              <a:rPr lang="en-US" dirty="0"/>
              <a:t>Keep this to 2 lines maximum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3239433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6395144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</p:spTree>
  </p:cSld>
  <p:clrMapOvr>
    <a:masterClrMapping/>
  </p:clrMapOvr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ircle Photo Single Description Slide - Lost Pi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>
            <a:extLst>
              <a:ext uri="{FF2B5EF4-FFF2-40B4-BE49-F238E27FC236}">
                <a16:creationId xmlns:a16="http://schemas.microsoft.com/office/drawing/2014/main" id="{7ACA43D3-D3C6-4644-9B3C-66ADD983A8CC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275D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B9A7031A-776E-CB4B-8109-A88DCA218B8C}"/>
              </a:ext>
            </a:extLst>
          </p:cNvPr>
          <p:cNvCxnSpPr>
            <a:cxnSpLocks/>
          </p:cNvCxnSpPr>
          <p:nvPr userDrawn="1"/>
        </p:nvCxnSpPr>
        <p:spPr>
          <a:xfrm>
            <a:off x="5865756" y="5090885"/>
            <a:ext cx="460489" cy="0"/>
          </a:xfrm>
          <a:prstGeom prst="line">
            <a:avLst/>
          </a:prstGeom>
          <a:ln w="50800">
            <a:solidFill>
              <a:schemeClr val="accent6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12141" y="4428463"/>
            <a:ext cx="6167718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</a:t>
            </a:r>
            <a:r>
              <a:rPr lang="en-US"/>
              <a:t>2-5 WORDS</a:t>
            </a:r>
            <a:endParaRPr lang="en-US" dirty="0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5338103"/>
            <a:ext cx="11654118" cy="1179513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additional sub-text</a:t>
            </a:r>
          </a:p>
          <a:p>
            <a:pPr lvl="0"/>
            <a:r>
              <a:rPr lang="en-US" dirty="0"/>
              <a:t>Keep this to 2 lines maximum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3239433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6395144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</p:spTree>
    <p:extLst>
      <p:ext uri="{BB962C8B-B14F-4D97-AF65-F5344CB8AC3E}">
        <p14:creationId xmlns:p14="http://schemas.microsoft.com/office/powerpoint/2010/main" val="1830221827"/>
      </p:ext>
    </p:extLst>
  </p:cSld>
  <p:clrMapOvr>
    <a:masterClrMapping/>
  </p:clrMapOvr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ircle Photo Single Description Slide - Wirt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12141" y="4428463"/>
            <a:ext cx="6167718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</a:t>
            </a:r>
            <a:r>
              <a:rPr lang="en-US"/>
              <a:t>2-5 WORDS</a:t>
            </a:r>
            <a:endParaRPr lang="en-US" dirty="0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5865756" y="5092947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5338103"/>
            <a:ext cx="11654118" cy="1179513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additional sub-text</a:t>
            </a:r>
          </a:p>
          <a:p>
            <a:pPr lvl="0"/>
            <a:r>
              <a:rPr lang="en-US" dirty="0"/>
              <a:t>Keep this to 2 lines maximum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3239433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6395144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</p:spTree>
  </p:cSld>
  <p:clrMapOvr>
    <a:masterClrMapping/>
  </p:clrMapOvr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ircle Photo Single Description Slide - Spillwa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C600F-AE70-F844-9A33-EAF1AF575163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12141" y="4428463"/>
            <a:ext cx="6167718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</a:t>
            </a:r>
            <a:r>
              <a:rPr lang="en-US"/>
              <a:t>2-5 WORDS</a:t>
            </a:r>
            <a:endParaRPr lang="en-US" dirty="0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5865756" y="5092947"/>
            <a:ext cx="460489" cy="0"/>
          </a:xfrm>
          <a:prstGeom prst="line">
            <a:avLst/>
          </a:prstGeom>
          <a:ln w="50800">
            <a:solidFill>
              <a:schemeClr val="accent3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5338103"/>
            <a:ext cx="11654118" cy="1179513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/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additional sub-text</a:t>
            </a:r>
          </a:p>
          <a:p>
            <a:pPr lvl="0"/>
            <a:r>
              <a:rPr lang="en-US" dirty="0"/>
              <a:t>Keep this to 2 lines maximum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3239433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6395144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</p:spTree>
  </p:cSld>
  <p:clrMapOvr>
    <a:masterClrMapping/>
  </p:clrMapOvr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ircle Photo Single Description Slide - Whiteca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C600F-AE70-F844-9A33-EAF1AF575163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12141" y="4428463"/>
            <a:ext cx="6167718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</a:t>
            </a:r>
            <a:r>
              <a:rPr lang="en-US"/>
              <a:t>2-5 WORDS</a:t>
            </a:r>
            <a:endParaRPr lang="en-US" dirty="0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5865756" y="5092947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5338103"/>
            <a:ext cx="11654118" cy="1179513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/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additional sub-text</a:t>
            </a:r>
          </a:p>
          <a:p>
            <a:pPr lvl="0"/>
            <a:r>
              <a:rPr lang="en-US" dirty="0"/>
              <a:t>Keep this to 2 lines maximum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3239433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6395144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</p:spTree>
  </p:cSld>
  <p:clrMapOvr>
    <a:masterClrMapping/>
  </p:clrMapOvr>
</p:sldLayout>
</file>

<file path=ppt/slideLayouts/slideLayout1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ircle Photo Single Description Slide - Switchy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4813851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5865756" y="5092947"/>
            <a:ext cx="460489" cy="0"/>
          </a:xfrm>
          <a:prstGeom prst="line">
            <a:avLst/>
          </a:prstGeom>
          <a:ln w="50800">
            <a:solidFill>
              <a:schemeClr val="accent5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5338103"/>
            <a:ext cx="11654118" cy="1179513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additional sub-text</a:t>
            </a:r>
          </a:p>
          <a:p>
            <a:pPr lvl="0"/>
            <a:r>
              <a:rPr lang="en-US" dirty="0"/>
              <a:t>Keep this to 2 lines maximum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1272721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8381929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12141" y="4428463"/>
            <a:ext cx="6167718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</a:t>
            </a:r>
            <a:r>
              <a:rPr lang="en-US"/>
              <a:t>2-5 WORDS</a:t>
            </a:r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No Logo - Spillwa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C600F-AE70-F844-9A33-EAF1AF575163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Title 1"/>
          <p:cNvSpPr>
            <a:spLocks noGrp="1"/>
          </p:cNvSpPr>
          <p:nvPr>
            <p:ph type="ctrTitle" hasCustomPrompt="1"/>
          </p:nvPr>
        </p:nvSpPr>
        <p:spPr>
          <a:xfrm>
            <a:off x="1524000" y="1033235"/>
            <a:ext cx="9144000" cy="2387600"/>
          </a:xfrm>
        </p:spPr>
        <p:txBody>
          <a:bodyPr anchor="b" anchorCtr="0"/>
          <a:lstStyle>
            <a:lvl1pPr algn="ctr">
              <a:defRPr sz="600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Keep title to</a:t>
            </a:r>
            <a:br>
              <a:rPr lang="en-US" dirty="0"/>
            </a:br>
            <a:r>
              <a:rPr lang="en-US" dirty="0"/>
              <a:t>two lines maximum</a:t>
            </a:r>
          </a:p>
        </p:txBody>
      </p:sp>
      <p:sp>
        <p:nvSpPr>
          <p:cNvPr id="1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524000" y="4118027"/>
            <a:ext cx="9144000" cy="507831"/>
          </a:xfrm>
        </p:spPr>
        <p:txBody>
          <a:bodyPr>
            <a:spAutoFit/>
          </a:bodyPr>
          <a:lstStyle>
            <a:lvl1pPr marL="0" indent="0" algn="ctr">
              <a:buNone/>
              <a:defRPr sz="30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Subtitle – keep this 30 pt. font or larger</a:t>
            </a:r>
          </a:p>
        </p:txBody>
      </p:sp>
      <p:cxnSp>
        <p:nvCxnSpPr>
          <p:cNvPr id="14" name="Straight Connector 13"/>
          <p:cNvCxnSpPr/>
          <p:nvPr userDrawn="1"/>
        </p:nvCxnSpPr>
        <p:spPr>
          <a:xfrm>
            <a:off x="5754781" y="3703430"/>
            <a:ext cx="682438" cy="0"/>
          </a:xfrm>
          <a:prstGeom prst="line">
            <a:avLst/>
          </a:prstGeom>
          <a:ln w="50800">
            <a:solidFill>
              <a:schemeClr val="accent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ircle Photo Single Description Slide - 193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2D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4813851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5865756" y="5092947"/>
            <a:ext cx="460489" cy="0"/>
          </a:xfrm>
          <a:prstGeom prst="line">
            <a:avLst/>
          </a:prstGeom>
          <a:ln w="50800">
            <a:solidFill>
              <a:schemeClr val="accent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5338103"/>
            <a:ext cx="11654118" cy="1179513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additional sub-text</a:t>
            </a:r>
          </a:p>
          <a:p>
            <a:pPr lvl="0"/>
            <a:r>
              <a:rPr lang="en-US" dirty="0"/>
              <a:t>Keep this to 2 lines maximum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1272721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8381929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12141" y="4428463"/>
            <a:ext cx="6167718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</a:t>
            </a:r>
            <a:r>
              <a:rPr lang="en-US"/>
              <a:t>2-5 WORDS</a:t>
            </a:r>
            <a:endParaRPr lang="en-US" dirty="0"/>
          </a:p>
        </p:txBody>
      </p:sp>
    </p:spTree>
  </p:cSld>
  <p:clrMapOvr>
    <a:masterClrMapping/>
  </p:clrMapOvr>
</p:sldLayout>
</file>

<file path=ppt/slideLayouts/slideLayout1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ircle Photo Single Description Slide - Bluebonne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4813851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5865756" y="5092947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5338103"/>
            <a:ext cx="11654118" cy="1179513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additional sub-text</a:t>
            </a:r>
          </a:p>
          <a:p>
            <a:pPr lvl="0"/>
            <a:r>
              <a:rPr lang="en-US" dirty="0"/>
              <a:t>Keep this to 2 lines maximum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1272721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8381929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12141" y="4428463"/>
            <a:ext cx="6167718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</a:t>
            </a:r>
            <a:r>
              <a:rPr lang="en-US"/>
              <a:t>2-5 WORDS</a:t>
            </a:r>
            <a:endParaRPr lang="en-US" dirty="0"/>
          </a:p>
        </p:txBody>
      </p:sp>
    </p:spTree>
  </p:cSld>
  <p:clrMapOvr>
    <a:masterClrMapping/>
  </p:clrMapOvr>
</p:sldLayout>
</file>

<file path=ppt/slideLayouts/slideLayout1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ircle Photo Single Description Slide - Aqua-F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4813851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5865756" y="5092947"/>
            <a:ext cx="460489" cy="0"/>
          </a:xfrm>
          <a:prstGeom prst="line">
            <a:avLst/>
          </a:prstGeom>
          <a:ln w="50800">
            <a:solidFill>
              <a:schemeClr val="accent3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5338103"/>
            <a:ext cx="11654118" cy="1179513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additional sub-text</a:t>
            </a:r>
          </a:p>
          <a:p>
            <a:pPr lvl="0"/>
            <a:r>
              <a:rPr lang="en-US" dirty="0"/>
              <a:t>Keep this to 2 lines maximum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1272721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8381929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12141" y="4428463"/>
            <a:ext cx="6167718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</a:t>
            </a:r>
            <a:r>
              <a:rPr lang="en-US"/>
              <a:t>2-5 WORDS</a:t>
            </a:r>
            <a:endParaRPr lang="en-US" dirty="0"/>
          </a:p>
        </p:txBody>
      </p:sp>
    </p:spTree>
  </p:cSld>
  <p:clrMapOvr>
    <a:masterClrMapping/>
  </p:clrMapOvr>
</p:sldLayout>
</file>

<file path=ppt/slideLayouts/slideLayout1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ircle Photo Single Description Slide - I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62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4813851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5865756" y="5092947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5338103"/>
            <a:ext cx="11654118" cy="1179513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additional sub-text</a:t>
            </a:r>
          </a:p>
          <a:p>
            <a:pPr lvl="0"/>
            <a:r>
              <a:rPr lang="en-US" dirty="0"/>
              <a:t>Keep this to 2 lines maximum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1272721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8381929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12141" y="4428463"/>
            <a:ext cx="6167718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</a:t>
            </a:r>
            <a:r>
              <a:rPr lang="en-US"/>
              <a:t>2-5 WORDS</a:t>
            </a:r>
            <a:endParaRPr lang="en-US" dirty="0"/>
          </a:p>
        </p:txBody>
      </p:sp>
    </p:spTree>
  </p:cSld>
  <p:clrMapOvr>
    <a:masterClrMapping/>
  </p:clrMapOvr>
</p:sldLayout>
</file>

<file path=ppt/slideLayouts/slideLayout1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ircle Photo Single Description Slide - Lost Pi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>
            <a:extLst>
              <a:ext uri="{FF2B5EF4-FFF2-40B4-BE49-F238E27FC236}">
                <a16:creationId xmlns:a16="http://schemas.microsoft.com/office/drawing/2014/main" id="{5469A570-D99C-0546-9B75-E8556EBDC7ED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275D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8BD7BA98-EF83-524A-9234-C22928999922}"/>
              </a:ext>
            </a:extLst>
          </p:cNvPr>
          <p:cNvCxnSpPr>
            <a:cxnSpLocks/>
          </p:cNvCxnSpPr>
          <p:nvPr userDrawn="1"/>
        </p:nvCxnSpPr>
        <p:spPr>
          <a:xfrm>
            <a:off x="5865756" y="5090885"/>
            <a:ext cx="460489" cy="0"/>
          </a:xfrm>
          <a:prstGeom prst="line">
            <a:avLst/>
          </a:prstGeom>
          <a:ln w="50800">
            <a:solidFill>
              <a:schemeClr val="accent6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4813851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5338103"/>
            <a:ext cx="11654118" cy="1179513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additional sub-text</a:t>
            </a:r>
          </a:p>
          <a:p>
            <a:pPr lvl="0"/>
            <a:r>
              <a:rPr lang="en-US" dirty="0"/>
              <a:t>Keep this to 2 lines maximum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1272721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8381929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12141" y="4428463"/>
            <a:ext cx="6167718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</a:t>
            </a:r>
            <a:r>
              <a:rPr lang="en-US"/>
              <a:t>2-5 WORDS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5086818"/>
      </p:ext>
    </p:extLst>
  </p:cSld>
  <p:clrMapOvr>
    <a:masterClrMapping/>
  </p:clrMapOvr>
</p:sldLayout>
</file>

<file path=ppt/slideLayouts/slideLayout17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ircle Photo Single Description Slide - Wirt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4813851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5865756" y="5092947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5338103"/>
            <a:ext cx="11654118" cy="1179513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additional sub-text</a:t>
            </a:r>
          </a:p>
          <a:p>
            <a:pPr lvl="0"/>
            <a:r>
              <a:rPr lang="en-US" dirty="0"/>
              <a:t>Keep this to 2 lines maximum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1272721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8381929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12141" y="4428463"/>
            <a:ext cx="6167718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</a:t>
            </a:r>
            <a:r>
              <a:rPr lang="en-US"/>
              <a:t>2-5 WORDS</a:t>
            </a:r>
            <a:endParaRPr lang="en-US" dirty="0"/>
          </a:p>
        </p:txBody>
      </p:sp>
    </p:spTree>
  </p:cSld>
  <p:clrMapOvr>
    <a:masterClrMapping/>
  </p:clrMapOvr>
</p:sldLayout>
</file>

<file path=ppt/slideLayouts/slideLayout17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ircle Photo Single Description Slide - Spillway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C600F-AE70-F844-9A33-EAF1AF57516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4813851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5865756" y="5092947"/>
            <a:ext cx="460489" cy="0"/>
          </a:xfrm>
          <a:prstGeom prst="line">
            <a:avLst/>
          </a:prstGeom>
          <a:ln w="50800">
            <a:solidFill>
              <a:schemeClr val="accent3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5338103"/>
            <a:ext cx="11654118" cy="1179513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/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additional sub-text</a:t>
            </a:r>
          </a:p>
          <a:p>
            <a:pPr lvl="0"/>
            <a:r>
              <a:rPr lang="en-US" dirty="0"/>
              <a:t>Keep this to 2 lines maximum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1272721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8381929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12141" y="4428463"/>
            <a:ext cx="6167718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</a:t>
            </a:r>
            <a:r>
              <a:rPr lang="en-US"/>
              <a:t>2-5 WORDS</a:t>
            </a:r>
            <a:endParaRPr lang="en-US" dirty="0"/>
          </a:p>
        </p:txBody>
      </p:sp>
    </p:spTree>
  </p:cSld>
  <p:clrMapOvr>
    <a:masterClrMapping/>
  </p:clrMapOvr>
</p:sldLayout>
</file>

<file path=ppt/slideLayouts/slideLayout17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ircle Photo Single Description Slide - Whiteca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C600F-AE70-F844-9A33-EAF1AF57516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4813851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5865756" y="5092947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5338103"/>
            <a:ext cx="11654118" cy="1179513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/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additional sub-text</a:t>
            </a:r>
          </a:p>
          <a:p>
            <a:pPr lvl="0"/>
            <a:r>
              <a:rPr lang="en-US" dirty="0"/>
              <a:t>Keep this to 2 lines maximum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1272721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8381929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12141" y="4428463"/>
            <a:ext cx="6167718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</a:t>
            </a:r>
            <a:r>
              <a:rPr lang="en-US"/>
              <a:t>2-5 WORDS</a:t>
            </a:r>
            <a:endParaRPr lang="en-US" dirty="0"/>
          </a:p>
        </p:txBody>
      </p:sp>
    </p:spTree>
  </p:cSld>
  <p:clrMapOvr>
    <a:masterClrMapping/>
  </p:clrMapOvr>
</p:sldLayout>
</file>

<file path=ppt/slideLayouts/slideLayout17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Circle Photo Single Description Slide - Switchy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5865756" y="5092947"/>
            <a:ext cx="460489" cy="0"/>
          </a:xfrm>
          <a:prstGeom prst="line">
            <a:avLst/>
          </a:prstGeom>
          <a:ln w="50800">
            <a:solidFill>
              <a:schemeClr val="accent5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5338103"/>
            <a:ext cx="11654118" cy="1179513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additional sub-text</a:t>
            </a:r>
          </a:p>
          <a:p>
            <a:pPr lvl="0"/>
            <a:r>
              <a:rPr lang="en-US" dirty="0"/>
              <a:t>Keep this to 2 lines maximum</a:t>
            </a:r>
          </a:p>
        </p:txBody>
      </p:sp>
      <p:sp>
        <p:nvSpPr>
          <p:cNvPr id="13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12141" y="4428463"/>
            <a:ext cx="6167718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</a:t>
            </a:r>
            <a:r>
              <a:rPr lang="en-US"/>
              <a:t>2-5 WORDS</a:t>
            </a:r>
            <a:endParaRPr lang="en-US" dirty="0"/>
          </a:p>
        </p:txBody>
      </p:sp>
      <p:sp>
        <p:nvSpPr>
          <p:cNvPr id="19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3358514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20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447841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21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9179859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22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6269187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</p:spTree>
  </p:cSld>
  <p:clrMapOvr>
    <a:masterClrMapping/>
  </p:clrMapOvr>
</p:sldLayout>
</file>

<file path=ppt/slideLayouts/slideLayout17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Circle Photo Single Description Slide - 193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2D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5865756" y="5092947"/>
            <a:ext cx="460489" cy="0"/>
          </a:xfrm>
          <a:prstGeom prst="line">
            <a:avLst/>
          </a:prstGeom>
          <a:ln w="50800">
            <a:solidFill>
              <a:schemeClr val="accent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5338103"/>
            <a:ext cx="11654118" cy="1179513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additional sub-text</a:t>
            </a:r>
          </a:p>
          <a:p>
            <a:pPr lvl="0"/>
            <a:r>
              <a:rPr lang="en-US" dirty="0"/>
              <a:t>Keep this to 2 lines maximum</a:t>
            </a:r>
          </a:p>
        </p:txBody>
      </p:sp>
      <p:sp>
        <p:nvSpPr>
          <p:cNvPr id="13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12141" y="4428463"/>
            <a:ext cx="6167718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</a:t>
            </a:r>
            <a:r>
              <a:rPr lang="en-US"/>
              <a:t>2-5 WORDS</a:t>
            </a:r>
            <a:endParaRPr lang="en-US" dirty="0"/>
          </a:p>
        </p:txBody>
      </p:sp>
      <p:sp>
        <p:nvSpPr>
          <p:cNvPr id="16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3358514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7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447841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8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9179859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9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6269187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No Logo - Whiteca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C600F-AE70-F844-9A33-EAF1AF575163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Title 1"/>
          <p:cNvSpPr>
            <a:spLocks noGrp="1"/>
          </p:cNvSpPr>
          <p:nvPr>
            <p:ph type="ctrTitle" hasCustomPrompt="1"/>
          </p:nvPr>
        </p:nvSpPr>
        <p:spPr>
          <a:xfrm>
            <a:off x="1524000" y="1033235"/>
            <a:ext cx="9144000" cy="2387600"/>
          </a:xfrm>
        </p:spPr>
        <p:txBody>
          <a:bodyPr anchor="b" anchorCtr="0"/>
          <a:lstStyle>
            <a:lvl1pPr algn="ctr">
              <a:defRPr sz="600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Keep title to</a:t>
            </a:r>
            <a:br>
              <a:rPr lang="en-US" dirty="0"/>
            </a:br>
            <a:r>
              <a:rPr lang="en-US" dirty="0"/>
              <a:t>two lines maximum</a:t>
            </a:r>
          </a:p>
        </p:txBody>
      </p:sp>
      <p:sp>
        <p:nvSpPr>
          <p:cNvPr id="1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524000" y="4118027"/>
            <a:ext cx="9144000" cy="507831"/>
          </a:xfrm>
        </p:spPr>
        <p:txBody>
          <a:bodyPr>
            <a:spAutoFit/>
          </a:bodyPr>
          <a:lstStyle>
            <a:lvl1pPr marL="0" indent="0" algn="ctr">
              <a:buNone/>
              <a:defRPr sz="30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Subtitle – keep this 30 pt. font or larger</a:t>
            </a:r>
          </a:p>
        </p:txBody>
      </p:sp>
      <p:cxnSp>
        <p:nvCxnSpPr>
          <p:cNvPr id="14" name="Straight Connector 13"/>
          <p:cNvCxnSpPr/>
          <p:nvPr userDrawn="1"/>
        </p:nvCxnSpPr>
        <p:spPr>
          <a:xfrm>
            <a:off x="5754781" y="3703430"/>
            <a:ext cx="682438" cy="0"/>
          </a:xfrm>
          <a:prstGeom prst="line">
            <a:avLst/>
          </a:prstGeom>
          <a:ln w="50800">
            <a:solidFill>
              <a:schemeClr val="accent5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8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Circle Photo Single Description Slide - Bluebonne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5865756" y="5092947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5338103"/>
            <a:ext cx="11654118" cy="1179513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additional sub-text</a:t>
            </a:r>
          </a:p>
          <a:p>
            <a:pPr lvl="0"/>
            <a:r>
              <a:rPr lang="en-US" dirty="0"/>
              <a:t>Keep this to 2 lines maximum</a:t>
            </a:r>
          </a:p>
        </p:txBody>
      </p:sp>
      <p:sp>
        <p:nvSpPr>
          <p:cNvPr id="13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12141" y="4428463"/>
            <a:ext cx="6167718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</a:t>
            </a:r>
            <a:r>
              <a:rPr lang="en-US"/>
              <a:t>2-5 WORDS</a:t>
            </a:r>
            <a:endParaRPr lang="en-US" dirty="0"/>
          </a:p>
        </p:txBody>
      </p:sp>
      <p:sp>
        <p:nvSpPr>
          <p:cNvPr id="16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3358514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7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447841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8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9179859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9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6269187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</p:spTree>
  </p:cSld>
  <p:clrMapOvr>
    <a:masterClrMapping/>
  </p:clrMapOvr>
</p:sldLayout>
</file>

<file path=ppt/slideLayouts/slideLayout18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Circle Photo Single Description Slide - Aqua-F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5865756" y="5092947"/>
            <a:ext cx="460489" cy="0"/>
          </a:xfrm>
          <a:prstGeom prst="line">
            <a:avLst/>
          </a:prstGeom>
          <a:ln w="50800">
            <a:solidFill>
              <a:schemeClr val="accent3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5338103"/>
            <a:ext cx="11654118" cy="1179513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additional sub-text</a:t>
            </a:r>
          </a:p>
          <a:p>
            <a:pPr lvl="0"/>
            <a:r>
              <a:rPr lang="en-US" dirty="0"/>
              <a:t>Keep this to 2 lines maximum</a:t>
            </a:r>
          </a:p>
        </p:txBody>
      </p:sp>
      <p:sp>
        <p:nvSpPr>
          <p:cNvPr id="13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12141" y="4428463"/>
            <a:ext cx="6167718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</a:t>
            </a:r>
            <a:r>
              <a:rPr lang="en-US"/>
              <a:t>2-5 WORDS</a:t>
            </a:r>
            <a:endParaRPr lang="en-US" dirty="0"/>
          </a:p>
        </p:txBody>
      </p:sp>
      <p:sp>
        <p:nvSpPr>
          <p:cNvPr id="16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3358514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7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447841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8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9179859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9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6269187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</p:spTree>
  </p:cSld>
  <p:clrMapOvr>
    <a:masterClrMapping/>
  </p:clrMapOvr>
</p:sldLayout>
</file>

<file path=ppt/slideLayouts/slideLayout18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Circle Photo Single Description Slide - I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62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5865756" y="5092947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5338103"/>
            <a:ext cx="11654118" cy="1179513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additional sub-text</a:t>
            </a:r>
          </a:p>
          <a:p>
            <a:pPr lvl="0"/>
            <a:r>
              <a:rPr lang="en-US" dirty="0"/>
              <a:t>Keep this to 2 lines maximum</a:t>
            </a:r>
          </a:p>
        </p:txBody>
      </p:sp>
      <p:sp>
        <p:nvSpPr>
          <p:cNvPr id="13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12141" y="4428463"/>
            <a:ext cx="6167718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</a:t>
            </a:r>
            <a:r>
              <a:rPr lang="en-US"/>
              <a:t>2-5 WORDS</a:t>
            </a:r>
            <a:endParaRPr lang="en-US" dirty="0"/>
          </a:p>
        </p:txBody>
      </p:sp>
      <p:sp>
        <p:nvSpPr>
          <p:cNvPr id="16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3358514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7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447841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8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9179859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9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6269187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</p:spTree>
  </p:cSld>
  <p:clrMapOvr>
    <a:masterClrMapping/>
  </p:clrMapOvr>
</p:sldLayout>
</file>

<file path=ppt/slideLayouts/slideLayout18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Circle Photo Single Description Slide - Lost Pi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>
            <a:extLst>
              <a:ext uri="{FF2B5EF4-FFF2-40B4-BE49-F238E27FC236}">
                <a16:creationId xmlns:a16="http://schemas.microsoft.com/office/drawing/2014/main" id="{F7D644DF-6B78-9640-90B0-00A6F74FC50F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275D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1C73C352-95F4-744F-99C8-E4075E2904DA}"/>
              </a:ext>
            </a:extLst>
          </p:cNvPr>
          <p:cNvCxnSpPr>
            <a:cxnSpLocks/>
          </p:cNvCxnSpPr>
          <p:nvPr userDrawn="1"/>
        </p:nvCxnSpPr>
        <p:spPr>
          <a:xfrm>
            <a:off x="5865756" y="5090885"/>
            <a:ext cx="460489" cy="0"/>
          </a:xfrm>
          <a:prstGeom prst="line">
            <a:avLst/>
          </a:prstGeom>
          <a:ln w="50800">
            <a:solidFill>
              <a:schemeClr val="accent6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5338103"/>
            <a:ext cx="11654118" cy="1179513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additional sub-text</a:t>
            </a:r>
          </a:p>
          <a:p>
            <a:pPr lvl="0"/>
            <a:r>
              <a:rPr lang="en-US" dirty="0"/>
              <a:t>Keep this to 2 lines maximum</a:t>
            </a:r>
          </a:p>
        </p:txBody>
      </p:sp>
      <p:sp>
        <p:nvSpPr>
          <p:cNvPr id="13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12141" y="4428463"/>
            <a:ext cx="6167718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</a:t>
            </a:r>
            <a:r>
              <a:rPr lang="en-US"/>
              <a:t>2-5 WORDS</a:t>
            </a:r>
            <a:endParaRPr lang="en-US" dirty="0"/>
          </a:p>
        </p:txBody>
      </p:sp>
      <p:sp>
        <p:nvSpPr>
          <p:cNvPr id="16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3358514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7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447841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8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9179859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9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6269187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</p:spTree>
    <p:extLst>
      <p:ext uri="{BB962C8B-B14F-4D97-AF65-F5344CB8AC3E}">
        <p14:creationId xmlns:p14="http://schemas.microsoft.com/office/powerpoint/2010/main" val="3397567644"/>
      </p:ext>
    </p:extLst>
  </p:cSld>
  <p:clrMapOvr>
    <a:masterClrMapping/>
  </p:clrMapOvr>
</p:sldLayout>
</file>

<file path=ppt/slideLayouts/slideLayout18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Circle Photo Single Description Slide - Wirt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5865756" y="5092947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5338103"/>
            <a:ext cx="11654118" cy="1179513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additional sub-text</a:t>
            </a:r>
          </a:p>
          <a:p>
            <a:pPr lvl="0"/>
            <a:r>
              <a:rPr lang="en-US" dirty="0"/>
              <a:t>Keep this to 2 lines maximum</a:t>
            </a:r>
          </a:p>
        </p:txBody>
      </p:sp>
      <p:sp>
        <p:nvSpPr>
          <p:cNvPr id="13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12141" y="4428463"/>
            <a:ext cx="6167718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</a:t>
            </a:r>
            <a:r>
              <a:rPr lang="en-US"/>
              <a:t>2-5 WORDS</a:t>
            </a:r>
            <a:endParaRPr lang="en-US" dirty="0"/>
          </a:p>
        </p:txBody>
      </p:sp>
      <p:sp>
        <p:nvSpPr>
          <p:cNvPr id="16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3358514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7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447841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8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9179859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9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6269187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</p:spTree>
  </p:cSld>
  <p:clrMapOvr>
    <a:masterClrMapping/>
  </p:clrMapOvr>
</p:sldLayout>
</file>

<file path=ppt/slideLayouts/slideLayout18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Circle Photo Single Description Slide - Spillway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C600F-AE70-F844-9A33-EAF1AF575163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5865756" y="5092947"/>
            <a:ext cx="460489" cy="0"/>
          </a:xfrm>
          <a:prstGeom prst="line">
            <a:avLst/>
          </a:prstGeom>
          <a:ln w="50800">
            <a:solidFill>
              <a:schemeClr val="accent3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5338103"/>
            <a:ext cx="11654118" cy="1179513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/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additional sub-text</a:t>
            </a:r>
          </a:p>
          <a:p>
            <a:pPr lvl="0"/>
            <a:r>
              <a:rPr lang="en-US" dirty="0"/>
              <a:t>Keep this to 2 lines maximum</a:t>
            </a:r>
          </a:p>
        </p:txBody>
      </p:sp>
      <p:sp>
        <p:nvSpPr>
          <p:cNvPr id="13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12141" y="4428463"/>
            <a:ext cx="6167718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</a:t>
            </a:r>
            <a:r>
              <a:rPr lang="en-US"/>
              <a:t>2-5 WORDS</a:t>
            </a:r>
            <a:endParaRPr lang="en-US" dirty="0"/>
          </a:p>
        </p:txBody>
      </p:sp>
      <p:sp>
        <p:nvSpPr>
          <p:cNvPr id="1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3358514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8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447841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9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9179859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20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6269187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</p:spTree>
  </p:cSld>
  <p:clrMapOvr>
    <a:masterClrMapping/>
  </p:clrMapOvr>
</p:sldLayout>
</file>

<file path=ppt/slideLayouts/slideLayout18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Circle Photo Single Description Slide - Whiteca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C600F-AE70-F844-9A33-EAF1AF575163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5865756" y="5092947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5338103"/>
            <a:ext cx="11654118" cy="1179513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/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additional sub-text</a:t>
            </a:r>
          </a:p>
          <a:p>
            <a:pPr lvl="0"/>
            <a:r>
              <a:rPr lang="en-US" dirty="0"/>
              <a:t>Keep this to 2 lines maximum</a:t>
            </a:r>
          </a:p>
        </p:txBody>
      </p:sp>
      <p:sp>
        <p:nvSpPr>
          <p:cNvPr id="13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12141" y="4428463"/>
            <a:ext cx="6167718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</a:t>
            </a:r>
            <a:r>
              <a:rPr lang="en-US"/>
              <a:t>2-5 WORDS</a:t>
            </a:r>
            <a:endParaRPr lang="en-US" dirty="0"/>
          </a:p>
        </p:txBody>
      </p:sp>
      <p:sp>
        <p:nvSpPr>
          <p:cNvPr id="15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3358514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6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447841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7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9179859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8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6269187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</p:spTree>
  </p:cSld>
  <p:clrMapOvr>
    <a:masterClrMapping/>
  </p:clrMapOvr>
</p:sldLayout>
</file>

<file path=ppt/slideLayouts/slideLayout18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ircle Photo 3 Description Slide - Switchy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268941" y="637010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7010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179859" y="637010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4813851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1272721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8381929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1272721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2324627" y="5283224"/>
            <a:ext cx="460489" cy="0"/>
          </a:xfrm>
          <a:prstGeom prst="line">
            <a:avLst/>
          </a:prstGeom>
          <a:ln w="50800">
            <a:solidFill>
              <a:schemeClr val="accent5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1272721" y="550349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18" name="Text Placeholder 8"/>
          <p:cNvSpPr>
            <a:spLocks noGrp="1"/>
          </p:cNvSpPr>
          <p:nvPr>
            <p:ph type="body" sz="quarter" idx="18" hasCustomPrompt="1"/>
          </p:nvPr>
        </p:nvSpPr>
        <p:spPr>
          <a:xfrm>
            <a:off x="4813851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5865757" y="5283224"/>
            <a:ext cx="460489" cy="0"/>
          </a:xfrm>
          <a:prstGeom prst="line">
            <a:avLst/>
          </a:prstGeom>
          <a:ln w="50800">
            <a:solidFill>
              <a:schemeClr val="accent5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 Placeholder 13"/>
          <p:cNvSpPr>
            <a:spLocks noGrp="1"/>
          </p:cNvSpPr>
          <p:nvPr>
            <p:ph type="body" sz="quarter" idx="19" hasCustomPrompt="1"/>
          </p:nvPr>
        </p:nvSpPr>
        <p:spPr>
          <a:xfrm>
            <a:off x="4813851" y="550349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21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8381929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22" name="Straight Connector 21"/>
          <p:cNvCxnSpPr/>
          <p:nvPr userDrawn="1"/>
        </p:nvCxnSpPr>
        <p:spPr>
          <a:xfrm>
            <a:off x="9433835" y="5283224"/>
            <a:ext cx="460489" cy="0"/>
          </a:xfrm>
          <a:prstGeom prst="line">
            <a:avLst/>
          </a:prstGeom>
          <a:ln w="50800">
            <a:solidFill>
              <a:schemeClr val="accent5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 Placeholder 13"/>
          <p:cNvSpPr>
            <a:spLocks noGrp="1"/>
          </p:cNvSpPr>
          <p:nvPr>
            <p:ph type="body" sz="quarter" idx="21" hasCustomPrompt="1"/>
          </p:nvPr>
        </p:nvSpPr>
        <p:spPr>
          <a:xfrm>
            <a:off x="8381929" y="550349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</p:spTree>
  </p:cSld>
  <p:clrMapOvr>
    <a:masterClrMapping/>
  </p:clrMapOvr>
</p:sldLayout>
</file>

<file path=ppt/slideLayouts/slideLayout18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ircle Photo 3 Description Slide - 193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2D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268941" y="637010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7010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179859" y="637010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4813851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1272721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8381929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1272721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2324627" y="5283224"/>
            <a:ext cx="460489" cy="0"/>
          </a:xfrm>
          <a:prstGeom prst="line">
            <a:avLst/>
          </a:prstGeom>
          <a:ln w="50800">
            <a:solidFill>
              <a:schemeClr val="accent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1272721" y="550349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18" name="Text Placeholder 8"/>
          <p:cNvSpPr>
            <a:spLocks noGrp="1"/>
          </p:cNvSpPr>
          <p:nvPr>
            <p:ph type="body" sz="quarter" idx="18" hasCustomPrompt="1"/>
          </p:nvPr>
        </p:nvSpPr>
        <p:spPr>
          <a:xfrm>
            <a:off x="4813851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5865757" y="5283224"/>
            <a:ext cx="460489" cy="0"/>
          </a:xfrm>
          <a:prstGeom prst="line">
            <a:avLst/>
          </a:prstGeom>
          <a:ln w="50800">
            <a:solidFill>
              <a:schemeClr val="accent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 Placeholder 13"/>
          <p:cNvSpPr>
            <a:spLocks noGrp="1"/>
          </p:cNvSpPr>
          <p:nvPr>
            <p:ph type="body" sz="quarter" idx="19" hasCustomPrompt="1"/>
          </p:nvPr>
        </p:nvSpPr>
        <p:spPr>
          <a:xfrm>
            <a:off x="4813851" y="550349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21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8381929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22" name="Straight Connector 21"/>
          <p:cNvCxnSpPr/>
          <p:nvPr userDrawn="1"/>
        </p:nvCxnSpPr>
        <p:spPr>
          <a:xfrm>
            <a:off x="9433835" y="5283224"/>
            <a:ext cx="460489" cy="0"/>
          </a:xfrm>
          <a:prstGeom prst="line">
            <a:avLst/>
          </a:prstGeom>
          <a:ln w="50800">
            <a:solidFill>
              <a:schemeClr val="accent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 Placeholder 13"/>
          <p:cNvSpPr>
            <a:spLocks noGrp="1"/>
          </p:cNvSpPr>
          <p:nvPr>
            <p:ph type="body" sz="quarter" idx="21" hasCustomPrompt="1"/>
          </p:nvPr>
        </p:nvSpPr>
        <p:spPr>
          <a:xfrm>
            <a:off x="8381929" y="550349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</p:spTree>
  </p:cSld>
  <p:clrMapOvr>
    <a:masterClrMapping/>
  </p:clrMapOvr>
</p:sldLayout>
</file>

<file path=ppt/slideLayouts/slideLayout18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ircle Photo 3 Description Slide - Bluebonne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268941" y="637010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7010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179859" y="637010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4813851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1272721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8381929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1272721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2324627" y="5283224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1272721" y="550349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18" name="Text Placeholder 8"/>
          <p:cNvSpPr>
            <a:spLocks noGrp="1"/>
          </p:cNvSpPr>
          <p:nvPr>
            <p:ph type="body" sz="quarter" idx="18" hasCustomPrompt="1"/>
          </p:nvPr>
        </p:nvSpPr>
        <p:spPr>
          <a:xfrm>
            <a:off x="4813851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5865757" y="5283224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 Placeholder 13"/>
          <p:cNvSpPr>
            <a:spLocks noGrp="1"/>
          </p:cNvSpPr>
          <p:nvPr>
            <p:ph type="body" sz="quarter" idx="19" hasCustomPrompt="1"/>
          </p:nvPr>
        </p:nvSpPr>
        <p:spPr>
          <a:xfrm>
            <a:off x="4813851" y="550349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21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8381929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22" name="Straight Connector 21"/>
          <p:cNvCxnSpPr/>
          <p:nvPr userDrawn="1"/>
        </p:nvCxnSpPr>
        <p:spPr>
          <a:xfrm>
            <a:off x="9433835" y="5283224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 Placeholder 13"/>
          <p:cNvSpPr>
            <a:spLocks noGrp="1"/>
          </p:cNvSpPr>
          <p:nvPr>
            <p:ph type="body" sz="quarter" idx="21" hasCustomPrompt="1"/>
          </p:nvPr>
        </p:nvSpPr>
        <p:spPr>
          <a:xfrm>
            <a:off x="8381929" y="550349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Angled - Switchy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4" hasCustomPrompt="1"/>
          </p:nvPr>
        </p:nvSpPr>
        <p:spPr>
          <a:xfrm>
            <a:off x="5849794" y="-14288"/>
            <a:ext cx="6345421" cy="6872287"/>
          </a:xfrm>
          <a:custGeom>
            <a:avLst/>
            <a:gdLst>
              <a:gd name="connsiteX0" fmla="*/ 0 w 4568825"/>
              <a:gd name="connsiteY0" fmla="*/ 6858000 h 6858000"/>
              <a:gd name="connsiteX1" fmla="*/ 1142206 w 4568825"/>
              <a:gd name="connsiteY1" fmla="*/ 0 h 6858000"/>
              <a:gd name="connsiteX2" fmla="*/ 3426619 w 4568825"/>
              <a:gd name="connsiteY2" fmla="*/ 0 h 6858000"/>
              <a:gd name="connsiteX3" fmla="*/ 4568825 w 4568825"/>
              <a:gd name="connsiteY3" fmla="*/ 6858000 h 6858000"/>
              <a:gd name="connsiteX4" fmla="*/ 0 w 4568825"/>
              <a:gd name="connsiteY4" fmla="*/ 6858000 h 6858000"/>
              <a:gd name="connsiteX0" fmla="*/ 0 w 4576547"/>
              <a:gd name="connsiteY0" fmla="*/ 6858000 h 6858000"/>
              <a:gd name="connsiteX1" fmla="*/ 1142206 w 4576547"/>
              <a:gd name="connsiteY1" fmla="*/ 0 h 6858000"/>
              <a:gd name="connsiteX2" fmla="*/ 4576547 w 4576547"/>
              <a:gd name="connsiteY2" fmla="*/ 0 h 6858000"/>
              <a:gd name="connsiteX3" fmla="*/ 4568825 w 4576547"/>
              <a:gd name="connsiteY3" fmla="*/ 6858000 h 6858000"/>
              <a:gd name="connsiteX4" fmla="*/ 0 w 4576547"/>
              <a:gd name="connsiteY4" fmla="*/ 6858000 h 6858000"/>
              <a:gd name="connsiteX0" fmla="*/ 0 w 4568825"/>
              <a:gd name="connsiteY0" fmla="*/ 6858000 h 6858000"/>
              <a:gd name="connsiteX1" fmla="*/ 1142206 w 4568825"/>
              <a:gd name="connsiteY1" fmla="*/ 0 h 6858000"/>
              <a:gd name="connsiteX2" fmla="*/ 3745274 w 4568825"/>
              <a:gd name="connsiteY2" fmla="*/ 568036 h 6858000"/>
              <a:gd name="connsiteX3" fmla="*/ 4568825 w 4568825"/>
              <a:gd name="connsiteY3" fmla="*/ 6858000 h 6858000"/>
              <a:gd name="connsiteX4" fmla="*/ 0 w 4568825"/>
              <a:gd name="connsiteY4" fmla="*/ 6858000 h 6858000"/>
              <a:gd name="connsiteX0" fmla="*/ 0 w 4568825"/>
              <a:gd name="connsiteY0" fmla="*/ 6858000 h 6858000"/>
              <a:gd name="connsiteX1" fmla="*/ 1142206 w 4568825"/>
              <a:gd name="connsiteY1" fmla="*/ 0 h 6858000"/>
              <a:gd name="connsiteX2" fmla="*/ 4548838 w 4568825"/>
              <a:gd name="connsiteY2" fmla="*/ 13855 h 6858000"/>
              <a:gd name="connsiteX3" fmla="*/ 4568825 w 4568825"/>
              <a:gd name="connsiteY3" fmla="*/ 6858000 h 6858000"/>
              <a:gd name="connsiteX4" fmla="*/ 0 w 4568825"/>
              <a:gd name="connsiteY4" fmla="*/ 6858000 h 6858000"/>
              <a:gd name="connsiteX0" fmla="*/ 0 w 4568825"/>
              <a:gd name="connsiteY0" fmla="*/ 6858000 h 6858000"/>
              <a:gd name="connsiteX1" fmla="*/ 1142206 w 4568825"/>
              <a:gd name="connsiteY1" fmla="*/ 0 h 6858000"/>
              <a:gd name="connsiteX2" fmla="*/ 4548838 w 4568825"/>
              <a:gd name="connsiteY2" fmla="*/ 0 h 6858000"/>
              <a:gd name="connsiteX3" fmla="*/ 4568825 w 4568825"/>
              <a:gd name="connsiteY3" fmla="*/ 6858000 h 6858000"/>
              <a:gd name="connsiteX4" fmla="*/ 0 w 4568825"/>
              <a:gd name="connsiteY4" fmla="*/ 6858000 h 6858000"/>
              <a:gd name="connsiteX0" fmla="*/ 0 w 6342206"/>
              <a:gd name="connsiteY0" fmla="*/ 6858000 h 6858000"/>
              <a:gd name="connsiteX1" fmla="*/ 2915587 w 6342206"/>
              <a:gd name="connsiteY1" fmla="*/ 0 h 6858000"/>
              <a:gd name="connsiteX2" fmla="*/ 6322219 w 6342206"/>
              <a:gd name="connsiteY2" fmla="*/ 0 h 6858000"/>
              <a:gd name="connsiteX3" fmla="*/ 6342206 w 6342206"/>
              <a:gd name="connsiteY3" fmla="*/ 6858000 h 6858000"/>
              <a:gd name="connsiteX4" fmla="*/ 0 w 6342206"/>
              <a:gd name="connsiteY4" fmla="*/ 6858000 h 6858000"/>
              <a:gd name="connsiteX0" fmla="*/ 0 w 6345421"/>
              <a:gd name="connsiteY0" fmla="*/ 6872287 h 6872287"/>
              <a:gd name="connsiteX1" fmla="*/ 2915587 w 6345421"/>
              <a:gd name="connsiteY1" fmla="*/ 14287 h 6872287"/>
              <a:gd name="connsiteX2" fmla="*/ 6343651 w 6345421"/>
              <a:gd name="connsiteY2" fmla="*/ 0 h 6872287"/>
              <a:gd name="connsiteX3" fmla="*/ 6342206 w 6345421"/>
              <a:gd name="connsiteY3" fmla="*/ 6872287 h 6872287"/>
              <a:gd name="connsiteX4" fmla="*/ 0 w 6345421"/>
              <a:gd name="connsiteY4" fmla="*/ 6872287 h 68722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345421" h="6872287">
                <a:moveTo>
                  <a:pt x="0" y="6872287"/>
                </a:moveTo>
                <a:lnTo>
                  <a:pt x="2915587" y="14287"/>
                </a:lnTo>
                <a:lnTo>
                  <a:pt x="6343651" y="0"/>
                </a:lnTo>
                <a:cubicBezTo>
                  <a:pt x="6350313" y="2281382"/>
                  <a:pt x="6335544" y="4590905"/>
                  <a:pt x="6342206" y="6872287"/>
                </a:cubicBezTo>
                <a:lnTo>
                  <a:pt x="0" y="6872287"/>
                </a:lnTo>
                <a:close/>
              </a:path>
            </a:pathLst>
          </a:custGeom>
          <a:noFill/>
        </p:spPr>
        <p:txBody>
          <a:bodyPr lIns="1828800" tIns="1463040" rIns="640080" bIns="1371600" anchor="b" anchorCtr="0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600" b="0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Click image icon above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68940" y="555413"/>
            <a:ext cx="6686496" cy="2852737"/>
          </a:xfrm>
        </p:spPr>
        <p:txBody>
          <a:bodyPr anchor="b"/>
          <a:lstStyle>
            <a:lvl1pPr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</a:t>
            </a:r>
            <a:br>
              <a:rPr lang="en-US" dirty="0"/>
            </a:br>
            <a:r>
              <a:rPr lang="en-US" dirty="0"/>
              <a:t>two lines max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268941" y="4105342"/>
            <a:ext cx="6011160" cy="923330"/>
          </a:xfrm>
        </p:spPr>
        <p:txBody>
          <a:bodyPr>
            <a:spAutoFit/>
          </a:bodyPr>
          <a:lstStyle>
            <a:lvl1pPr marL="0" indent="0">
              <a:buNone/>
              <a:defRPr sz="3000">
                <a:solidFill>
                  <a:schemeClr val="bg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Subtitle – keep this 30 pt. font or larger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09201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63901" y="6356350"/>
            <a:ext cx="3114807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365039" y="3690745"/>
            <a:ext cx="682438" cy="0"/>
          </a:xfrm>
          <a:prstGeom prst="line">
            <a:avLst/>
          </a:prstGeom>
          <a:ln w="50800">
            <a:solidFill>
              <a:schemeClr val="accent5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9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ircle Photo 3 Description Slide - Aqua-F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268941" y="637010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7010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179859" y="637010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4813851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1272721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8381929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1272721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sp>
        <p:nvSpPr>
          <p:cNvPr id="16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1272721" y="550349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18" name="Text Placeholder 8"/>
          <p:cNvSpPr>
            <a:spLocks noGrp="1"/>
          </p:cNvSpPr>
          <p:nvPr>
            <p:ph type="body" sz="quarter" idx="18" hasCustomPrompt="1"/>
          </p:nvPr>
        </p:nvSpPr>
        <p:spPr>
          <a:xfrm>
            <a:off x="4813851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sp>
        <p:nvSpPr>
          <p:cNvPr id="20" name="Text Placeholder 13"/>
          <p:cNvSpPr>
            <a:spLocks noGrp="1"/>
          </p:cNvSpPr>
          <p:nvPr>
            <p:ph type="body" sz="quarter" idx="19" hasCustomPrompt="1"/>
          </p:nvPr>
        </p:nvSpPr>
        <p:spPr>
          <a:xfrm>
            <a:off x="4813851" y="550349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21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8381929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sp>
        <p:nvSpPr>
          <p:cNvPr id="23" name="Text Placeholder 13"/>
          <p:cNvSpPr>
            <a:spLocks noGrp="1"/>
          </p:cNvSpPr>
          <p:nvPr>
            <p:ph type="body" sz="quarter" idx="21" hasCustomPrompt="1"/>
          </p:nvPr>
        </p:nvSpPr>
        <p:spPr>
          <a:xfrm>
            <a:off x="8381929" y="550349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681E1FE5-23A6-274F-95DD-7624029BD24B}"/>
              </a:ext>
            </a:extLst>
          </p:cNvPr>
          <p:cNvCxnSpPr>
            <a:cxnSpLocks/>
          </p:cNvCxnSpPr>
          <p:nvPr userDrawn="1"/>
        </p:nvCxnSpPr>
        <p:spPr>
          <a:xfrm>
            <a:off x="2324627" y="5272118"/>
            <a:ext cx="460489" cy="0"/>
          </a:xfrm>
          <a:prstGeom prst="line">
            <a:avLst/>
          </a:prstGeom>
          <a:ln w="50800">
            <a:solidFill>
              <a:schemeClr val="accent3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52B25EA8-F67C-A24B-A2F5-453C6674FB7F}"/>
              </a:ext>
            </a:extLst>
          </p:cNvPr>
          <p:cNvCxnSpPr>
            <a:cxnSpLocks/>
          </p:cNvCxnSpPr>
          <p:nvPr userDrawn="1"/>
        </p:nvCxnSpPr>
        <p:spPr>
          <a:xfrm>
            <a:off x="5865755" y="5283224"/>
            <a:ext cx="460489" cy="0"/>
          </a:xfrm>
          <a:prstGeom prst="line">
            <a:avLst/>
          </a:prstGeom>
          <a:ln w="50800">
            <a:solidFill>
              <a:schemeClr val="accent3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A1C7D0D0-49D4-E248-B0CE-D86470E58D27}"/>
              </a:ext>
            </a:extLst>
          </p:cNvPr>
          <p:cNvCxnSpPr>
            <a:cxnSpLocks/>
          </p:cNvCxnSpPr>
          <p:nvPr userDrawn="1"/>
        </p:nvCxnSpPr>
        <p:spPr>
          <a:xfrm>
            <a:off x="9433835" y="5283431"/>
            <a:ext cx="460489" cy="0"/>
          </a:xfrm>
          <a:prstGeom prst="line">
            <a:avLst/>
          </a:prstGeom>
          <a:ln w="50800">
            <a:solidFill>
              <a:schemeClr val="accent3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9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ircle Photo 3 Description Slide - I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62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268941" y="637010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7010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179859" y="637010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4813851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1272721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8381929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1272721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2324627" y="5283224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1272721" y="550349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18" name="Text Placeholder 8"/>
          <p:cNvSpPr>
            <a:spLocks noGrp="1"/>
          </p:cNvSpPr>
          <p:nvPr>
            <p:ph type="body" sz="quarter" idx="18" hasCustomPrompt="1"/>
          </p:nvPr>
        </p:nvSpPr>
        <p:spPr>
          <a:xfrm>
            <a:off x="4813851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5865757" y="5283224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 Placeholder 13"/>
          <p:cNvSpPr>
            <a:spLocks noGrp="1"/>
          </p:cNvSpPr>
          <p:nvPr>
            <p:ph type="body" sz="quarter" idx="19" hasCustomPrompt="1"/>
          </p:nvPr>
        </p:nvSpPr>
        <p:spPr>
          <a:xfrm>
            <a:off x="4813851" y="550349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21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8381929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22" name="Straight Connector 21"/>
          <p:cNvCxnSpPr/>
          <p:nvPr userDrawn="1"/>
        </p:nvCxnSpPr>
        <p:spPr>
          <a:xfrm>
            <a:off x="9433835" y="5283224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 Placeholder 13"/>
          <p:cNvSpPr>
            <a:spLocks noGrp="1"/>
          </p:cNvSpPr>
          <p:nvPr>
            <p:ph type="body" sz="quarter" idx="21" hasCustomPrompt="1"/>
          </p:nvPr>
        </p:nvSpPr>
        <p:spPr>
          <a:xfrm>
            <a:off x="8381929" y="550349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</p:spTree>
  </p:cSld>
  <p:clrMapOvr>
    <a:masterClrMapping/>
  </p:clrMapOvr>
</p:sldLayout>
</file>

<file path=ppt/slideLayouts/slideLayout19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ircle Photo 3 Description Slide - Lost Pi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>
            <a:extLst>
              <a:ext uri="{FF2B5EF4-FFF2-40B4-BE49-F238E27FC236}">
                <a16:creationId xmlns:a16="http://schemas.microsoft.com/office/drawing/2014/main" id="{8FED5E57-3FDB-D240-A5D2-8E9A75C8113B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275D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966118A1-CA0E-1340-A83B-5FC0BDAA716D}"/>
              </a:ext>
            </a:extLst>
          </p:cNvPr>
          <p:cNvCxnSpPr>
            <a:cxnSpLocks/>
          </p:cNvCxnSpPr>
          <p:nvPr userDrawn="1"/>
        </p:nvCxnSpPr>
        <p:spPr>
          <a:xfrm>
            <a:off x="5865757" y="5283224"/>
            <a:ext cx="460489" cy="0"/>
          </a:xfrm>
          <a:prstGeom prst="line">
            <a:avLst/>
          </a:prstGeom>
          <a:ln w="50800">
            <a:solidFill>
              <a:schemeClr val="accent6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268941" y="637010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7010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179859" y="637010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4813851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1272721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8381929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1272721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sp>
        <p:nvSpPr>
          <p:cNvPr id="16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1272721" y="550349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18" name="Text Placeholder 8"/>
          <p:cNvSpPr>
            <a:spLocks noGrp="1"/>
          </p:cNvSpPr>
          <p:nvPr>
            <p:ph type="body" sz="quarter" idx="18" hasCustomPrompt="1"/>
          </p:nvPr>
        </p:nvSpPr>
        <p:spPr>
          <a:xfrm>
            <a:off x="4813851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sp>
        <p:nvSpPr>
          <p:cNvPr id="20" name="Text Placeholder 13"/>
          <p:cNvSpPr>
            <a:spLocks noGrp="1"/>
          </p:cNvSpPr>
          <p:nvPr>
            <p:ph type="body" sz="quarter" idx="19" hasCustomPrompt="1"/>
          </p:nvPr>
        </p:nvSpPr>
        <p:spPr>
          <a:xfrm>
            <a:off x="4813851" y="550349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21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8381929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sp>
        <p:nvSpPr>
          <p:cNvPr id="23" name="Text Placeholder 13"/>
          <p:cNvSpPr>
            <a:spLocks noGrp="1"/>
          </p:cNvSpPr>
          <p:nvPr>
            <p:ph type="body" sz="quarter" idx="21" hasCustomPrompt="1"/>
          </p:nvPr>
        </p:nvSpPr>
        <p:spPr>
          <a:xfrm>
            <a:off x="8381929" y="550349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859C6F91-D0AE-B143-87AB-04B78E3CA138}"/>
              </a:ext>
            </a:extLst>
          </p:cNvPr>
          <p:cNvCxnSpPr>
            <a:cxnSpLocks/>
          </p:cNvCxnSpPr>
          <p:nvPr userDrawn="1"/>
        </p:nvCxnSpPr>
        <p:spPr>
          <a:xfrm>
            <a:off x="2324627" y="5283224"/>
            <a:ext cx="460489" cy="0"/>
          </a:xfrm>
          <a:prstGeom prst="line">
            <a:avLst/>
          </a:prstGeom>
          <a:ln w="50800">
            <a:solidFill>
              <a:schemeClr val="accent6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0812CC66-7FE2-EE41-8183-B7061D273C22}"/>
              </a:ext>
            </a:extLst>
          </p:cNvPr>
          <p:cNvCxnSpPr>
            <a:cxnSpLocks/>
          </p:cNvCxnSpPr>
          <p:nvPr userDrawn="1"/>
        </p:nvCxnSpPr>
        <p:spPr>
          <a:xfrm>
            <a:off x="9433835" y="5283224"/>
            <a:ext cx="460489" cy="0"/>
          </a:xfrm>
          <a:prstGeom prst="line">
            <a:avLst/>
          </a:prstGeom>
          <a:ln w="50800">
            <a:solidFill>
              <a:schemeClr val="accent6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2332468"/>
      </p:ext>
    </p:extLst>
  </p:cSld>
  <p:clrMapOvr>
    <a:masterClrMapping/>
  </p:clrMapOvr>
</p:sldLayout>
</file>

<file path=ppt/slideLayouts/slideLayout19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ircle Photo 3 Description Slide - Wirt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268941" y="637010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7010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179859" y="637010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4813851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1272721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8381929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1272721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2324627" y="5283224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1272721" y="550349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18" name="Text Placeholder 8"/>
          <p:cNvSpPr>
            <a:spLocks noGrp="1"/>
          </p:cNvSpPr>
          <p:nvPr>
            <p:ph type="body" sz="quarter" idx="18" hasCustomPrompt="1"/>
          </p:nvPr>
        </p:nvSpPr>
        <p:spPr>
          <a:xfrm>
            <a:off x="4813851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5865757" y="5283224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 Placeholder 13"/>
          <p:cNvSpPr>
            <a:spLocks noGrp="1"/>
          </p:cNvSpPr>
          <p:nvPr>
            <p:ph type="body" sz="quarter" idx="19" hasCustomPrompt="1"/>
          </p:nvPr>
        </p:nvSpPr>
        <p:spPr>
          <a:xfrm>
            <a:off x="4813851" y="550349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21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8381929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22" name="Straight Connector 21"/>
          <p:cNvCxnSpPr/>
          <p:nvPr userDrawn="1"/>
        </p:nvCxnSpPr>
        <p:spPr>
          <a:xfrm>
            <a:off x="9433835" y="5283224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 Placeholder 13"/>
          <p:cNvSpPr>
            <a:spLocks noGrp="1"/>
          </p:cNvSpPr>
          <p:nvPr>
            <p:ph type="body" sz="quarter" idx="21" hasCustomPrompt="1"/>
          </p:nvPr>
        </p:nvSpPr>
        <p:spPr>
          <a:xfrm>
            <a:off x="8381929" y="550349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</p:spTree>
  </p:cSld>
  <p:clrMapOvr>
    <a:masterClrMapping/>
  </p:clrMapOvr>
</p:sldLayout>
</file>

<file path=ppt/slideLayouts/slideLayout19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ircle Photo 3 Description Slide - Spillwa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C600F-AE70-F844-9A33-EAF1AF57516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4813851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1272721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8381929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1272721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2324627" y="5283224"/>
            <a:ext cx="460489" cy="0"/>
          </a:xfrm>
          <a:prstGeom prst="line">
            <a:avLst/>
          </a:prstGeom>
          <a:ln w="50800">
            <a:solidFill>
              <a:schemeClr val="accent3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1272721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/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18" name="Text Placeholder 8"/>
          <p:cNvSpPr>
            <a:spLocks noGrp="1"/>
          </p:cNvSpPr>
          <p:nvPr>
            <p:ph type="body" sz="quarter" idx="18" hasCustomPrompt="1"/>
          </p:nvPr>
        </p:nvSpPr>
        <p:spPr>
          <a:xfrm>
            <a:off x="4813851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5865757" y="5283224"/>
            <a:ext cx="460489" cy="0"/>
          </a:xfrm>
          <a:prstGeom prst="line">
            <a:avLst/>
          </a:prstGeom>
          <a:ln w="50800">
            <a:solidFill>
              <a:schemeClr val="accent3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 Placeholder 13"/>
          <p:cNvSpPr>
            <a:spLocks noGrp="1"/>
          </p:cNvSpPr>
          <p:nvPr>
            <p:ph type="body" sz="quarter" idx="19" hasCustomPrompt="1"/>
          </p:nvPr>
        </p:nvSpPr>
        <p:spPr>
          <a:xfrm>
            <a:off x="4813851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/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21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8381929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22" name="Straight Connector 21"/>
          <p:cNvCxnSpPr/>
          <p:nvPr userDrawn="1"/>
        </p:nvCxnSpPr>
        <p:spPr>
          <a:xfrm>
            <a:off x="9433835" y="5283224"/>
            <a:ext cx="460489" cy="0"/>
          </a:xfrm>
          <a:prstGeom prst="line">
            <a:avLst/>
          </a:prstGeom>
          <a:ln w="50800">
            <a:solidFill>
              <a:schemeClr val="accent3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 Placeholder 13"/>
          <p:cNvSpPr>
            <a:spLocks noGrp="1"/>
          </p:cNvSpPr>
          <p:nvPr>
            <p:ph type="body" sz="quarter" idx="21" hasCustomPrompt="1"/>
          </p:nvPr>
        </p:nvSpPr>
        <p:spPr>
          <a:xfrm>
            <a:off x="8381929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/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</p:spTree>
  </p:cSld>
  <p:clrMapOvr>
    <a:masterClrMapping/>
  </p:clrMapOvr>
</p:sldLayout>
</file>

<file path=ppt/slideLayouts/slideLayout19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ircle Photo 3 Description Slide - Whitecap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C600F-AE70-F844-9A33-EAF1AF57516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4813851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1272721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8381929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1272721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2324627" y="5283224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1272721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/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18" name="Text Placeholder 8"/>
          <p:cNvSpPr>
            <a:spLocks noGrp="1"/>
          </p:cNvSpPr>
          <p:nvPr>
            <p:ph type="body" sz="quarter" idx="18" hasCustomPrompt="1"/>
          </p:nvPr>
        </p:nvSpPr>
        <p:spPr>
          <a:xfrm>
            <a:off x="4813851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5865757" y="5283224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 Placeholder 13"/>
          <p:cNvSpPr>
            <a:spLocks noGrp="1"/>
          </p:cNvSpPr>
          <p:nvPr>
            <p:ph type="body" sz="quarter" idx="19" hasCustomPrompt="1"/>
          </p:nvPr>
        </p:nvSpPr>
        <p:spPr>
          <a:xfrm>
            <a:off x="4813851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/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21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8381929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22" name="Straight Connector 21"/>
          <p:cNvCxnSpPr/>
          <p:nvPr userDrawn="1"/>
        </p:nvCxnSpPr>
        <p:spPr>
          <a:xfrm>
            <a:off x="9433835" y="5283224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 Placeholder 13"/>
          <p:cNvSpPr>
            <a:spLocks noGrp="1"/>
          </p:cNvSpPr>
          <p:nvPr>
            <p:ph type="body" sz="quarter" idx="21" hasCustomPrompt="1"/>
          </p:nvPr>
        </p:nvSpPr>
        <p:spPr>
          <a:xfrm>
            <a:off x="8381929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/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</p:spTree>
  </p:cSld>
  <p:clrMapOvr>
    <a:masterClrMapping/>
  </p:clrMapOvr>
</p:sldLayout>
</file>

<file path=ppt/slideLayouts/slideLayout19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ircle Photo 3 Description Slide - Whitecap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C600F-AE70-F844-9A33-EAF1AF57516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4813851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1272721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8381929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1272721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2324627" y="5283224"/>
            <a:ext cx="460489" cy="0"/>
          </a:xfrm>
          <a:prstGeom prst="line">
            <a:avLst/>
          </a:prstGeom>
          <a:ln w="50800">
            <a:solidFill>
              <a:schemeClr val="accent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1272721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/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18" name="Text Placeholder 8"/>
          <p:cNvSpPr>
            <a:spLocks noGrp="1"/>
          </p:cNvSpPr>
          <p:nvPr>
            <p:ph type="body" sz="quarter" idx="18" hasCustomPrompt="1"/>
          </p:nvPr>
        </p:nvSpPr>
        <p:spPr>
          <a:xfrm>
            <a:off x="4813851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5865757" y="5283224"/>
            <a:ext cx="460489" cy="0"/>
          </a:xfrm>
          <a:prstGeom prst="line">
            <a:avLst/>
          </a:prstGeom>
          <a:ln w="50800">
            <a:solidFill>
              <a:schemeClr val="accent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 Placeholder 13"/>
          <p:cNvSpPr>
            <a:spLocks noGrp="1"/>
          </p:cNvSpPr>
          <p:nvPr>
            <p:ph type="body" sz="quarter" idx="19" hasCustomPrompt="1"/>
          </p:nvPr>
        </p:nvSpPr>
        <p:spPr>
          <a:xfrm>
            <a:off x="4813851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/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21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8381929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22" name="Straight Connector 21"/>
          <p:cNvCxnSpPr/>
          <p:nvPr userDrawn="1"/>
        </p:nvCxnSpPr>
        <p:spPr>
          <a:xfrm>
            <a:off x="9433835" y="5283224"/>
            <a:ext cx="460489" cy="0"/>
          </a:xfrm>
          <a:prstGeom prst="line">
            <a:avLst/>
          </a:prstGeom>
          <a:ln w="50800">
            <a:solidFill>
              <a:schemeClr val="accent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 Placeholder 13"/>
          <p:cNvSpPr>
            <a:spLocks noGrp="1"/>
          </p:cNvSpPr>
          <p:nvPr>
            <p:ph type="body" sz="quarter" idx="21" hasCustomPrompt="1"/>
          </p:nvPr>
        </p:nvSpPr>
        <p:spPr>
          <a:xfrm>
            <a:off x="8381929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/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</p:spTree>
  </p:cSld>
  <p:clrMapOvr>
    <a:masterClrMapping/>
  </p:clrMapOvr>
</p:sldLayout>
</file>

<file path=ppt/slideLayouts/slideLayout19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Circle Photo 4 Description Slide - Switchy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5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2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179859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3358514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447841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1499747" y="5283224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447841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447841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9179859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6269187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5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3358514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6" name="Straight Connector 15"/>
          <p:cNvCxnSpPr/>
          <p:nvPr userDrawn="1"/>
        </p:nvCxnSpPr>
        <p:spPr>
          <a:xfrm>
            <a:off x="4410420" y="5283224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 Placeholder 13"/>
          <p:cNvSpPr>
            <a:spLocks noGrp="1"/>
          </p:cNvSpPr>
          <p:nvPr>
            <p:ph type="body" sz="quarter" idx="20" hasCustomPrompt="1"/>
          </p:nvPr>
        </p:nvSpPr>
        <p:spPr>
          <a:xfrm>
            <a:off x="3358514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18" name="Text Placeholder 8"/>
          <p:cNvSpPr>
            <a:spLocks noGrp="1"/>
          </p:cNvSpPr>
          <p:nvPr>
            <p:ph type="body" sz="quarter" idx="21" hasCustomPrompt="1"/>
          </p:nvPr>
        </p:nvSpPr>
        <p:spPr>
          <a:xfrm>
            <a:off x="6269187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7321093" y="5283224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 Placeholder 13"/>
          <p:cNvSpPr>
            <a:spLocks noGrp="1"/>
          </p:cNvSpPr>
          <p:nvPr>
            <p:ph type="body" sz="quarter" idx="22" hasCustomPrompt="1"/>
          </p:nvPr>
        </p:nvSpPr>
        <p:spPr>
          <a:xfrm>
            <a:off x="6269187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21" name="Text Placeholder 8"/>
          <p:cNvSpPr>
            <a:spLocks noGrp="1"/>
          </p:cNvSpPr>
          <p:nvPr>
            <p:ph type="body" sz="quarter" idx="23" hasCustomPrompt="1"/>
          </p:nvPr>
        </p:nvSpPr>
        <p:spPr>
          <a:xfrm>
            <a:off x="9179859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b="1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22" name="Straight Connector 21"/>
          <p:cNvCxnSpPr/>
          <p:nvPr userDrawn="1"/>
        </p:nvCxnSpPr>
        <p:spPr>
          <a:xfrm>
            <a:off x="10231765" y="5283224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 Placeholder 13"/>
          <p:cNvSpPr>
            <a:spLocks noGrp="1"/>
          </p:cNvSpPr>
          <p:nvPr>
            <p:ph type="body" sz="quarter" idx="24" hasCustomPrompt="1"/>
          </p:nvPr>
        </p:nvSpPr>
        <p:spPr>
          <a:xfrm>
            <a:off x="9179859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</p:spTree>
  </p:cSld>
  <p:clrMapOvr>
    <a:masterClrMapping/>
  </p:clrMapOvr>
</p:sldLayout>
</file>

<file path=ppt/slideLayouts/slideLayout19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Circle Photo 4 Description Slide - 193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2D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5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2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179859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3358514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447841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1499747" y="5283224"/>
            <a:ext cx="460489" cy="0"/>
          </a:xfrm>
          <a:prstGeom prst="line">
            <a:avLst/>
          </a:prstGeom>
          <a:ln w="50800">
            <a:solidFill>
              <a:schemeClr val="accent5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447841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447841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9179859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6269187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5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3358514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6" name="Straight Connector 15"/>
          <p:cNvCxnSpPr/>
          <p:nvPr userDrawn="1"/>
        </p:nvCxnSpPr>
        <p:spPr>
          <a:xfrm>
            <a:off x="4410420" y="5283224"/>
            <a:ext cx="460489" cy="0"/>
          </a:xfrm>
          <a:prstGeom prst="line">
            <a:avLst/>
          </a:prstGeom>
          <a:ln w="50800">
            <a:solidFill>
              <a:schemeClr val="accent5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 Placeholder 13"/>
          <p:cNvSpPr>
            <a:spLocks noGrp="1"/>
          </p:cNvSpPr>
          <p:nvPr>
            <p:ph type="body" sz="quarter" idx="20" hasCustomPrompt="1"/>
          </p:nvPr>
        </p:nvSpPr>
        <p:spPr>
          <a:xfrm>
            <a:off x="3358514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18" name="Text Placeholder 8"/>
          <p:cNvSpPr>
            <a:spLocks noGrp="1"/>
          </p:cNvSpPr>
          <p:nvPr>
            <p:ph type="body" sz="quarter" idx="21" hasCustomPrompt="1"/>
          </p:nvPr>
        </p:nvSpPr>
        <p:spPr>
          <a:xfrm>
            <a:off x="6269187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7321093" y="5283224"/>
            <a:ext cx="460489" cy="0"/>
          </a:xfrm>
          <a:prstGeom prst="line">
            <a:avLst/>
          </a:prstGeom>
          <a:ln w="50800">
            <a:solidFill>
              <a:schemeClr val="accent5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 Placeholder 13"/>
          <p:cNvSpPr>
            <a:spLocks noGrp="1"/>
          </p:cNvSpPr>
          <p:nvPr>
            <p:ph type="body" sz="quarter" idx="22" hasCustomPrompt="1"/>
          </p:nvPr>
        </p:nvSpPr>
        <p:spPr>
          <a:xfrm>
            <a:off x="6269187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21" name="Text Placeholder 8"/>
          <p:cNvSpPr>
            <a:spLocks noGrp="1"/>
          </p:cNvSpPr>
          <p:nvPr>
            <p:ph type="body" sz="quarter" idx="23" hasCustomPrompt="1"/>
          </p:nvPr>
        </p:nvSpPr>
        <p:spPr>
          <a:xfrm>
            <a:off x="9179859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b="1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22" name="Straight Connector 21"/>
          <p:cNvCxnSpPr/>
          <p:nvPr userDrawn="1"/>
        </p:nvCxnSpPr>
        <p:spPr>
          <a:xfrm>
            <a:off x="10231765" y="5283224"/>
            <a:ext cx="460489" cy="0"/>
          </a:xfrm>
          <a:prstGeom prst="line">
            <a:avLst/>
          </a:prstGeom>
          <a:ln w="50800">
            <a:solidFill>
              <a:schemeClr val="accent5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 Placeholder 13"/>
          <p:cNvSpPr>
            <a:spLocks noGrp="1"/>
          </p:cNvSpPr>
          <p:nvPr>
            <p:ph type="body" sz="quarter" idx="24" hasCustomPrompt="1"/>
          </p:nvPr>
        </p:nvSpPr>
        <p:spPr>
          <a:xfrm>
            <a:off x="9179859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</p:spTree>
  </p:cSld>
  <p:clrMapOvr>
    <a:masterClrMapping/>
  </p:clrMapOvr>
</p:sldLayout>
</file>

<file path=ppt/slideLayouts/slideLayout19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Circle Photo 4 Description Slide - Bluebonne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0CC2E9C5-C722-1C4A-903D-DC380E09CB30}"/>
              </a:ext>
            </a:extLst>
          </p:cNvPr>
          <p:cNvCxnSpPr/>
          <p:nvPr userDrawn="1"/>
        </p:nvCxnSpPr>
        <p:spPr>
          <a:xfrm>
            <a:off x="1499747" y="5283224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ADDF817D-7538-BA4F-9286-353F7206B07E}"/>
              </a:ext>
            </a:extLst>
          </p:cNvPr>
          <p:cNvCxnSpPr/>
          <p:nvPr userDrawn="1"/>
        </p:nvCxnSpPr>
        <p:spPr>
          <a:xfrm>
            <a:off x="4410420" y="5283224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563D5752-806F-DF4B-A807-7D2B9CC88B9F}"/>
              </a:ext>
            </a:extLst>
          </p:cNvPr>
          <p:cNvCxnSpPr/>
          <p:nvPr userDrawn="1"/>
        </p:nvCxnSpPr>
        <p:spPr>
          <a:xfrm>
            <a:off x="7321093" y="5283224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D90628E2-0A22-6843-9C3C-AACDEECAD8F2}"/>
              </a:ext>
            </a:extLst>
          </p:cNvPr>
          <p:cNvCxnSpPr/>
          <p:nvPr userDrawn="1"/>
        </p:nvCxnSpPr>
        <p:spPr>
          <a:xfrm>
            <a:off x="10231765" y="5283224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2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179859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3358514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447841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447841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447841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9179859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6269187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5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3358514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sp>
        <p:nvSpPr>
          <p:cNvPr id="17" name="Text Placeholder 13"/>
          <p:cNvSpPr>
            <a:spLocks noGrp="1"/>
          </p:cNvSpPr>
          <p:nvPr>
            <p:ph type="body" sz="quarter" idx="20" hasCustomPrompt="1"/>
          </p:nvPr>
        </p:nvSpPr>
        <p:spPr>
          <a:xfrm>
            <a:off x="3358514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18" name="Text Placeholder 8"/>
          <p:cNvSpPr>
            <a:spLocks noGrp="1"/>
          </p:cNvSpPr>
          <p:nvPr>
            <p:ph type="body" sz="quarter" idx="21" hasCustomPrompt="1"/>
          </p:nvPr>
        </p:nvSpPr>
        <p:spPr>
          <a:xfrm>
            <a:off x="6269187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sp>
        <p:nvSpPr>
          <p:cNvPr id="20" name="Text Placeholder 13"/>
          <p:cNvSpPr>
            <a:spLocks noGrp="1"/>
          </p:cNvSpPr>
          <p:nvPr>
            <p:ph type="body" sz="quarter" idx="22" hasCustomPrompt="1"/>
          </p:nvPr>
        </p:nvSpPr>
        <p:spPr>
          <a:xfrm>
            <a:off x="6269187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21" name="Text Placeholder 8"/>
          <p:cNvSpPr>
            <a:spLocks noGrp="1"/>
          </p:cNvSpPr>
          <p:nvPr>
            <p:ph type="body" sz="quarter" idx="23" hasCustomPrompt="1"/>
          </p:nvPr>
        </p:nvSpPr>
        <p:spPr>
          <a:xfrm>
            <a:off x="9179859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b="1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sp>
        <p:nvSpPr>
          <p:cNvPr id="23" name="Text Placeholder 13"/>
          <p:cNvSpPr>
            <a:spLocks noGrp="1"/>
          </p:cNvSpPr>
          <p:nvPr>
            <p:ph type="body" sz="quarter" idx="24" hasCustomPrompt="1"/>
          </p:nvPr>
        </p:nvSpPr>
        <p:spPr>
          <a:xfrm>
            <a:off x="9179859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Logo - 193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2D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81600" y="5229039"/>
            <a:ext cx="1828800" cy="676654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ctrTitle" hasCustomPrompt="1"/>
          </p:nvPr>
        </p:nvSpPr>
        <p:spPr>
          <a:xfrm>
            <a:off x="1524000" y="552367"/>
            <a:ext cx="9144000" cy="2387600"/>
          </a:xfrm>
        </p:spPr>
        <p:txBody>
          <a:bodyPr anchor="b" anchorCtr="0"/>
          <a:lstStyle>
            <a:lvl1pPr algn="ctr">
              <a:defRPr sz="60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</a:t>
            </a:r>
            <a:br>
              <a:rPr lang="en-US" dirty="0"/>
            </a:br>
            <a:r>
              <a:rPr lang="en-US" dirty="0"/>
              <a:t>two lines maximum</a:t>
            </a:r>
          </a:p>
        </p:txBody>
      </p:sp>
      <p:sp>
        <p:nvSpPr>
          <p:cNvPr id="15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524000" y="3637159"/>
            <a:ext cx="9144000" cy="507831"/>
          </a:xfrm>
        </p:spPr>
        <p:txBody>
          <a:bodyPr>
            <a:spAutoFit/>
          </a:bodyPr>
          <a:lstStyle>
            <a:lvl1pPr marL="0" indent="0" algn="ctr">
              <a:buNone/>
              <a:defRPr sz="300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Subtitle – keep this 30 pt. font or larger</a:t>
            </a:r>
          </a:p>
        </p:txBody>
      </p:sp>
      <p:cxnSp>
        <p:nvCxnSpPr>
          <p:cNvPr id="16" name="Straight Connector 15"/>
          <p:cNvCxnSpPr/>
          <p:nvPr userDrawn="1"/>
        </p:nvCxnSpPr>
        <p:spPr>
          <a:xfrm>
            <a:off x="5754781" y="3222562"/>
            <a:ext cx="682438" cy="0"/>
          </a:xfrm>
          <a:prstGeom prst="line">
            <a:avLst/>
          </a:prstGeom>
          <a:ln w="50800">
            <a:solidFill>
              <a:schemeClr val="accent5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Angled - 193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2D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4" hasCustomPrompt="1"/>
          </p:nvPr>
        </p:nvSpPr>
        <p:spPr>
          <a:xfrm>
            <a:off x="5849794" y="-14288"/>
            <a:ext cx="6345421" cy="6872287"/>
          </a:xfrm>
          <a:custGeom>
            <a:avLst/>
            <a:gdLst>
              <a:gd name="connsiteX0" fmla="*/ 0 w 4568825"/>
              <a:gd name="connsiteY0" fmla="*/ 6858000 h 6858000"/>
              <a:gd name="connsiteX1" fmla="*/ 1142206 w 4568825"/>
              <a:gd name="connsiteY1" fmla="*/ 0 h 6858000"/>
              <a:gd name="connsiteX2" fmla="*/ 3426619 w 4568825"/>
              <a:gd name="connsiteY2" fmla="*/ 0 h 6858000"/>
              <a:gd name="connsiteX3" fmla="*/ 4568825 w 4568825"/>
              <a:gd name="connsiteY3" fmla="*/ 6858000 h 6858000"/>
              <a:gd name="connsiteX4" fmla="*/ 0 w 4568825"/>
              <a:gd name="connsiteY4" fmla="*/ 6858000 h 6858000"/>
              <a:gd name="connsiteX0" fmla="*/ 0 w 4576547"/>
              <a:gd name="connsiteY0" fmla="*/ 6858000 h 6858000"/>
              <a:gd name="connsiteX1" fmla="*/ 1142206 w 4576547"/>
              <a:gd name="connsiteY1" fmla="*/ 0 h 6858000"/>
              <a:gd name="connsiteX2" fmla="*/ 4576547 w 4576547"/>
              <a:gd name="connsiteY2" fmla="*/ 0 h 6858000"/>
              <a:gd name="connsiteX3" fmla="*/ 4568825 w 4576547"/>
              <a:gd name="connsiteY3" fmla="*/ 6858000 h 6858000"/>
              <a:gd name="connsiteX4" fmla="*/ 0 w 4576547"/>
              <a:gd name="connsiteY4" fmla="*/ 6858000 h 6858000"/>
              <a:gd name="connsiteX0" fmla="*/ 0 w 4568825"/>
              <a:gd name="connsiteY0" fmla="*/ 6858000 h 6858000"/>
              <a:gd name="connsiteX1" fmla="*/ 1142206 w 4568825"/>
              <a:gd name="connsiteY1" fmla="*/ 0 h 6858000"/>
              <a:gd name="connsiteX2" fmla="*/ 3745274 w 4568825"/>
              <a:gd name="connsiteY2" fmla="*/ 568036 h 6858000"/>
              <a:gd name="connsiteX3" fmla="*/ 4568825 w 4568825"/>
              <a:gd name="connsiteY3" fmla="*/ 6858000 h 6858000"/>
              <a:gd name="connsiteX4" fmla="*/ 0 w 4568825"/>
              <a:gd name="connsiteY4" fmla="*/ 6858000 h 6858000"/>
              <a:gd name="connsiteX0" fmla="*/ 0 w 4568825"/>
              <a:gd name="connsiteY0" fmla="*/ 6858000 h 6858000"/>
              <a:gd name="connsiteX1" fmla="*/ 1142206 w 4568825"/>
              <a:gd name="connsiteY1" fmla="*/ 0 h 6858000"/>
              <a:gd name="connsiteX2" fmla="*/ 4548838 w 4568825"/>
              <a:gd name="connsiteY2" fmla="*/ 13855 h 6858000"/>
              <a:gd name="connsiteX3" fmla="*/ 4568825 w 4568825"/>
              <a:gd name="connsiteY3" fmla="*/ 6858000 h 6858000"/>
              <a:gd name="connsiteX4" fmla="*/ 0 w 4568825"/>
              <a:gd name="connsiteY4" fmla="*/ 6858000 h 6858000"/>
              <a:gd name="connsiteX0" fmla="*/ 0 w 4568825"/>
              <a:gd name="connsiteY0" fmla="*/ 6858000 h 6858000"/>
              <a:gd name="connsiteX1" fmla="*/ 1142206 w 4568825"/>
              <a:gd name="connsiteY1" fmla="*/ 0 h 6858000"/>
              <a:gd name="connsiteX2" fmla="*/ 4548838 w 4568825"/>
              <a:gd name="connsiteY2" fmla="*/ 0 h 6858000"/>
              <a:gd name="connsiteX3" fmla="*/ 4568825 w 4568825"/>
              <a:gd name="connsiteY3" fmla="*/ 6858000 h 6858000"/>
              <a:gd name="connsiteX4" fmla="*/ 0 w 4568825"/>
              <a:gd name="connsiteY4" fmla="*/ 6858000 h 6858000"/>
              <a:gd name="connsiteX0" fmla="*/ 0 w 6342206"/>
              <a:gd name="connsiteY0" fmla="*/ 6858000 h 6858000"/>
              <a:gd name="connsiteX1" fmla="*/ 2915587 w 6342206"/>
              <a:gd name="connsiteY1" fmla="*/ 0 h 6858000"/>
              <a:gd name="connsiteX2" fmla="*/ 6322219 w 6342206"/>
              <a:gd name="connsiteY2" fmla="*/ 0 h 6858000"/>
              <a:gd name="connsiteX3" fmla="*/ 6342206 w 6342206"/>
              <a:gd name="connsiteY3" fmla="*/ 6858000 h 6858000"/>
              <a:gd name="connsiteX4" fmla="*/ 0 w 6342206"/>
              <a:gd name="connsiteY4" fmla="*/ 6858000 h 6858000"/>
              <a:gd name="connsiteX0" fmla="*/ 0 w 6345421"/>
              <a:gd name="connsiteY0" fmla="*/ 6872287 h 6872287"/>
              <a:gd name="connsiteX1" fmla="*/ 2915587 w 6345421"/>
              <a:gd name="connsiteY1" fmla="*/ 14287 h 6872287"/>
              <a:gd name="connsiteX2" fmla="*/ 6343651 w 6345421"/>
              <a:gd name="connsiteY2" fmla="*/ 0 h 6872287"/>
              <a:gd name="connsiteX3" fmla="*/ 6342206 w 6345421"/>
              <a:gd name="connsiteY3" fmla="*/ 6872287 h 6872287"/>
              <a:gd name="connsiteX4" fmla="*/ 0 w 6345421"/>
              <a:gd name="connsiteY4" fmla="*/ 6872287 h 68722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345421" h="6872287">
                <a:moveTo>
                  <a:pt x="0" y="6872287"/>
                </a:moveTo>
                <a:lnTo>
                  <a:pt x="2915587" y="14287"/>
                </a:lnTo>
                <a:lnTo>
                  <a:pt x="6343651" y="0"/>
                </a:lnTo>
                <a:cubicBezTo>
                  <a:pt x="6350313" y="2281382"/>
                  <a:pt x="6335544" y="4590905"/>
                  <a:pt x="6342206" y="6872287"/>
                </a:cubicBezTo>
                <a:lnTo>
                  <a:pt x="0" y="6872287"/>
                </a:lnTo>
                <a:close/>
              </a:path>
            </a:pathLst>
          </a:custGeom>
          <a:noFill/>
        </p:spPr>
        <p:txBody>
          <a:bodyPr lIns="1828800" tIns="1463040" rIns="640080" bIns="1371600" anchor="b" anchorCtr="0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600" b="0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Click image icon above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68940" y="555413"/>
            <a:ext cx="6686496" cy="2852737"/>
          </a:xfrm>
        </p:spPr>
        <p:txBody>
          <a:bodyPr anchor="b"/>
          <a:lstStyle>
            <a:lvl1pPr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</a:t>
            </a:r>
            <a:br>
              <a:rPr lang="en-US" dirty="0"/>
            </a:br>
            <a:r>
              <a:rPr lang="en-US" dirty="0"/>
              <a:t>two lines max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268941" y="4105342"/>
            <a:ext cx="6011160" cy="923330"/>
          </a:xfrm>
        </p:spPr>
        <p:txBody>
          <a:bodyPr>
            <a:spAutoFit/>
          </a:bodyPr>
          <a:lstStyle>
            <a:lvl1pPr marL="0" indent="0">
              <a:buNone/>
              <a:defRPr sz="3000">
                <a:solidFill>
                  <a:schemeClr val="bg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Subtitle – keep this 30 pt. font or larger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09201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63901" y="6356350"/>
            <a:ext cx="3114807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365039" y="3690745"/>
            <a:ext cx="682438" cy="0"/>
          </a:xfrm>
          <a:prstGeom prst="line">
            <a:avLst/>
          </a:prstGeom>
          <a:ln w="50800">
            <a:solidFill>
              <a:schemeClr val="accent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0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Circle Photo 4 Description Slide - Aqua-F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5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2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179859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3358514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447841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1499747" y="5283224"/>
            <a:ext cx="460489" cy="0"/>
          </a:xfrm>
          <a:prstGeom prst="line">
            <a:avLst/>
          </a:prstGeom>
          <a:ln w="50800">
            <a:solidFill>
              <a:schemeClr val="accent3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447841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447841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9179859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6269187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5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3358514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6" name="Straight Connector 15"/>
          <p:cNvCxnSpPr/>
          <p:nvPr userDrawn="1"/>
        </p:nvCxnSpPr>
        <p:spPr>
          <a:xfrm>
            <a:off x="4410420" y="5283224"/>
            <a:ext cx="460489" cy="0"/>
          </a:xfrm>
          <a:prstGeom prst="line">
            <a:avLst/>
          </a:prstGeom>
          <a:ln w="50800">
            <a:solidFill>
              <a:schemeClr val="accent3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 Placeholder 13"/>
          <p:cNvSpPr>
            <a:spLocks noGrp="1"/>
          </p:cNvSpPr>
          <p:nvPr>
            <p:ph type="body" sz="quarter" idx="20" hasCustomPrompt="1"/>
          </p:nvPr>
        </p:nvSpPr>
        <p:spPr>
          <a:xfrm>
            <a:off x="3358514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18" name="Text Placeholder 8"/>
          <p:cNvSpPr>
            <a:spLocks noGrp="1"/>
          </p:cNvSpPr>
          <p:nvPr>
            <p:ph type="body" sz="quarter" idx="21" hasCustomPrompt="1"/>
          </p:nvPr>
        </p:nvSpPr>
        <p:spPr>
          <a:xfrm>
            <a:off x="6269187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7321093" y="5283224"/>
            <a:ext cx="460489" cy="0"/>
          </a:xfrm>
          <a:prstGeom prst="line">
            <a:avLst/>
          </a:prstGeom>
          <a:ln w="50800">
            <a:solidFill>
              <a:schemeClr val="accent3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 Placeholder 13"/>
          <p:cNvSpPr>
            <a:spLocks noGrp="1"/>
          </p:cNvSpPr>
          <p:nvPr>
            <p:ph type="body" sz="quarter" idx="22" hasCustomPrompt="1"/>
          </p:nvPr>
        </p:nvSpPr>
        <p:spPr>
          <a:xfrm>
            <a:off x="6269187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21" name="Text Placeholder 8"/>
          <p:cNvSpPr>
            <a:spLocks noGrp="1"/>
          </p:cNvSpPr>
          <p:nvPr>
            <p:ph type="body" sz="quarter" idx="23" hasCustomPrompt="1"/>
          </p:nvPr>
        </p:nvSpPr>
        <p:spPr>
          <a:xfrm>
            <a:off x="9179859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b="1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22" name="Straight Connector 21"/>
          <p:cNvCxnSpPr/>
          <p:nvPr userDrawn="1"/>
        </p:nvCxnSpPr>
        <p:spPr>
          <a:xfrm>
            <a:off x="10231765" y="5283224"/>
            <a:ext cx="460489" cy="0"/>
          </a:xfrm>
          <a:prstGeom prst="line">
            <a:avLst/>
          </a:prstGeom>
          <a:ln w="50800">
            <a:solidFill>
              <a:schemeClr val="accent3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 Placeholder 13"/>
          <p:cNvSpPr>
            <a:spLocks noGrp="1"/>
          </p:cNvSpPr>
          <p:nvPr>
            <p:ph type="body" sz="quarter" idx="24" hasCustomPrompt="1"/>
          </p:nvPr>
        </p:nvSpPr>
        <p:spPr>
          <a:xfrm>
            <a:off x="9179859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</p:spTree>
  </p:cSld>
  <p:clrMapOvr>
    <a:masterClrMapping/>
  </p:clrMapOvr>
</p:sldLayout>
</file>

<file path=ppt/slideLayouts/slideLayout20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Circle Photo 4 Description Slide - I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62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5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2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179859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3358514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447841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1499747" y="5283224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447841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447841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9179859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6269187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5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3358514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6" name="Straight Connector 15"/>
          <p:cNvCxnSpPr/>
          <p:nvPr userDrawn="1"/>
        </p:nvCxnSpPr>
        <p:spPr>
          <a:xfrm>
            <a:off x="4410420" y="5283224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 Placeholder 13"/>
          <p:cNvSpPr>
            <a:spLocks noGrp="1"/>
          </p:cNvSpPr>
          <p:nvPr>
            <p:ph type="body" sz="quarter" idx="20" hasCustomPrompt="1"/>
          </p:nvPr>
        </p:nvSpPr>
        <p:spPr>
          <a:xfrm>
            <a:off x="3358514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18" name="Text Placeholder 8"/>
          <p:cNvSpPr>
            <a:spLocks noGrp="1"/>
          </p:cNvSpPr>
          <p:nvPr>
            <p:ph type="body" sz="quarter" idx="21" hasCustomPrompt="1"/>
          </p:nvPr>
        </p:nvSpPr>
        <p:spPr>
          <a:xfrm>
            <a:off x="6269187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7321093" y="5283224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 Placeholder 13"/>
          <p:cNvSpPr>
            <a:spLocks noGrp="1"/>
          </p:cNvSpPr>
          <p:nvPr>
            <p:ph type="body" sz="quarter" idx="22" hasCustomPrompt="1"/>
          </p:nvPr>
        </p:nvSpPr>
        <p:spPr>
          <a:xfrm>
            <a:off x="6269187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21" name="Text Placeholder 8"/>
          <p:cNvSpPr>
            <a:spLocks noGrp="1"/>
          </p:cNvSpPr>
          <p:nvPr>
            <p:ph type="body" sz="quarter" idx="23" hasCustomPrompt="1"/>
          </p:nvPr>
        </p:nvSpPr>
        <p:spPr>
          <a:xfrm>
            <a:off x="9179859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b="1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22" name="Straight Connector 21"/>
          <p:cNvCxnSpPr/>
          <p:nvPr userDrawn="1"/>
        </p:nvCxnSpPr>
        <p:spPr>
          <a:xfrm>
            <a:off x="10231765" y="5283224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 Placeholder 13"/>
          <p:cNvSpPr>
            <a:spLocks noGrp="1"/>
          </p:cNvSpPr>
          <p:nvPr>
            <p:ph type="body" sz="quarter" idx="24" hasCustomPrompt="1"/>
          </p:nvPr>
        </p:nvSpPr>
        <p:spPr>
          <a:xfrm>
            <a:off x="9179859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</p:spTree>
  </p:cSld>
  <p:clrMapOvr>
    <a:masterClrMapping/>
  </p:clrMapOvr>
</p:sldLayout>
</file>

<file path=ppt/slideLayouts/slideLayout20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Circle Photo 4 Description Slide - Lost Pi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>
            <a:extLst>
              <a:ext uri="{FF2B5EF4-FFF2-40B4-BE49-F238E27FC236}">
                <a16:creationId xmlns:a16="http://schemas.microsoft.com/office/drawing/2014/main" id="{B5ADA70B-528F-ED42-93D7-09C582F5B9CA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275D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551048D6-608C-6540-BA00-DCFF1B673088}"/>
              </a:ext>
            </a:extLst>
          </p:cNvPr>
          <p:cNvCxnSpPr>
            <a:cxnSpLocks/>
          </p:cNvCxnSpPr>
          <p:nvPr userDrawn="1"/>
        </p:nvCxnSpPr>
        <p:spPr>
          <a:xfrm>
            <a:off x="4410420" y="5283224"/>
            <a:ext cx="460489" cy="0"/>
          </a:xfrm>
          <a:prstGeom prst="line">
            <a:avLst/>
          </a:prstGeom>
          <a:ln w="50800">
            <a:solidFill>
              <a:schemeClr val="accent6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CDBB9468-6F24-E54A-AB78-3ED2C281081F}"/>
              </a:ext>
            </a:extLst>
          </p:cNvPr>
          <p:cNvCxnSpPr>
            <a:cxnSpLocks/>
          </p:cNvCxnSpPr>
          <p:nvPr userDrawn="1"/>
        </p:nvCxnSpPr>
        <p:spPr>
          <a:xfrm>
            <a:off x="1499747" y="5283224"/>
            <a:ext cx="460489" cy="0"/>
          </a:xfrm>
          <a:prstGeom prst="line">
            <a:avLst/>
          </a:prstGeom>
          <a:ln w="50800">
            <a:solidFill>
              <a:schemeClr val="accent6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5DFD1838-F767-5E4A-9B38-BEBC4902F39E}"/>
              </a:ext>
            </a:extLst>
          </p:cNvPr>
          <p:cNvCxnSpPr>
            <a:cxnSpLocks/>
          </p:cNvCxnSpPr>
          <p:nvPr userDrawn="1"/>
        </p:nvCxnSpPr>
        <p:spPr>
          <a:xfrm>
            <a:off x="10231765" y="5283224"/>
            <a:ext cx="460489" cy="0"/>
          </a:xfrm>
          <a:prstGeom prst="line">
            <a:avLst/>
          </a:prstGeom>
          <a:ln w="50800">
            <a:solidFill>
              <a:schemeClr val="accent6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2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179859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3358514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447841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447841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447841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9179859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6269187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5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3358514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sp>
        <p:nvSpPr>
          <p:cNvPr id="17" name="Text Placeholder 13"/>
          <p:cNvSpPr>
            <a:spLocks noGrp="1"/>
          </p:cNvSpPr>
          <p:nvPr>
            <p:ph type="body" sz="quarter" idx="20" hasCustomPrompt="1"/>
          </p:nvPr>
        </p:nvSpPr>
        <p:spPr>
          <a:xfrm>
            <a:off x="3358514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18" name="Text Placeholder 8"/>
          <p:cNvSpPr>
            <a:spLocks noGrp="1"/>
          </p:cNvSpPr>
          <p:nvPr>
            <p:ph type="body" sz="quarter" idx="21" hasCustomPrompt="1"/>
          </p:nvPr>
        </p:nvSpPr>
        <p:spPr>
          <a:xfrm>
            <a:off x="6269187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sp>
        <p:nvSpPr>
          <p:cNvPr id="20" name="Text Placeholder 13"/>
          <p:cNvSpPr>
            <a:spLocks noGrp="1"/>
          </p:cNvSpPr>
          <p:nvPr>
            <p:ph type="body" sz="quarter" idx="22" hasCustomPrompt="1"/>
          </p:nvPr>
        </p:nvSpPr>
        <p:spPr>
          <a:xfrm>
            <a:off x="6269187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21" name="Text Placeholder 8"/>
          <p:cNvSpPr>
            <a:spLocks noGrp="1"/>
          </p:cNvSpPr>
          <p:nvPr>
            <p:ph type="body" sz="quarter" idx="23" hasCustomPrompt="1"/>
          </p:nvPr>
        </p:nvSpPr>
        <p:spPr>
          <a:xfrm>
            <a:off x="9179859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b="1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sp>
        <p:nvSpPr>
          <p:cNvPr id="23" name="Text Placeholder 13"/>
          <p:cNvSpPr>
            <a:spLocks noGrp="1"/>
          </p:cNvSpPr>
          <p:nvPr>
            <p:ph type="body" sz="quarter" idx="24" hasCustomPrompt="1"/>
          </p:nvPr>
        </p:nvSpPr>
        <p:spPr>
          <a:xfrm>
            <a:off x="9179859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B082EEED-E275-0E45-84E1-3A999300B5C3}"/>
              </a:ext>
            </a:extLst>
          </p:cNvPr>
          <p:cNvCxnSpPr>
            <a:cxnSpLocks/>
          </p:cNvCxnSpPr>
          <p:nvPr userDrawn="1"/>
        </p:nvCxnSpPr>
        <p:spPr>
          <a:xfrm>
            <a:off x="7321093" y="5283224"/>
            <a:ext cx="460489" cy="0"/>
          </a:xfrm>
          <a:prstGeom prst="line">
            <a:avLst/>
          </a:prstGeom>
          <a:ln w="50800">
            <a:solidFill>
              <a:schemeClr val="accent6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33731726"/>
      </p:ext>
    </p:extLst>
  </p:cSld>
  <p:clrMapOvr>
    <a:masterClrMapping/>
  </p:clrMapOvr>
</p:sldLayout>
</file>

<file path=ppt/slideLayouts/slideLayout20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Circle Photo 4 Description Slide - Wirt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5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2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179859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3358514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447841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1499747" y="5283224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447841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447841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9179859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6269187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5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3358514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6" name="Straight Connector 15"/>
          <p:cNvCxnSpPr/>
          <p:nvPr userDrawn="1"/>
        </p:nvCxnSpPr>
        <p:spPr>
          <a:xfrm>
            <a:off x="4410420" y="5283224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 Placeholder 13"/>
          <p:cNvSpPr>
            <a:spLocks noGrp="1"/>
          </p:cNvSpPr>
          <p:nvPr>
            <p:ph type="body" sz="quarter" idx="20" hasCustomPrompt="1"/>
          </p:nvPr>
        </p:nvSpPr>
        <p:spPr>
          <a:xfrm>
            <a:off x="3358514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18" name="Text Placeholder 8"/>
          <p:cNvSpPr>
            <a:spLocks noGrp="1"/>
          </p:cNvSpPr>
          <p:nvPr>
            <p:ph type="body" sz="quarter" idx="21" hasCustomPrompt="1"/>
          </p:nvPr>
        </p:nvSpPr>
        <p:spPr>
          <a:xfrm>
            <a:off x="6269187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7321093" y="5283224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 Placeholder 13"/>
          <p:cNvSpPr>
            <a:spLocks noGrp="1"/>
          </p:cNvSpPr>
          <p:nvPr>
            <p:ph type="body" sz="quarter" idx="22" hasCustomPrompt="1"/>
          </p:nvPr>
        </p:nvSpPr>
        <p:spPr>
          <a:xfrm>
            <a:off x="6269187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21" name="Text Placeholder 8"/>
          <p:cNvSpPr>
            <a:spLocks noGrp="1"/>
          </p:cNvSpPr>
          <p:nvPr>
            <p:ph type="body" sz="quarter" idx="23" hasCustomPrompt="1"/>
          </p:nvPr>
        </p:nvSpPr>
        <p:spPr>
          <a:xfrm>
            <a:off x="9179859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b="1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22" name="Straight Connector 21"/>
          <p:cNvCxnSpPr/>
          <p:nvPr userDrawn="1"/>
        </p:nvCxnSpPr>
        <p:spPr>
          <a:xfrm>
            <a:off x="10231765" y="5283224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 Placeholder 13"/>
          <p:cNvSpPr>
            <a:spLocks noGrp="1"/>
          </p:cNvSpPr>
          <p:nvPr>
            <p:ph type="body" sz="quarter" idx="24" hasCustomPrompt="1"/>
          </p:nvPr>
        </p:nvSpPr>
        <p:spPr>
          <a:xfrm>
            <a:off x="9179859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</p:spTree>
  </p:cSld>
  <p:clrMapOvr>
    <a:masterClrMapping/>
  </p:clrMapOvr>
</p:sldLayout>
</file>

<file path=ppt/slideLayouts/slideLayout20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Circle Photo 4 Description Slide - Spillwa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>
            <a:extLst>
              <a:ext uri="{FF2B5EF4-FFF2-40B4-BE49-F238E27FC236}">
                <a16:creationId xmlns:a16="http://schemas.microsoft.com/office/drawing/2014/main" id="{88F52164-C0F1-8846-A435-1F2B7F5B3EA0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62782AB1-9AAF-664D-B808-521E359E34F4}"/>
              </a:ext>
            </a:extLst>
          </p:cNvPr>
          <p:cNvCxnSpPr/>
          <p:nvPr userDrawn="1"/>
        </p:nvCxnSpPr>
        <p:spPr>
          <a:xfrm>
            <a:off x="1499747" y="5283224"/>
            <a:ext cx="460489" cy="0"/>
          </a:xfrm>
          <a:prstGeom prst="line">
            <a:avLst/>
          </a:prstGeom>
          <a:ln w="50800">
            <a:solidFill>
              <a:schemeClr val="accent3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4F3BBEC6-71E3-E94B-ADEE-5D6CB2A6ACD1}"/>
              </a:ext>
            </a:extLst>
          </p:cNvPr>
          <p:cNvCxnSpPr/>
          <p:nvPr userDrawn="1"/>
        </p:nvCxnSpPr>
        <p:spPr>
          <a:xfrm>
            <a:off x="4410420" y="5285000"/>
            <a:ext cx="460489" cy="0"/>
          </a:xfrm>
          <a:prstGeom prst="line">
            <a:avLst/>
          </a:prstGeom>
          <a:ln w="50800">
            <a:solidFill>
              <a:schemeClr val="accent3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22753C04-AB62-194A-9E85-A3A4BAEFBF36}"/>
              </a:ext>
            </a:extLst>
          </p:cNvPr>
          <p:cNvCxnSpPr/>
          <p:nvPr userDrawn="1"/>
        </p:nvCxnSpPr>
        <p:spPr>
          <a:xfrm>
            <a:off x="7321093" y="5283224"/>
            <a:ext cx="460489" cy="0"/>
          </a:xfrm>
          <a:prstGeom prst="line">
            <a:avLst/>
          </a:prstGeom>
          <a:ln w="50800">
            <a:solidFill>
              <a:schemeClr val="accent3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CB794615-5C8F-344E-AD23-F490CCD0D91E}"/>
              </a:ext>
            </a:extLst>
          </p:cNvPr>
          <p:cNvCxnSpPr/>
          <p:nvPr userDrawn="1"/>
        </p:nvCxnSpPr>
        <p:spPr>
          <a:xfrm>
            <a:off x="10231765" y="5285000"/>
            <a:ext cx="460489" cy="0"/>
          </a:xfrm>
          <a:prstGeom prst="line">
            <a:avLst/>
          </a:prstGeom>
          <a:ln w="50800">
            <a:solidFill>
              <a:schemeClr val="accent3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179859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3358514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447841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447841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447841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9179859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6269187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5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3358514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sp>
        <p:nvSpPr>
          <p:cNvPr id="17" name="Text Placeholder 13"/>
          <p:cNvSpPr>
            <a:spLocks noGrp="1"/>
          </p:cNvSpPr>
          <p:nvPr>
            <p:ph type="body" sz="quarter" idx="20" hasCustomPrompt="1"/>
          </p:nvPr>
        </p:nvSpPr>
        <p:spPr>
          <a:xfrm>
            <a:off x="3358514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18" name="Text Placeholder 8"/>
          <p:cNvSpPr>
            <a:spLocks noGrp="1"/>
          </p:cNvSpPr>
          <p:nvPr>
            <p:ph type="body" sz="quarter" idx="21" hasCustomPrompt="1"/>
          </p:nvPr>
        </p:nvSpPr>
        <p:spPr>
          <a:xfrm>
            <a:off x="6269187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sp>
        <p:nvSpPr>
          <p:cNvPr id="20" name="Text Placeholder 13"/>
          <p:cNvSpPr>
            <a:spLocks noGrp="1"/>
          </p:cNvSpPr>
          <p:nvPr>
            <p:ph type="body" sz="quarter" idx="22" hasCustomPrompt="1"/>
          </p:nvPr>
        </p:nvSpPr>
        <p:spPr>
          <a:xfrm>
            <a:off x="6269187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21" name="Text Placeholder 8"/>
          <p:cNvSpPr>
            <a:spLocks noGrp="1"/>
          </p:cNvSpPr>
          <p:nvPr>
            <p:ph type="body" sz="quarter" idx="23" hasCustomPrompt="1"/>
          </p:nvPr>
        </p:nvSpPr>
        <p:spPr>
          <a:xfrm>
            <a:off x="9179859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b="1" spc="2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sp>
        <p:nvSpPr>
          <p:cNvPr id="23" name="Text Placeholder 13"/>
          <p:cNvSpPr>
            <a:spLocks noGrp="1"/>
          </p:cNvSpPr>
          <p:nvPr>
            <p:ph type="body" sz="quarter" idx="24" hasCustomPrompt="1"/>
          </p:nvPr>
        </p:nvSpPr>
        <p:spPr>
          <a:xfrm>
            <a:off x="9179859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</p:spTree>
    <p:extLst>
      <p:ext uri="{BB962C8B-B14F-4D97-AF65-F5344CB8AC3E}">
        <p14:creationId xmlns:p14="http://schemas.microsoft.com/office/powerpoint/2010/main" val="3257353230"/>
      </p:ext>
    </p:extLst>
  </p:cSld>
  <p:clrMapOvr>
    <a:masterClrMapping/>
  </p:clrMapOvr>
</p:sldLayout>
</file>

<file path=ppt/slideLayouts/slideLayout20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Circle Photo 4 Description Slide - Whitecap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179859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3358514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447841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1499747" y="5283224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447841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447841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9179859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6269187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5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3358514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6" name="Straight Connector 15"/>
          <p:cNvCxnSpPr/>
          <p:nvPr userDrawn="1"/>
        </p:nvCxnSpPr>
        <p:spPr>
          <a:xfrm>
            <a:off x="4410420" y="5283224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 Placeholder 13"/>
          <p:cNvSpPr>
            <a:spLocks noGrp="1"/>
          </p:cNvSpPr>
          <p:nvPr>
            <p:ph type="body" sz="quarter" idx="20" hasCustomPrompt="1"/>
          </p:nvPr>
        </p:nvSpPr>
        <p:spPr>
          <a:xfrm>
            <a:off x="3358514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18" name="Text Placeholder 8"/>
          <p:cNvSpPr>
            <a:spLocks noGrp="1"/>
          </p:cNvSpPr>
          <p:nvPr>
            <p:ph type="body" sz="quarter" idx="21" hasCustomPrompt="1"/>
          </p:nvPr>
        </p:nvSpPr>
        <p:spPr>
          <a:xfrm>
            <a:off x="6269187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7321093" y="5283224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 Placeholder 13"/>
          <p:cNvSpPr>
            <a:spLocks noGrp="1"/>
          </p:cNvSpPr>
          <p:nvPr>
            <p:ph type="body" sz="quarter" idx="22" hasCustomPrompt="1"/>
          </p:nvPr>
        </p:nvSpPr>
        <p:spPr>
          <a:xfrm>
            <a:off x="6269187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21" name="Text Placeholder 8"/>
          <p:cNvSpPr>
            <a:spLocks noGrp="1"/>
          </p:cNvSpPr>
          <p:nvPr>
            <p:ph type="body" sz="quarter" idx="23" hasCustomPrompt="1"/>
          </p:nvPr>
        </p:nvSpPr>
        <p:spPr>
          <a:xfrm>
            <a:off x="9179859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b="1" spc="2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22" name="Straight Connector 21"/>
          <p:cNvCxnSpPr/>
          <p:nvPr userDrawn="1"/>
        </p:nvCxnSpPr>
        <p:spPr>
          <a:xfrm>
            <a:off x="10231765" y="5283224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 Placeholder 13"/>
          <p:cNvSpPr>
            <a:spLocks noGrp="1"/>
          </p:cNvSpPr>
          <p:nvPr>
            <p:ph type="body" sz="quarter" idx="24" hasCustomPrompt="1"/>
          </p:nvPr>
        </p:nvSpPr>
        <p:spPr>
          <a:xfrm>
            <a:off x="9179859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</p:spTree>
    <p:extLst>
      <p:ext uri="{BB962C8B-B14F-4D97-AF65-F5344CB8AC3E}">
        <p14:creationId xmlns:p14="http://schemas.microsoft.com/office/powerpoint/2010/main" val="1654196561"/>
      </p:ext>
    </p:extLst>
  </p:cSld>
  <p:clrMapOvr>
    <a:masterClrMapping/>
  </p:clrMapOvr>
</p:sldLayout>
</file>

<file path=ppt/slideLayouts/slideLayout20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Circle Photo 4 Description Slide - Whitecap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988CA9FA-8C85-A14D-A456-DF57E44ABCE6}"/>
              </a:ext>
            </a:extLst>
          </p:cNvPr>
          <p:cNvCxnSpPr/>
          <p:nvPr userDrawn="1"/>
        </p:nvCxnSpPr>
        <p:spPr>
          <a:xfrm>
            <a:off x="1499747" y="5283224"/>
            <a:ext cx="460489" cy="0"/>
          </a:xfrm>
          <a:prstGeom prst="line">
            <a:avLst/>
          </a:prstGeom>
          <a:ln w="50800">
            <a:solidFill>
              <a:schemeClr val="accent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8A6A3F0D-4270-FE42-AB9F-80FFCCD0BBD2}"/>
              </a:ext>
            </a:extLst>
          </p:cNvPr>
          <p:cNvCxnSpPr/>
          <p:nvPr userDrawn="1"/>
        </p:nvCxnSpPr>
        <p:spPr>
          <a:xfrm>
            <a:off x="4410420" y="5285000"/>
            <a:ext cx="460489" cy="0"/>
          </a:xfrm>
          <a:prstGeom prst="line">
            <a:avLst/>
          </a:prstGeom>
          <a:ln w="50800">
            <a:solidFill>
              <a:schemeClr val="accent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3895CC2C-775E-CF49-BCC0-B243C4CE7577}"/>
              </a:ext>
            </a:extLst>
          </p:cNvPr>
          <p:cNvCxnSpPr/>
          <p:nvPr userDrawn="1"/>
        </p:nvCxnSpPr>
        <p:spPr>
          <a:xfrm>
            <a:off x="7321093" y="5283224"/>
            <a:ext cx="460489" cy="0"/>
          </a:xfrm>
          <a:prstGeom prst="line">
            <a:avLst/>
          </a:prstGeom>
          <a:ln w="50800">
            <a:solidFill>
              <a:schemeClr val="accent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18D85998-BC6C-BA44-8D0E-7279E433AE02}"/>
              </a:ext>
            </a:extLst>
          </p:cNvPr>
          <p:cNvCxnSpPr/>
          <p:nvPr userDrawn="1"/>
        </p:nvCxnSpPr>
        <p:spPr>
          <a:xfrm>
            <a:off x="10231765" y="5285000"/>
            <a:ext cx="460489" cy="0"/>
          </a:xfrm>
          <a:prstGeom prst="line">
            <a:avLst/>
          </a:prstGeom>
          <a:ln w="50800">
            <a:solidFill>
              <a:schemeClr val="accent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179859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3358514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447841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447841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447841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9179859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6269187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5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3358514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sp>
        <p:nvSpPr>
          <p:cNvPr id="17" name="Text Placeholder 13"/>
          <p:cNvSpPr>
            <a:spLocks noGrp="1"/>
          </p:cNvSpPr>
          <p:nvPr>
            <p:ph type="body" sz="quarter" idx="20" hasCustomPrompt="1"/>
          </p:nvPr>
        </p:nvSpPr>
        <p:spPr>
          <a:xfrm>
            <a:off x="3358514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18" name="Text Placeholder 8"/>
          <p:cNvSpPr>
            <a:spLocks noGrp="1"/>
          </p:cNvSpPr>
          <p:nvPr>
            <p:ph type="body" sz="quarter" idx="21" hasCustomPrompt="1"/>
          </p:nvPr>
        </p:nvSpPr>
        <p:spPr>
          <a:xfrm>
            <a:off x="6269187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sp>
        <p:nvSpPr>
          <p:cNvPr id="20" name="Text Placeholder 13"/>
          <p:cNvSpPr>
            <a:spLocks noGrp="1"/>
          </p:cNvSpPr>
          <p:nvPr>
            <p:ph type="body" sz="quarter" idx="22" hasCustomPrompt="1"/>
          </p:nvPr>
        </p:nvSpPr>
        <p:spPr>
          <a:xfrm>
            <a:off x="6269187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21" name="Text Placeholder 8"/>
          <p:cNvSpPr>
            <a:spLocks noGrp="1"/>
          </p:cNvSpPr>
          <p:nvPr>
            <p:ph type="body" sz="quarter" idx="23" hasCustomPrompt="1"/>
          </p:nvPr>
        </p:nvSpPr>
        <p:spPr>
          <a:xfrm>
            <a:off x="9179859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b="1" spc="2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sp>
        <p:nvSpPr>
          <p:cNvPr id="23" name="Text Placeholder 13"/>
          <p:cNvSpPr>
            <a:spLocks noGrp="1"/>
          </p:cNvSpPr>
          <p:nvPr>
            <p:ph type="body" sz="quarter" idx="24" hasCustomPrompt="1"/>
          </p:nvPr>
        </p:nvSpPr>
        <p:spPr>
          <a:xfrm>
            <a:off x="9179859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</p:spTree>
    <p:extLst>
      <p:ext uri="{BB962C8B-B14F-4D97-AF65-F5344CB8AC3E}">
        <p14:creationId xmlns:p14="http://schemas.microsoft.com/office/powerpoint/2010/main" val="854590312"/>
      </p:ext>
    </p:extLst>
  </p:cSld>
  <p:clrMapOvr>
    <a:masterClrMapping/>
  </p:clrMapOvr>
</p:sldLayout>
</file>

<file path=ppt/slideLayouts/slideLayout20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Square Photo 4 Description Slide - Switchy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3358514" y="1707858"/>
            <a:ext cx="2564300" cy="2564296"/>
          </a:xfrm>
          <a:prstGeom prst="rect">
            <a:avLst/>
          </a:prstGeom>
          <a:noFill/>
        </p:spPr>
        <p:txBody>
          <a:bodyPr tIns="365760"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447841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1499747" y="5283224"/>
            <a:ext cx="460489" cy="0"/>
          </a:xfrm>
          <a:prstGeom prst="line">
            <a:avLst/>
          </a:prstGeom>
          <a:ln w="50800">
            <a:solidFill>
              <a:schemeClr val="accent5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447841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447841" y="1707858"/>
            <a:ext cx="2564300" cy="2564296"/>
          </a:xfrm>
          <a:prstGeom prst="rect">
            <a:avLst/>
          </a:prstGeom>
          <a:noFill/>
        </p:spPr>
        <p:txBody>
          <a:bodyPr tIns="365760"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9179859" y="1707858"/>
            <a:ext cx="2564300" cy="2564296"/>
          </a:xfrm>
          <a:prstGeom prst="rect">
            <a:avLst/>
          </a:prstGeom>
          <a:noFill/>
        </p:spPr>
        <p:txBody>
          <a:bodyPr tIns="365760"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6269187" y="1707858"/>
            <a:ext cx="2564300" cy="2564296"/>
          </a:xfrm>
          <a:prstGeom prst="rect">
            <a:avLst/>
          </a:prstGeom>
          <a:noFill/>
        </p:spPr>
        <p:txBody>
          <a:bodyPr tIns="365760"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5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3358514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6" name="Straight Connector 15"/>
          <p:cNvCxnSpPr/>
          <p:nvPr userDrawn="1"/>
        </p:nvCxnSpPr>
        <p:spPr>
          <a:xfrm>
            <a:off x="4410420" y="5283224"/>
            <a:ext cx="460489" cy="0"/>
          </a:xfrm>
          <a:prstGeom prst="line">
            <a:avLst/>
          </a:prstGeom>
          <a:ln w="50800">
            <a:solidFill>
              <a:schemeClr val="accent5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 Placeholder 13"/>
          <p:cNvSpPr>
            <a:spLocks noGrp="1"/>
          </p:cNvSpPr>
          <p:nvPr>
            <p:ph type="body" sz="quarter" idx="20" hasCustomPrompt="1"/>
          </p:nvPr>
        </p:nvSpPr>
        <p:spPr>
          <a:xfrm>
            <a:off x="3358514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18" name="Text Placeholder 8"/>
          <p:cNvSpPr>
            <a:spLocks noGrp="1"/>
          </p:cNvSpPr>
          <p:nvPr>
            <p:ph type="body" sz="quarter" idx="21" hasCustomPrompt="1"/>
          </p:nvPr>
        </p:nvSpPr>
        <p:spPr>
          <a:xfrm>
            <a:off x="6269187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7321093" y="5283224"/>
            <a:ext cx="460489" cy="0"/>
          </a:xfrm>
          <a:prstGeom prst="line">
            <a:avLst/>
          </a:prstGeom>
          <a:ln w="50800">
            <a:solidFill>
              <a:schemeClr val="accent5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 Placeholder 13"/>
          <p:cNvSpPr>
            <a:spLocks noGrp="1"/>
          </p:cNvSpPr>
          <p:nvPr>
            <p:ph type="body" sz="quarter" idx="22" hasCustomPrompt="1"/>
          </p:nvPr>
        </p:nvSpPr>
        <p:spPr>
          <a:xfrm>
            <a:off x="6269187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21" name="Text Placeholder 8"/>
          <p:cNvSpPr>
            <a:spLocks noGrp="1"/>
          </p:cNvSpPr>
          <p:nvPr>
            <p:ph type="body" sz="quarter" idx="23" hasCustomPrompt="1"/>
          </p:nvPr>
        </p:nvSpPr>
        <p:spPr>
          <a:xfrm>
            <a:off x="9179859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b="1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22" name="Straight Connector 21"/>
          <p:cNvCxnSpPr/>
          <p:nvPr userDrawn="1"/>
        </p:nvCxnSpPr>
        <p:spPr>
          <a:xfrm>
            <a:off x="10231765" y="5283224"/>
            <a:ext cx="460489" cy="0"/>
          </a:xfrm>
          <a:prstGeom prst="line">
            <a:avLst/>
          </a:prstGeom>
          <a:ln w="50800">
            <a:solidFill>
              <a:schemeClr val="accent5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 Placeholder 13"/>
          <p:cNvSpPr>
            <a:spLocks noGrp="1"/>
          </p:cNvSpPr>
          <p:nvPr>
            <p:ph type="body" sz="quarter" idx="24" hasCustomPrompt="1"/>
          </p:nvPr>
        </p:nvSpPr>
        <p:spPr>
          <a:xfrm>
            <a:off x="9179859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</p:spTree>
  </p:cSld>
  <p:clrMapOvr>
    <a:masterClrMapping/>
  </p:clrMapOvr>
</p:sldLayout>
</file>

<file path=ppt/slideLayouts/slideLayout20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Square Photo 4 Description Slide - 193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2D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3358514" y="1707858"/>
            <a:ext cx="2564300" cy="2564296"/>
          </a:xfrm>
          <a:prstGeom prst="rect">
            <a:avLst/>
          </a:prstGeom>
          <a:noFill/>
        </p:spPr>
        <p:txBody>
          <a:bodyPr tIns="365760"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447841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1499747" y="5283224"/>
            <a:ext cx="460489" cy="0"/>
          </a:xfrm>
          <a:prstGeom prst="line">
            <a:avLst/>
          </a:prstGeom>
          <a:ln w="50800">
            <a:solidFill>
              <a:schemeClr val="accent5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447841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447841" y="1707858"/>
            <a:ext cx="2564300" cy="2564296"/>
          </a:xfrm>
          <a:prstGeom prst="rect">
            <a:avLst/>
          </a:prstGeom>
          <a:noFill/>
        </p:spPr>
        <p:txBody>
          <a:bodyPr tIns="365760"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9179859" y="1707858"/>
            <a:ext cx="2564300" cy="2564296"/>
          </a:xfrm>
          <a:prstGeom prst="rect">
            <a:avLst/>
          </a:prstGeom>
          <a:noFill/>
        </p:spPr>
        <p:txBody>
          <a:bodyPr tIns="365760"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6269187" y="1707858"/>
            <a:ext cx="2564300" cy="2564296"/>
          </a:xfrm>
          <a:prstGeom prst="rect">
            <a:avLst/>
          </a:prstGeom>
          <a:noFill/>
        </p:spPr>
        <p:txBody>
          <a:bodyPr tIns="365760"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5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3358514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6" name="Straight Connector 15"/>
          <p:cNvCxnSpPr/>
          <p:nvPr userDrawn="1"/>
        </p:nvCxnSpPr>
        <p:spPr>
          <a:xfrm>
            <a:off x="4410420" y="5283224"/>
            <a:ext cx="460489" cy="0"/>
          </a:xfrm>
          <a:prstGeom prst="line">
            <a:avLst/>
          </a:prstGeom>
          <a:ln w="50800">
            <a:solidFill>
              <a:schemeClr val="accent5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 Placeholder 13"/>
          <p:cNvSpPr>
            <a:spLocks noGrp="1"/>
          </p:cNvSpPr>
          <p:nvPr>
            <p:ph type="body" sz="quarter" idx="20" hasCustomPrompt="1"/>
          </p:nvPr>
        </p:nvSpPr>
        <p:spPr>
          <a:xfrm>
            <a:off x="3358514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18" name="Text Placeholder 8"/>
          <p:cNvSpPr>
            <a:spLocks noGrp="1"/>
          </p:cNvSpPr>
          <p:nvPr>
            <p:ph type="body" sz="quarter" idx="21" hasCustomPrompt="1"/>
          </p:nvPr>
        </p:nvSpPr>
        <p:spPr>
          <a:xfrm>
            <a:off x="6269187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7321093" y="5283224"/>
            <a:ext cx="460489" cy="0"/>
          </a:xfrm>
          <a:prstGeom prst="line">
            <a:avLst/>
          </a:prstGeom>
          <a:ln w="50800">
            <a:solidFill>
              <a:schemeClr val="accent5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 Placeholder 13"/>
          <p:cNvSpPr>
            <a:spLocks noGrp="1"/>
          </p:cNvSpPr>
          <p:nvPr>
            <p:ph type="body" sz="quarter" idx="22" hasCustomPrompt="1"/>
          </p:nvPr>
        </p:nvSpPr>
        <p:spPr>
          <a:xfrm>
            <a:off x="6269187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21" name="Text Placeholder 8"/>
          <p:cNvSpPr>
            <a:spLocks noGrp="1"/>
          </p:cNvSpPr>
          <p:nvPr>
            <p:ph type="body" sz="quarter" idx="23" hasCustomPrompt="1"/>
          </p:nvPr>
        </p:nvSpPr>
        <p:spPr>
          <a:xfrm>
            <a:off x="9179859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b="1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22" name="Straight Connector 21"/>
          <p:cNvCxnSpPr/>
          <p:nvPr userDrawn="1"/>
        </p:nvCxnSpPr>
        <p:spPr>
          <a:xfrm>
            <a:off x="10231765" y="5283224"/>
            <a:ext cx="460489" cy="0"/>
          </a:xfrm>
          <a:prstGeom prst="line">
            <a:avLst/>
          </a:prstGeom>
          <a:ln w="50800">
            <a:solidFill>
              <a:schemeClr val="accent5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 Placeholder 13"/>
          <p:cNvSpPr>
            <a:spLocks noGrp="1"/>
          </p:cNvSpPr>
          <p:nvPr>
            <p:ph type="body" sz="quarter" idx="24" hasCustomPrompt="1"/>
          </p:nvPr>
        </p:nvSpPr>
        <p:spPr>
          <a:xfrm>
            <a:off x="9179859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</p:spTree>
  </p:cSld>
  <p:clrMapOvr>
    <a:masterClrMapping/>
  </p:clrMapOvr>
</p:sldLayout>
</file>

<file path=ppt/slideLayouts/slideLayout20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Square Photo 4 Description Slide - Bluebonne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FC5B509C-BAC5-A845-AB72-86A756103679}"/>
              </a:ext>
            </a:extLst>
          </p:cNvPr>
          <p:cNvCxnSpPr/>
          <p:nvPr userDrawn="1"/>
        </p:nvCxnSpPr>
        <p:spPr>
          <a:xfrm>
            <a:off x="1499747" y="5283224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7C64E166-5E76-CD46-9CCD-0AF81B873856}"/>
              </a:ext>
            </a:extLst>
          </p:cNvPr>
          <p:cNvCxnSpPr/>
          <p:nvPr userDrawn="1"/>
        </p:nvCxnSpPr>
        <p:spPr>
          <a:xfrm>
            <a:off x="4410420" y="5283224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2DF6DED4-FB59-554D-AD66-4E32A26EEC79}"/>
              </a:ext>
            </a:extLst>
          </p:cNvPr>
          <p:cNvCxnSpPr/>
          <p:nvPr userDrawn="1"/>
        </p:nvCxnSpPr>
        <p:spPr>
          <a:xfrm>
            <a:off x="7321093" y="5283224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D26FD6FA-1454-864B-B798-A0C8F08DC5EF}"/>
              </a:ext>
            </a:extLst>
          </p:cNvPr>
          <p:cNvCxnSpPr/>
          <p:nvPr userDrawn="1"/>
        </p:nvCxnSpPr>
        <p:spPr>
          <a:xfrm>
            <a:off x="10231765" y="5283224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3358514" y="1707858"/>
            <a:ext cx="2564300" cy="2564296"/>
          </a:xfrm>
          <a:prstGeom prst="rect">
            <a:avLst/>
          </a:prstGeom>
          <a:noFill/>
        </p:spPr>
        <p:txBody>
          <a:bodyPr tIns="365760"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447841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447841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447841" y="1707858"/>
            <a:ext cx="2564300" cy="2564296"/>
          </a:xfrm>
          <a:prstGeom prst="rect">
            <a:avLst/>
          </a:prstGeom>
          <a:noFill/>
        </p:spPr>
        <p:txBody>
          <a:bodyPr tIns="365760"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9179859" y="1707858"/>
            <a:ext cx="2564300" cy="2564296"/>
          </a:xfrm>
          <a:prstGeom prst="rect">
            <a:avLst/>
          </a:prstGeom>
          <a:noFill/>
        </p:spPr>
        <p:txBody>
          <a:bodyPr tIns="365760"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6269187" y="1707858"/>
            <a:ext cx="2564300" cy="2564296"/>
          </a:xfrm>
          <a:prstGeom prst="rect">
            <a:avLst/>
          </a:prstGeom>
          <a:noFill/>
        </p:spPr>
        <p:txBody>
          <a:bodyPr tIns="365760"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5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3358514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sp>
        <p:nvSpPr>
          <p:cNvPr id="17" name="Text Placeholder 13"/>
          <p:cNvSpPr>
            <a:spLocks noGrp="1"/>
          </p:cNvSpPr>
          <p:nvPr>
            <p:ph type="body" sz="quarter" idx="20" hasCustomPrompt="1"/>
          </p:nvPr>
        </p:nvSpPr>
        <p:spPr>
          <a:xfrm>
            <a:off x="3358514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18" name="Text Placeholder 8"/>
          <p:cNvSpPr>
            <a:spLocks noGrp="1"/>
          </p:cNvSpPr>
          <p:nvPr>
            <p:ph type="body" sz="quarter" idx="21" hasCustomPrompt="1"/>
          </p:nvPr>
        </p:nvSpPr>
        <p:spPr>
          <a:xfrm>
            <a:off x="6269187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sp>
        <p:nvSpPr>
          <p:cNvPr id="20" name="Text Placeholder 13"/>
          <p:cNvSpPr>
            <a:spLocks noGrp="1"/>
          </p:cNvSpPr>
          <p:nvPr>
            <p:ph type="body" sz="quarter" idx="22" hasCustomPrompt="1"/>
          </p:nvPr>
        </p:nvSpPr>
        <p:spPr>
          <a:xfrm>
            <a:off x="6269187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21" name="Text Placeholder 8"/>
          <p:cNvSpPr>
            <a:spLocks noGrp="1"/>
          </p:cNvSpPr>
          <p:nvPr>
            <p:ph type="body" sz="quarter" idx="23" hasCustomPrompt="1"/>
          </p:nvPr>
        </p:nvSpPr>
        <p:spPr>
          <a:xfrm>
            <a:off x="9179859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b="1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sp>
        <p:nvSpPr>
          <p:cNvPr id="23" name="Text Placeholder 13"/>
          <p:cNvSpPr>
            <a:spLocks noGrp="1"/>
          </p:cNvSpPr>
          <p:nvPr>
            <p:ph type="body" sz="quarter" idx="24" hasCustomPrompt="1"/>
          </p:nvPr>
        </p:nvSpPr>
        <p:spPr>
          <a:xfrm>
            <a:off x="9179859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Angled - Bluebonnet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4" hasCustomPrompt="1"/>
          </p:nvPr>
        </p:nvSpPr>
        <p:spPr>
          <a:xfrm>
            <a:off x="5849794" y="-14288"/>
            <a:ext cx="6345421" cy="6872287"/>
          </a:xfrm>
          <a:custGeom>
            <a:avLst/>
            <a:gdLst>
              <a:gd name="connsiteX0" fmla="*/ 0 w 4568825"/>
              <a:gd name="connsiteY0" fmla="*/ 6858000 h 6858000"/>
              <a:gd name="connsiteX1" fmla="*/ 1142206 w 4568825"/>
              <a:gd name="connsiteY1" fmla="*/ 0 h 6858000"/>
              <a:gd name="connsiteX2" fmla="*/ 3426619 w 4568825"/>
              <a:gd name="connsiteY2" fmla="*/ 0 h 6858000"/>
              <a:gd name="connsiteX3" fmla="*/ 4568825 w 4568825"/>
              <a:gd name="connsiteY3" fmla="*/ 6858000 h 6858000"/>
              <a:gd name="connsiteX4" fmla="*/ 0 w 4568825"/>
              <a:gd name="connsiteY4" fmla="*/ 6858000 h 6858000"/>
              <a:gd name="connsiteX0" fmla="*/ 0 w 4576547"/>
              <a:gd name="connsiteY0" fmla="*/ 6858000 h 6858000"/>
              <a:gd name="connsiteX1" fmla="*/ 1142206 w 4576547"/>
              <a:gd name="connsiteY1" fmla="*/ 0 h 6858000"/>
              <a:gd name="connsiteX2" fmla="*/ 4576547 w 4576547"/>
              <a:gd name="connsiteY2" fmla="*/ 0 h 6858000"/>
              <a:gd name="connsiteX3" fmla="*/ 4568825 w 4576547"/>
              <a:gd name="connsiteY3" fmla="*/ 6858000 h 6858000"/>
              <a:gd name="connsiteX4" fmla="*/ 0 w 4576547"/>
              <a:gd name="connsiteY4" fmla="*/ 6858000 h 6858000"/>
              <a:gd name="connsiteX0" fmla="*/ 0 w 4568825"/>
              <a:gd name="connsiteY0" fmla="*/ 6858000 h 6858000"/>
              <a:gd name="connsiteX1" fmla="*/ 1142206 w 4568825"/>
              <a:gd name="connsiteY1" fmla="*/ 0 h 6858000"/>
              <a:gd name="connsiteX2" fmla="*/ 3745274 w 4568825"/>
              <a:gd name="connsiteY2" fmla="*/ 568036 h 6858000"/>
              <a:gd name="connsiteX3" fmla="*/ 4568825 w 4568825"/>
              <a:gd name="connsiteY3" fmla="*/ 6858000 h 6858000"/>
              <a:gd name="connsiteX4" fmla="*/ 0 w 4568825"/>
              <a:gd name="connsiteY4" fmla="*/ 6858000 h 6858000"/>
              <a:gd name="connsiteX0" fmla="*/ 0 w 4568825"/>
              <a:gd name="connsiteY0" fmla="*/ 6858000 h 6858000"/>
              <a:gd name="connsiteX1" fmla="*/ 1142206 w 4568825"/>
              <a:gd name="connsiteY1" fmla="*/ 0 h 6858000"/>
              <a:gd name="connsiteX2" fmla="*/ 4548838 w 4568825"/>
              <a:gd name="connsiteY2" fmla="*/ 13855 h 6858000"/>
              <a:gd name="connsiteX3" fmla="*/ 4568825 w 4568825"/>
              <a:gd name="connsiteY3" fmla="*/ 6858000 h 6858000"/>
              <a:gd name="connsiteX4" fmla="*/ 0 w 4568825"/>
              <a:gd name="connsiteY4" fmla="*/ 6858000 h 6858000"/>
              <a:gd name="connsiteX0" fmla="*/ 0 w 4568825"/>
              <a:gd name="connsiteY0" fmla="*/ 6858000 h 6858000"/>
              <a:gd name="connsiteX1" fmla="*/ 1142206 w 4568825"/>
              <a:gd name="connsiteY1" fmla="*/ 0 h 6858000"/>
              <a:gd name="connsiteX2" fmla="*/ 4548838 w 4568825"/>
              <a:gd name="connsiteY2" fmla="*/ 0 h 6858000"/>
              <a:gd name="connsiteX3" fmla="*/ 4568825 w 4568825"/>
              <a:gd name="connsiteY3" fmla="*/ 6858000 h 6858000"/>
              <a:gd name="connsiteX4" fmla="*/ 0 w 4568825"/>
              <a:gd name="connsiteY4" fmla="*/ 6858000 h 6858000"/>
              <a:gd name="connsiteX0" fmla="*/ 0 w 6342206"/>
              <a:gd name="connsiteY0" fmla="*/ 6858000 h 6858000"/>
              <a:gd name="connsiteX1" fmla="*/ 2915587 w 6342206"/>
              <a:gd name="connsiteY1" fmla="*/ 0 h 6858000"/>
              <a:gd name="connsiteX2" fmla="*/ 6322219 w 6342206"/>
              <a:gd name="connsiteY2" fmla="*/ 0 h 6858000"/>
              <a:gd name="connsiteX3" fmla="*/ 6342206 w 6342206"/>
              <a:gd name="connsiteY3" fmla="*/ 6858000 h 6858000"/>
              <a:gd name="connsiteX4" fmla="*/ 0 w 6342206"/>
              <a:gd name="connsiteY4" fmla="*/ 6858000 h 6858000"/>
              <a:gd name="connsiteX0" fmla="*/ 0 w 6345421"/>
              <a:gd name="connsiteY0" fmla="*/ 6872287 h 6872287"/>
              <a:gd name="connsiteX1" fmla="*/ 2915587 w 6345421"/>
              <a:gd name="connsiteY1" fmla="*/ 14287 h 6872287"/>
              <a:gd name="connsiteX2" fmla="*/ 6343651 w 6345421"/>
              <a:gd name="connsiteY2" fmla="*/ 0 h 6872287"/>
              <a:gd name="connsiteX3" fmla="*/ 6342206 w 6345421"/>
              <a:gd name="connsiteY3" fmla="*/ 6872287 h 6872287"/>
              <a:gd name="connsiteX4" fmla="*/ 0 w 6345421"/>
              <a:gd name="connsiteY4" fmla="*/ 6872287 h 68722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345421" h="6872287">
                <a:moveTo>
                  <a:pt x="0" y="6872287"/>
                </a:moveTo>
                <a:lnTo>
                  <a:pt x="2915587" y="14287"/>
                </a:lnTo>
                <a:lnTo>
                  <a:pt x="6343651" y="0"/>
                </a:lnTo>
                <a:cubicBezTo>
                  <a:pt x="6350313" y="2281382"/>
                  <a:pt x="6335544" y="4590905"/>
                  <a:pt x="6342206" y="6872287"/>
                </a:cubicBezTo>
                <a:lnTo>
                  <a:pt x="0" y="6872287"/>
                </a:lnTo>
                <a:close/>
              </a:path>
            </a:pathLst>
          </a:custGeom>
          <a:noFill/>
        </p:spPr>
        <p:txBody>
          <a:bodyPr lIns="1828800" tIns="1463040" rIns="640080" bIns="1371600" anchor="b" anchorCtr="0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600" b="0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Click image icon above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68940" y="555413"/>
            <a:ext cx="6686496" cy="2852737"/>
          </a:xfrm>
        </p:spPr>
        <p:txBody>
          <a:bodyPr anchor="b"/>
          <a:lstStyle>
            <a:lvl1pPr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</a:t>
            </a:r>
            <a:br>
              <a:rPr lang="en-US" dirty="0"/>
            </a:br>
            <a:r>
              <a:rPr lang="en-US" dirty="0"/>
              <a:t>two lines max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268941" y="4105342"/>
            <a:ext cx="6011160" cy="923330"/>
          </a:xfrm>
        </p:spPr>
        <p:txBody>
          <a:bodyPr>
            <a:spAutoFit/>
          </a:bodyPr>
          <a:lstStyle>
            <a:lvl1pPr marL="0" indent="0">
              <a:buNone/>
              <a:defRPr sz="3000">
                <a:solidFill>
                  <a:schemeClr val="bg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Subtitle – keep this 30 pt. font or larger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09201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63901" y="6356350"/>
            <a:ext cx="3114807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365039" y="3690745"/>
            <a:ext cx="682438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Square Photo 4 Description Slide - Aqua-F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3358514" y="1707858"/>
            <a:ext cx="2564300" cy="2564296"/>
          </a:xfrm>
          <a:prstGeom prst="rect">
            <a:avLst/>
          </a:prstGeom>
          <a:noFill/>
        </p:spPr>
        <p:txBody>
          <a:bodyPr tIns="365760"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447841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1499747" y="5283224"/>
            <a:ext cx="460489" cy="0"/>
          </a:xfrm>
          <a:prstGeom prst="line">
            <a:avLst/>
          </a:prstGeom>
          <a:ln w="50800">
            <a:solidFill>
              <a:schemeClr val="accent3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447841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447841" y="1707858"/>
            <a:ext cx="2564300" cy="2564296"/>
          </a:xfrm>
          <a:prstGeom prst="rect">
            <a:avLst/>
          </a:prstGeom>
          <a:noFill/>
        </p:spPr>
        <p:txBody>
          <a:bodyPr tIns="365760"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9179859" y="1707858"/>
            <a:ext cx="2564300" cy="2564296"/>
          </a:xfrm>
          <a:prstGeom prst="rect">
            <a:avLst/>
          </a:prstGeom>
          <a:noFill/>
        </p:spPr>
        <p:txBody>
          <a:bodyPr tIns="365760"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6269187" y="1707858"/>
            <a:ext cx="2564300" cy="2564296"/>
          </a:xfrm>
          <a:prstGeom prst="rect">
            <a:avLst/>
          </a:prstGeom>
          <a:noFill/>
        </p:spPr>
        <p:txBody>
          <a:bodyPr tIns="365760"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5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3358514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6" name="Straight Connector 15"/>
          <p:cNvCxnSpPr/>
          <p:nvPr userDrawn="1"/>
        </p:nvCxnSpPr>
        <p:spPr>
          <a:xfrm>
            <a:off x="4410420" y="5283224"/>
            <a:ext cx="460489" cy="0"/>
          </a:xfrm>
          <a:prstGeom prst="line">
            <a:avLst/>
          </a:prstGeom>
          <a:ln w="50800">
            <a:solidFill>
              <a:schemeClr val="accent3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 Placeholder 13"/>
          <p:cNvSpPr>
            <a:spLocks noGrp="1"/>
          </p:cNvSpPr>
          <p:nvPr>
            <p:ph type="body" sz="quarter" idx="20" hasCustomPrompt="1"/>
          </p:nvPr>
        </p:nvSpPr>
        <p:spPr>
          <a:xfrm>
            <a:off x="3358514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18" name="Text Placeholder 8"/>
          <p:cNvSpPr>
            <a:spLocks noGrp="1"/>
          </p:cNvSpPr>
          <p:nvPr>
            <p:ph type="body" sz="quarter" idx="21" hasCustomPrompt="1"/>
          </p:nvPr>
        </p:nvSpPr>
        <p:spPr>
          <a:xfrm>
            <a:off x="6269187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7321093" y="5283224"/>
            <a:ext cx="460489" cy="0"/>
          </a:xfrm>
          <a:prstGeom prst="line">
            <a:avLst/>
          </a:prstGeom>
          <a:ln w="50800">
            <a:solidFill>
              <a:schemeClr val="accent3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 Placeholder 13"/>
          <p:cNvSpPr>
            <a:spLocks noGrp="1"/>
          </p:cNvSpPr>
          <p:nvPr>
            <p:ph type="body" sz="quarter" idx="22" hasCustomPrompt="1"/>
          </p:nvPr>
        </p:nvSpPr>
        <p:spPr>
          <a:xfrm>
            <a:off x="6269187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21" name="Text Placeholder 8"/>
          <p:cNvSpPr>
            <a:spLocks noGrp="1"/>
          </p:cNvSpPr>
          <p:nvPr>
            <p:ph type="body" sz="quarter" idx="23" hasCustomPrompt="1"/>
          </p:nvPr>
        </p:nvSpPr>
        <p:spPr>
          <a:xfrm>
            <a:off x="9179859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b="1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22" name="Straight Connector 21"/>
          <p:cNvCxnSpPr/>
          <p:nvPr userDrawn="1"/>
        </p:nvCxnSpPr>
        <p:spPr>
          <a:xfrm>
            <a:off x="10231765" y="5283224"/>
            <a:ext cx="460489" cy="0"/>
          </a:xfrm>
          <a:prstGeom prst="line">
            <a:avLst/>
          </a:prstGeom>
          <a:ln w="50800">
            <a:solidFill>
              <a:schemeClr val="accent3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 Placeholder 13"/>
          <p:cNvSpPr>
            <a:spLocks noGrp="1"/>
          </p:cNvSpPr>
          <p:nvPr>
            <p:ph type="body" sz="quarter" idx="24" hasCustomPrompt="1"/>
          </p:nvPr>
        </p:nvSpPr>
        <p:spPr>
          <a:xfrm>
            <a:off x="9179859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</p:spTree>
  </p:cSld>
  <p:clrMapOvr>
    <a:masterClrMapping/>
  </p:clrMapOvr>
</p:sldLayout>
</file>

<file path=ppt/slideLayouts/slideLayout2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Square Photo 4 Description Slide - I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62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3358514" y="1707858"/>
            <a:ext cx="2564300" cy="2564296"/>
          </a:xfrm>
          <a:prstGeom prst="rect">
            <a:avLst/>
          </a:prstGeom>
          <a:noFill/>
        </p:spPr>
        <p:txBody>
          <a:bodyPr tIns="365760"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447841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1499747" y="5283224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447841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447841" y="1707858"/>
            <a:ext cx="2564300" cy="2564296"/>
          </a:xfrm>
          <a:prstGeom prst="rect">
            <a:avLst/>
          </a:prstGeom>
          <a:noFill/>
        </p:spPr>
        <p:txBody>
          <a:bodyPr tIns="365760"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9179859" y="1707858"/>
            <a:ext cx="2564300" cy="2564296"/>
          </a:xfrm>
          <a:prstGeom prst="rect">
            <a:avLst/>
          </a:prstGeom>
          <a:noFill/>
        </p:spPr>
        <p:txBody>
          <a:bodyPr tIns="365760"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6269187" y="1707858"/>
            <a:ext cx="2564300" cy="2564296"/>
          </a:xfrm>
          <a:prstGeom prst="rect">
            <a:avLst/>
          </a:prstGeom>
          <a:noFill/>
        </p:spPr>
        <p:txBody>
          <a:bodyPr tIns="365760"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5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3358514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6" name="Straight Connector 15"/>
          <p:cNvCxnSpPr/>
          <p:nvPr userDrawn="1"/>
        </p:nvCxnSpPr>
        <p:spPr>
          <a:xfrm>
            <a:off x="4410420" y="5283224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 Placeholder 13"/>
          <p:cNvSpPr>
            <a:spLocks noGrp="1"/>
          </p:cNvSpPr>
          <p:nvPr>
            <p:ph type="body" sz="quarter" idx="20" hasCustomPrompt="1"/>
          </p:nvPr>
        </p:nvSpPr>
        <p:spPr>
          <a:xfrm>
            <a:off x="3358514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18" name="Text Placeholder 8"/>
          <p:cNvSpPr>
            <a:spLocks noGrp="1"/>
          </p:cNvSpPr>
          <p:nvPr>
            <p:ph type="body" sz="quarter" idx="21" hasCustomPrompt="1"/>
          </p:nvPr>
        </p:nvSpPr>
        <p:spPr>
          <a:xfrm>
            <a:off x="6269187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7321093" y="5283224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 Placeholder 13"/>
          <p:cNvSpPr>
            <a:spLocks noGrp="1"/>
          </p:cNvSpPr>
          <p:nvPr>
            <p:ph type="body" sz="quarter" idx="22" hasCustomPrompt="1"/>
          </p:nvPr>
        </p:nvSpPr>
        <p:spPr>
          <a:xfrm>
            <a:off x="6269187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21" name="Text Placeholder 8"/>
          <p:cNvSpPr>
            <a:spLocks noGrp="1"/>
          </p:cNvSpPr>
          <p:nvPr>
            <p:ph type="body" sz="quarter" idx="23" hasCustomPrompt="1"/>
          </p:nvPr>
        </p:nvSpPr>
        <p:spPr>
          <a:xfrm>
            <a:off x="9179859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b="1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22" name="Straight Connector 21"/>
          <p:cNvCxnSpPr/>
          <p:nvPr userDrawn="1"/>
        </p:nvCxnSpPr>
        <p:spPr>
          <a:xfrm>
            <a:off x="10231765" y="5283224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 Placeholder 13"/>
          <p:cNvSpPr>
            <a:spLocks noGrp="1"/>
          </p:cNvSpPr>
          <p:nvPr>
            <p:ph type="body" sz="quarter" idx="24" hasCustomPrompt="1"/>
          </p:nvPr>
        </p:nvSpPr>
        <p:spPr>
          <a:xfrm>
            <a:off x="9179859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</p:spTree>
  </p:cSld>
  <p:clrMapOvr>
    <a:masterClrMapping/>
  </p:clrMapOvr>
</p:sldLayout>
</file>

<file path=ppt/slideLayouts/slideLayout2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Square Photo 4 Description Slide - Lost Pi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>
            <a:extLst>
              <a:ext uri="{FF2B5EF4-FFF2-40B4-BE49-F238E27FC236}">
                <a16:creationId xmlns:a16="http://schemas.microsoft.com/office/drawing/2014/main" id="{4845CF6A-2A44-374A-8D3B-2623A7F2F415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275D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993EE0A6-FD5B-664D-B37E-66CF27CB8434}"/>
              </a:ext>
            </a:extLst>
          </p:cNvPr>
          <p:cNvCxnSpPr>
            <a:cxnSpLocks/>
          </p:cNvCxnSpPr>
          <p:nvPr userDrawn="1"/>
        </p:nvCxnSpPr>
        <p:spPr>
          <a:xfrm>
            <a:off x="4410420" y="5283224"/>
            <a:ext cx="460489" cy="0"/>
          </a:xfrm>
          <a:prstGeom prst="line">
            <a:avLst/>
          </a:prstGeom>
          <a:ln w="50800">
            <a:solidFill>
              <a:schemeClr val="accent6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A96DADE3-0510-6E43-990C-D5222C84D5C8}"/>
              </a:ext>
            </a:extLst>
          </p:cNvPr>
          <p:cNvCxnSpPr>
            <a:cxnSpLocks/>
          </p:cNvCxnSpPr>
          <p:nvPr userDrawn="1"/>
        </p:nvCxnSpPr>
        <p:spPr>
          <a:xfrm>
            <a:off x="1499747" y="5283224"/>
            <a:ext cx="460489" cy="0"/>
          </a:xfrm>
          <a:prstGeom prst="line">
            <a:avLst/>
          </a:prstGeom>
          <a:ln w="50800">
            <a:solidFill>
              <a:schemeClr val="accent6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30689726-DADD-6146-8D8D-EA2EDE9888B1}"/>
              </a:ext>
            </a:extLst>
          </p:cNvPr>
          <p:cNvCxnSpPr>
            <a:cxnSpLocks/>
          </p:cNvCxnSpPr>
          <p:nvPr userDrawn="1"/>
        </p:nvCxnSpPr>
        <p:spPr>
          <a:xfrm>
            <a:off x="10231765" y="5283224"/>
            <a:ext cx="460489" cy="0"/>
          </a:xfrm>
          <a:prstGeom prst="line">
            <a:avLst/>
          </a:prstGeom>
          <a:ln w="50800">
            <a:solidFill>
              <a:schemeClr val="accent6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41836D91-B850-C34E-9806-541B78C8C9FE}"/>
              </a:ext>
            </a:extLst>
          </p:cNvPr>
          <p:cNvCxnSpPr>
            <a:cxnSpLocks/>
          </p:cNvCxnSpPr>
          <p:nvPr userDrawn="1"/>
        </p:nvCxnSpPr>
        <p:spPr>
          <a:xfrm>
            <a:off x="7321093" y="5283224"/>
            <a:ext cx="460489" cy="0"/>
          </a:xfrm>
          <a:prstGeom prst="line">
            <a:avLst/>
          </a:prstGeom>
          <a:ln w="50800">
            <a:solidFill>
              <a:schemeClr val="accent6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3358514" y="1707858"/>
            <a:ext cx="2564300" cy="2564296"/>
          </a:xfrm>
          <a:prstGeom prst="rect">
            <a:avLst/>
          </a:prstGeom>
          <a:noFill/>
        </p:spPr>
        <p:txBody>
          <a:bodyPr tIns="365760"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447841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447841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447841" y="1707858"/>
            <a:ext cx="2564300" cy="2564296"/>
          </a:xfrm>
          <a:prstGeom prst="rect">
            <a:avLst/>
          </a:prstGeom>
          <a:noFill/>
        </p:spPr>
        <p:txBody>
          <a:bodyPr tIns="365760"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9179859" y="1707858"/>
            <a:ext cx="2564300" cy="2564296"/>
          </a:xfrm>
          <a:prstGeom prst="rect">
            <a:avLst/>
          </a:prstGeom>
          <a:noFill/>
        </p:spPr>
        <p:txBody>
          <a:bodyPr tIns="365760"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6269187" y="1707858"/>
            <a:ext cx="2564300" cy="2564296"/>
          </a:xfrm>
          <a:prstGeom prst="rect">
            <a:avLst/>
          </a:prstGeom>
          <a:noFill/>
        </p:spPr>
        <p:txBody>
          <a:bodyPr tIns="365760"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5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3358514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sp>
        <p:nvSpPr>
          <p:cNvPr id="17" name="Text Placeholder 13"/>
          <p:cNvSpPr>
            <a:spLocks noGrp="1"/>
          </p:cNvSpPr>
          <p:nvPr>
            <p:ph type="body" sz="quarter" idx="20" hasCustomPrompt="1"/>
          </p:nvPr>
        </p:nvSpPr>
        <p:spPr>
          <a:xfrm>
            <a:off x="3358514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18" name="Text Placeholder 8"/>
          <p:cNvSpPr>
            <a:spLocks noGrp="1"/>
          </p:cNvSpPr>
          <p:nvPr>
            <p:ph type="body" sz="quarter" idx="21" hasCustomPrompt="1"/>
          </p:nvPr>
        </p:nvSpPr>
        <p:spPr>
          <a:xfrm>
            <a:off x="6269187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sp>
        <p:nvSpPr>
          <p:cNvPr id="20" name="Text Placeholder 13"/>
          <p:cNvSpPr>
            <a:spLocks noGrp="1"/>
          </p:cNvSpPr>
          <p:nvPr>
            <p:ph type="body" sz="quarter" idx="22" hasCustomPrompt="1"/>
          </p:nvPr>
        </p:nvSpPr>
        <p:spPr>
          <a:xfrm>
            <a:off x="6269187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21" name="Text Placeholder 8"/>
          <p:cNvSpPr>
            <a:spLocks noGrp="1"/>
          </p:cNvSpPr>
          <p:nvPr>
            <p:ph type="body" sz="quarter" idx="23" hasCustomPrompt="1"/>
          </p:nvPr>
        </p:nvSpPr>
        <p:spPr>
          <a:xfrm>
            <a:off x="9179859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b="1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sp>
        <p:nvSpPr>
          <p:cNvPr id="23" name="Text Placeholder 13"/>
          <p:cNvSpPr>
            <a:spLocks noGrp="1"/>
          </p:cNvSpPr>
          <p:nvPr>
            <p:ph type="body" sz="quarter" idx="24" hasCustomPrompt="1"/>
          </p:nvPr>
        </p:nvSpPr>
        <p:spPr>
          <a:xfrm>
            <a:off x="9179859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</p:spTree>
    <p:extLst>
      <p:ext uri="{BB962C8B-B14F-4D97-AF65-F5344CB8AC3E}">
        <p14:creationId xmlns:p14="http://schemas.microsoft.com/office/powerpoint/2010/main" val="2988975175"/>
      </p:ext>
    </p:extLst>
  </p:cSld>
  <p:clrMapOvr>
    <a:masterClrMapping/>
  </p:clrMapOvr>
</p:sldLayout>
</file>

<file path=ppt/slideLayouts/slideLayout2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Square Photo 4 Description Slide - Wirt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3358514" y="1707858"/>
            <a:ext cx="2564300" cy="2564296"/>
          </a:xfrm>
          <a:prstGeom prst="rect">
            <a:avLst/>
          </a:prstGeom>
          <a:noFill/>
        </p:spPr>
        <p:txBody>
          <a:bodyPr tIns="365760"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447841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1499747" y="5283224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447841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447841" y="1707858"/>
            <a:ext cx="2564300" cy="2564296"/>
          </a:xfrm>
          <a:prstGeom prst="rect">
            <a:avLst/>
          </a:prstGeom>
          <a:noFill/>
        </p:spPr>
        <p:txBody>
          <a:bodyPr tIns="365760"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9179859" y="1707858"/>
            <a:ext cx="2564300" cy="2564296"/>
          </a:xfrm>
          <a:prstGeom prst="rect">
            <a:avLst/>
          </a:prstGeom>
          <a:noFill/>
        </p:spPr>
        <p:txBody>
          <a:bodyPr tIns="365760"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6269187" y="1707858"/>
            <a:ext cx="2564300" cy="2564296"/>
          </a:xfrm>
          <a:prstGeom prst="rect">
            <a:avLst/>
          </a:prstGeom>
          <a:noFill/>
        </p:spPr>
        <p:txBody>
          <a:bodyPr tIns="365760"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5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3358514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6" name="Straight Connector 15"/>
          <p:cNvCxnSpPr/>
          <p:nvPr userDrawn="1"/>
        </p:nvCxnSpPr>
        <p:spPr>
          <a:xfrm>
            <a:off x="4410420" y="5283224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 Placeholder 13"/>
          <p:cNvSpPr>
            <a:spLocks noGrp="1"/>
          </p:cNvSpPr>
          <p:nvPr>
            <p:ph type="body" sz="quarter" idx="20" hasCustomPrompt="1"/>
          </p:nvPr>
        </p:nvSpPr>
        <p:spPr>
          <a:xfrm>
            <a:off x="3358514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18" name="Text Placeholder 8"/>
          <p:cNvSpPr>
            <a:spLocks noGrp="1"/>
          </p:cNvSpPr>
          <p:nvPr>
            <p:ph type="body" sz="quarter" idx="21" hasCustomPrompt="1"/>
          </p:nvPr>
        </p:nvSpPr>
        <p:spPr>
          <a:xfrm>
            <a:off x="6269187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7321093" y="5283224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 Placeholder 13"/>
          <p:cNvSpPr>
            <a:spLocks noGrp="1"/>
          </p:cNvSpPr>
          <p:nvPr>
            <p:ph type="body" sz="quarter" idx="22" hasCustomPrompt="1"/>
          </p:nvPr>
        </p:nvSpPr>
        <p:spPr>
          <a:xfrm>
            <a:off x="6269187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21" name="Text Placeholder 8"/>
          <p:cNvSpPr>
            <a:spLocks noGrp="1"/>
          </p:cNvSpPr>
          <p:nvPr>
            <p:ph type="body" sz="quarter" idx="23" hasCustomPrompt="1"/>
          </p:nvPr>
        </p:nvSpPr>
        <p:spPr>
          <a:xfrm>
            <a:off x="9179859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b="1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22" name="Straight Connector 21"/>
          <p:cNvCxnSpPr/>
          <p:nvPr userDrawn="1"/>
        </p:nvCxnSpPr>
        <p:spPr>
          <a:xfrm>
            <a:off x="10231765" y="5283224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 Placeholder 13"/>
          <p:cNvSpPr>
            <a:spLocks noGrp="1"/>
          </p:cNvSpPr>
          <p:nvPr>
            <p:ph type="body" sz="quarter" idx="24" hasCustomPrompt="1"/>
          </p:nvPr>
        </p:nvSpPr>
        <p:spPr>
          <a:xfrm>
            <a:off x="9179859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</p:spTree>
  </p:cSld>
  <p:clrMapOvr>
    <a:masterClrMapping/>
  </p:clrMapOvr>
</p:sldLayout>
</file>

<file path=ppt/slideLayouts/slideLayout2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Square Photo 4 Description Slide - Spillwa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C600F-AE70-F844-9A33-EAF1AF57516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3358514" y="1707858"/>
            <a:ext cx="2564300" cy="2564296"/>
          </a:xfrm>
          <a:prstGeom prst="rect">
            <a:avLst/>
          </a:prstGeom>
          <a:noFill/>
        </p:spPr>
        <p:txBody>
          <a:bodyPr tIns="365760"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447841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1499747" y="5283224"/>
            <a:ext cx="460489" cy="0"/>
          </a:xfrm>
          <a:prstGeom prst="line">
            <a:avLst/>
          </a:prstGeom>
          <a:ln w="50800">
            <a:solidFill>
              <a:schemeClr val="accent3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447841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/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447841" y="1707858"/>
            <a:ext cx="2564300" cy="2564296"/>
          </a:xfrm>
          <a:prstGeom prst="rect">
            <a:avLst/>
          </a:prstGeom>
          <a:noFill/>
        </p:spPr>
        <p:txBody>
          <a:bodyPr tIns="365760"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9179859" y="1707858"/>
            <a:ext cx="2564300" cy="2564296"/>
          </a:xfrm>
          <a:prstGeom prst="rect">
            <a:avLst/>
          </a:prstGeom>
          <a:noFill/>
        </p:spPr>
        <p:txBody>
          <a:bodyPr tIns="365760"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6269187" y="1707858"/>
            <a:ext cx="2564300" cy="2564296"/>
          </a:xfrm>
          <a:prstGeom prst="rect">
            <a:avLst/>
          </a:prstGeom>
          <a:noFill/>
        </p:spPr>
        <p:txBody>
          <a:bodyPr tIns="365760"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5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3358514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6" name="Straight Connector 15"/>
          <p:cNvCxnSpPr/>
          <p:nvPr userDrawn="1"/>
        </p:nvCxnSpPr>
        <p:spPr>
          <a:xfrm>
            <a:off x="4410420" y="5283224"/>
            <a:ext cx="460489" cy="0"/>
          </a:xfrm>
          <a:prstGeom prst="line">
            <a:avLst/>
          </a:prstGeom>
          <a:ln w="50800">
            <a:solidFill>
              <a:schemeClr val="accent3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 Placeholder 13"/>
          <p:cNvSpPr>
            <a:spLocks noGrp="1"/>
          </p:cNvSpPr>
          <p:nvPr>
            <p:ph type="body" sz="quarter" idx="20" hasCustomPrompt="1"/>
          </p:nvPr>
        </p:nvSpPr>
        <p:spPr>
          <a:xfrm>
            <a:off x="3358514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/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18" name="Text Placeholder 8"/>
          <p:cNvSpPr>
            <a:spLocks noGrp="1"/>
          </p:cNvSpPr>
          <p:nvPr>
            <p:ph type="body" sz="quarter" idx="21" hasCustomPrompt="1"/>
          </p:nvPr>
        </p:nvSpPr>
        <p:spPr>
          <a:xfrm>
            <a:off x="6269187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7321093" y="5283224"/>
            <a:ext cx="460489" cy="0"/>
          </a:xfrm>
          <a:prstGeom prst="line">
            <a:avLst/>
          </a:prstGeom>
          <a:ln w="50800">
            <a:solidFill>
              <a:schemeClr val="accent3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 Placeholder 13"/>
          <p:cNvSpPr>
            <a:spLocks noGrp="1"/>
          </p:cNvSpPr>
          <p:nvPr>
            <p:ph type="body" sz="quarter" idx="22" hasCustomPrompt="1"/>
          </p:nvPr>
        </p:nvSpPr>
        <p:spPr>
          <a:xfrm>
            <a:off x="6269187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/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21" name="Text Placeholder 8"/>
          <p:cNvSpPr>
            <a:spLocks noGrp="1"/>
          </p:cNvSpPr>
          <p:nvPr>
            <p:ph type="body" sz="quarter" idx="23" hasCustomPrompt="1"/>
          </p:nvPr>
        </p:nvSpPr>
        <p:spPr>
          <a:xfrm>
            <a:off x="9179859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b="1" spc="2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22" name="Straight Connector 21"/>
          <p:cNvCxnSpPr/>
          <p:nvPr userDrawn="1"/>
        </p:nvCxnSpPr>
        <p:spPr>
          <a:xfrm>
            <a:off x="10231765" y="5283224"/>
            <a:ext cx="460489" cy="0"/>
          </a:xfrm>
          <a:prstGeom prst="line">
            <a:avLst/>
          </a:prstGeom>
          <a:ln w="50800">
            <a:solidFill>
              <a:schemeClr val="accent3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 Placeholder 13"/>
          <p:cNvSpPr>
            <a:spLocks noGrp="1"/>
          </p:cNvSpPr>
          <p:nvPr>
            <p:ph type="body" sz="quarter" idx="24" hasCustomPrompt="1"/>
          </p:nvPr>
        </p:nvSpPr>
        <p:spPr>
          <a:xfrm>
            <a:off x="9179859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/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</p:spTree>
  </p:cSld>
  <p:clrMapOvr>
    <a:masterClrMapping/>
  </p:clrMapOvr>
</p:sldLayout>
</file>

<file path=ppt/slideLayouts/slideLayout2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Square Photo 4 Description Slide - Whitecap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C600F-AE70-F844-9A33-EAF1AF57516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3358514" y="1707858"/>
            <a:ext cx="2564300" cy="2564296"/>
          </a:xfrm>
          <a:prstGeom prst="rect">
            <a:avLst/>
          </a:prstGeom>
          <a:noFill/>
        </p:spPr>
        <p:txBody>
          <a:bodyPr tIns="365760"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447841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1499747" y="5283224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447841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/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447841" y="1707858"/>
            <a:ext cx="2564300" cy="2564296"/>
          </a:xfrm>
          <a:prstGeom prst="rect">
            <a:avLst/>
          </a:prstGeom>
          <a:noFill/>
        </p:spPr>
        <p:txBody>
          <a:bodyPr tIns="365760"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9179859" y="1707858"/>
            <a:ext cx="2564300" cy="2564296"/>
          </a:xfrm>
          <a:prstGeom prst="rect">
            <a:avLst/>
          </a:prstGeom>
          <a:noFill/>
        </p:spPr>
        <p:txBody>
          <a:bodyPr tIns="365760"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6269187" y="1707858"/>
            <a:ext cx="2564300" cy="2564296"/>
          </a:xfrm>
          <a:prstGeom prst="rect">
            <a:avLst/>
          </a:prstGeom>
          <a:noFill/>
        </p:spPr>
        <p:txBody>
          <a:bodyPr tIns="365760"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5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3358514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6" name="Straight Connector 15"/>
          <p:cNvCxnSpPr/>
          <p:nvPr userDrawn="1"/>
        </p:nvCxnSpPr>
        <p:spPr>
          <a:xfrm>
            <a:off x="4410420" y="5283224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 Placeholder 13"/>
          <p:cNvSpPr>
            <a:spLocks noGrp="1"/>
          </p:cNvSpPr>
          <p:nvPr>
            <p:ph type="body" sz="quarter" idx="20" hasCustomPrompt="1"/>
          </p:nvPr>
        </p:nvSpPr>
        <p:spPr>
          <a:xfrm>
            <a:off x="3358514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/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18" name="Text Placeholder 8"/>
          <p:cNvSpPr>
            <a:spLocks noGrp="1"/>
          </p:cNvSpPr>
          <p:nvPr>
            <p:ph type="body" sz="quarter" idx="21" hasCustomPrompt="1"/>
          </p:nvPr>
        </p:nvSpPr>
        <p:spPr>
          <a:xfrm>
            <a:off x="6269187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7321093" y="5283224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 Placeholder 13"/>
          <p:cNvSpPr>
            <a:spLocks noGrp="1"/>
          </p:cNvSpPr>
          <p:nvPr>
            <p:ph type="body" sz="quarter" idx="22" hasCustomPrompt="1"/>
          </p:nvPr>
        </p:nvSpPr>
        <p:spPr>
          <a:xfrm>
            <a:off x="6269187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/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21" name="Text Placeholder 8"/>
          <p:cNvSpPr>
            <a:spLocks noGrp="1"/>
          </p:cNvSpPr>
          <p:nvPr>
            <p:ph type="body" sz="quarter" idx="23" hasCustomPrompt="1"/>
          </p:nvPr>
        </p:nvSpPr>
        <p:spPr>
          <a:xfrm>
            <a:off x="9179859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b="1" spc="2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22" name="Straight Connector 21"/>
          <p:cNvCxnSpPr/>
          <p:nvPr userDrawn="1"/>
        </p:nvCxnSpPr>
        <p:spPr>
          <a:xfrm>
            <a:off x="10231765" y="5283224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 Placeholder 13"/>
          <p:cNvSpPr>
            <a:spLocks noGrp="1"/>
          </p:cNvSpPr>
          <p:nvPr>
            <p:ph type="body" sz="quarter" idx="24" hasCustomPrompt="1"/>
          </p:nvPr>
        </p:nvSpPr>
        <p:spPr>
          <a:xfrm>
            <a:off x="9179859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/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</p:spTree>
  </p:cSld>
  <p:clrMapOvr>
    <a:masterClrMapping/>
  </p:clrMapOvr>
</p:sldLayout>
</file>

<file path=ppt/slideLayouts/slideLayout2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Square Photo 4 Description Slide - Whitecap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C600F-AE70-F844-9A33-EAF1AF57516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3358514" y="1707858"/>
            <a:ext cx="2564300" cy="2564296"/>
          </a:xfrm>
          <a:prstGeom prst="rect">
            <a:avLst/>
          </a:prstGeom>
          <a:noFill/>
        </p:spPr>
        <p:txBody>
          <a:bodyPr tIns="365760"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447841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1499747" y="5283224"/>
            <a:ext cx="460489" cy="0"/>
          </a:xfrm>
          <a:prstGeom prst="line">
            <a:avLst/>
          </a:prstGeom>
          <a:ln w="50800">
            <a:solidFill>
              <a:schemeClr val="accent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447841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/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447841" y="1707858"/>
            <a:ext cx="2564300" cy="2564296"/>
          </a:xfrm>
          <a:prstGeom prst="rect">
            <a:avLst/>
          </a:prstGeom>
          <a:noFill/>
        </p:spPr>
        <p:txBody>
          <a:bodyPr tIns="365760"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9179859" y="1707858"/>
            <a:ext cx="2564300" cy="2564296"/>
          </a:xfrm>
          <a:prstGeom prst="rect">
            <a:avLst/>
          </a:prstGeom>
          <a:noFill/>
        </p:spPr>
        <p:txBody>
          <a:bodyPr tIns="365760"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6269187" y="1707858"/>
            <a:ext cx="2564300" cy="2564296"/>
          </a:xfrm>
          <a:prstGeom prst="rect">
            <a:avLst/>
          </a:prstGeom>
          <a:noFill/>
        </p:spPr>
        <p:txBody>
          <a:bodyPr tIns="365760"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5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3358514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6" name="Straight Connector 15"/>
          <p:cNvCxnSpPr/>
          <p:nvPr userDrawn="1"/>
        </p:nvCxnSpPr>
        <p:spPr>
          <a:xfrm>
            <a:off x="4410420" y="5283224"/>
            <a:ext cx="460489" cy="0"/>
          </a:xfrm>
          <a:prstGeom prst="line">
            <a:avLst/>
          </a:prstGeom>
          <a:ln w="50800">
            <a:solidFill>
              <a:schemeClr val="accent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 Placeholder 13"/>
          <p:cNvSpPr>
            <a:spLocks noGrp="1"/>
          </p:cNvSpPr>
          <p:nvPr>
            <p:ph type="body" sz="quarter" idx="20" hasCustomPrompt="1"/>
          </p:nvPr>
        </p:nvSpPr>
        <p:spPr>
          <a:xfrm>
            <a:off x="3358514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/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18" name="Text Placeholder 8"/>
          <p:cNvSpPr>
            <a:spLocks noGrp="1"/>
          </p:cNvSpPr>
          <p:nvPr>
            <p:ph type="body" sz="quarter" idx="21" hasCustomPrompt="1"/>
          </p:nvPr>
        </p:nvSpPr>
        <p:spPr>
          <a:xfrm>
            <a:off x="6269187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7321093" y="5283224"/>
            <a:ext cx="460489" cy="0"/>
          </a:xfrm>
          <a:prstGeom prst="line">
            <a:avLst/>
          </a:prstGeom>
          <a:ln w="50800">
            <a:solidFill>
              <a:schemeClr val="accent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 Placeholder 13"/>
          <p:cNvSpPr>
            <a:spLocks noGrp="1"/>
          </p:cNvSpPr>
          <p:nvPr>
            <p:ph type="body" sz="quarter" idx="22" hasCustomPrompt="1"/>
          </p:nvPr>
        </p:nvSpPr>
        <p:spPr>
          <a:xfrm>
            <a:off x="6269187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/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21" name="Text Placeholder 8"/>
          <p:cNvSpPr>
            <a:spLocks noGrp="1"/>
          </p:cNvSpPr>
          <p:nvPr>
            <p:ph type="body" sz="quarter" idx="23" hasCustomPrompt="1"/>
          </p:nvPr>
        </p:nvSpPr>
        <p:spPr>
          <a:xfrm>
            <a:off x="9179859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b="1" spc="2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22" name="Straight Connector 21"/>
          <p:cNvCxnSpPr/>
          <p:nvPr userDrawn="1"/>
        </p:nvCxnSpPr>
        <p:spPr>
          <a:xfrm>
            <a:off x="10231765" y="5283224"/>
            <a:ext cx="460489" cy="0"/>
          </a:xfrm>
          <a:prstGeom prst="line">
            <a:avLst/>
          </a:prstGeom>
          <a:ln w="50800">
            <a:solidFill>
              <a:schemeClr val="accent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 Placeholder 13"/>
          <p:cNvSpPr>
            <a:spLocks noGrp="1"/>
          </p:cNvSpPr>
          <p:nvPr>
            <p:ph type="body" sz="quarter" idx="24" hasCustomPrompt="1"/>
          </p:nvPr>
        </p:nvSpPr>
        <p:spPr>
          <a:xfrm>
            <a:off x="9179859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/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</p:spTree>
  </p:cSld>
  <p:clrMapOvr>
    <a:masterClrMapping/>
  </p:clrMapOvr>
</p:sldLayout>
</file>

<file path=ppt/slideLayouts/slideLayout2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ort Content 6 Photos Slide - Switchy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0" y="1711922"/>
            <a:ext cx="6785003" cy="1089529"/>
          </a:xfrm>
        </p:spPr>
        <p:txBody>
          <a:bodyPr>
            <a:spAutoFit/>
          </a:bodyPr>
          <a:lstStyle>
            <a:lvl1pPr marL="0" indent="0" algn="l">
              <a:buNone/>
              <a:defRPr sz="24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9756648" y="0"/>
            <a:ext cx="2432304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9759696" y="3425252"/>
            <a:ext cx="2432304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9" hasCustomPrompt="1"/>
          </p:nvPr>
        </p:nvSpPr>
        <p:spPr>
          <a:xfrm>
            <a:off x="7331219" y="0"/>
            <a:ext cx="2432304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4" name="Picture Placeholder 6"/>
          <p:cNvSpPr>
            <a:spLocks noGrp="1"/>
          </p:cNvSpPr>
          <p:nvPr>
            <p:ph type="pic" sz="quarter" idx="20" hasCustomPrompt="1"/>
          </p:nvPr>
        </p:nvSpPr>
        <p:spPr>
          <a:xfrm>
            <a:off x="7331219" y="3425252"/>
            <a:ext cx="2432304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6" name="Picture Placeholder 6"/>
          <p:cNvSpPr>
            <a:spLocks noGrp="1"/>
          </p:cNvSpPr>
          <p:nvPr>
            <p:ph type="pic" sz="quarter" idx="21" hasCustomPrompt="1"/>
          </p:nvPr>
        </p:nvSpPr>
        <p:spPr>
          <a:xfrm>
            <a:off x="4898915" y="3425252"/>
            <a:ext cx="2432304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7" name="Picture Placeholder 6"/>
          <p:cNvSpPr>
            <a:spLocks noGrp="1"/>
          </p:cNvSpPr>
          <p:nvPr>
            <p:ph type="pic" sz="quarter" idx="22" hasCustomPrompt="1"/>
          </p:nvPr>
        </p:nvSpPr>
        <p:spPr>
          <a:xfrm>
            <a:off x="0" y="3425252"/>
            <a:ext cx="4898915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21" name="Title 1"/>
          <p:cNvSpPr>
            <a:spLocks noGrp="1"/>
          </p:cNvSpPr>
          <p:nvPr>
            <p:ph type="title" hasCustomPrompt="1"/>
          </p:nvPr>
        </p:nvSpPr>
        <p:spPr>
          <a:xfrm>
            <a:off x="268942" y="230655"/>
            <a:ext cx="6785002" cy="13255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 max recommended</a:t>
            </a:r>
          </a:p>
        </p:txBody>
      </p:sp>
    </p:spTree>
  </p:cSld>
  <p:clrMapOvr>
    <a:masterClrMapping/>
  </p:clrMapOvr>
</p:sldLayout>
</file>

<file path=ppt/slideLayouts/slideLayout2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ort Content 6 Photos Slide - 193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rgbClr val="002D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0" y="1711922"/>
            <a:ext cx="6785003" cy="1089529"/>
          </a:xfrm>
        </p:spPr>
        <p:txBody>
          <a:bodyPr>
            <a:spAutoFit/>
          </a:bodyPr>
          <a:lstStyle>
            <a:lvl1pPr marL="0" indent="0" algn="l">
              <a:buNone/>
              <a:defRPr sz="24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9756648" y="0"/>
            <a:ext cx="2432304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9759696" y="3425252"/>
            <a:ext cx="2432304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9" hasCustomPrompt="1"/>
          </p:nvPr>
        </p:nvSpPr>
        <p:spPr>
          <a:xfrm>
            <a:off x="7331219" y="0"/>
            <a:ext cx="2432304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4" name="Picture Placeholder 6"/>
          <p:cNvSpPr>
            <a:spLocks noGrp="1"/>
          </p:cNvSpPr>
          <p:nvPr>
            <p:ph type="pic" sz="quarter" idx="20" hasCustomPrompt="1"/>
          </p:nvPr>
        </p:nvSpPr>
        <p:spPr>
          <a:xfrm>
            <a:off x="7331219" y="3425252"/>
            <a:ext cx="2432304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6" name="Picture Placeholder 6"/>
          <p:cNvSpPr>
            <a:spLocks noGrp="1"/>
          </p:cNvSpPr>
          <p:nvPr>
            <p:ph type="pic" sz="quarter" idx="21" hasCustomPrompt="1"/>
          </p:nvPr>
        </p:nvSpPr>
        <p:spPr>
          <a:xfrm>
            <a:off x="4898915" y="3425252"/>
            <a:ext cx="2432304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7" name="Picture Placeholder 6"/>
          <p:cNvSpPr>
            <a:spLocks noGrp="1"/>
          </p:cNvSpPr>
          <p:nvPr>
            <p:ph type="pic" sz="quarter" idx="22" hasCustomPrompt="1"/>
          </p:nvPr>
        </p:nvSpPr>
        <p:spPr>
          <a:xfrm>
            <a:off x="0" y="3425252"/>
            <a:ext cx="4898915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21" name="Title 1"/>
          <p:cNvSpPr>
            <a:spLocks noGrp="1"/>
          </p:cNvSpPr>
          <p:nvPr>
            <p:ph type="title" hasCustomPrompt="1"/>
          </p:nvPr>
        </p:nvSpPr>
        <p:spPr>
          <a:xfrm>
            <a:off x="268942" y="230655"/>
            <a:ext cx="6785002" cy="13255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 max recommended</a:t>
            </a:r>
          </a:p>
        </p:txBody>
      </p:sp>
    </p:spTree>
  </p:cSld>
  <p:clrMapOvr>
    <a:masterClrMapping/>
  </p:clrMapOvr>
</p:sldLayout>
</file>

<file path=ppt/slideLayouts/slideLayout2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ort Content 6 Photos Slide - Bluebonne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0" y="1711922"/>
            <a:ext cx="6785003" cy="1089529"/>
          </a:xfrm>
        </p:spPr>
        <p:txBody>
          <a:bodyPr>
            <a:spAutoFit/>
          </a:bodyPr>
          <a:lstStyle>
            <a:lvl1pPr marL="0" indent="0" algn="l">
              <a:buNone/>
              <a:defRPr sz="24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9756648" y="0"/>
            <a:ext cx="2432304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9759696" y="3425252"/>
            <a:ext cx="2432304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9" hasCustomPrompt="1"/>
          </p:nvPr>
        </p:nvSpPr>
        <p:spPr>
          <a:xfrm>
            <a:off x="7331219" y="0"/>
            <a:ext cx="2432304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4" name="Picture Placeholder 6"/>
          <p:cNvSpPr>
            <a:spLocks noGrp="1"/>
          </p:cNvSpPr>
          <p:nvPr>
            <p:ph type="pic" sz="quarter" idx="20" hasCustomPrompt="1"/>
          </p:nvPr>
        </p:nvSpPr>
        <p:spPr>
          <a:xfrm>
            <a:off x="7331219" y="3425252"/>
            <a:ext cx="2432304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6" name="Picture Placeholder 6"/>
          <p:cNvSpPr>
            <a:spLocks noGrp="1"/>
          </p:cNvSpPr>
          <p:nvPr>
            <p:ph type="pic" sz="quarter" idx="21" hasCustomPrompt="1"/>
          </p:nvPr>
        </p:nvSpPr>
        <p:spPr>
          <a:xfrm>
            <a:off x="4898915" y="3425252"/>
            <a:ext cx="2432304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7" name="Picture Placeholder 6"/>
          <p:cNvSpPr>
            <a:spLocks noGrp="1"/>
          </p:cNvSpPr>
          <p:nvPr>
            <p:ph type="pic" sz="quarter" idx="22" hasCustomPrompt="1"/>
          </p:nvPr>
        </p:nvSpPr>
        <p:spPr>
          <a:xfrm>
            <a:off x="0" y="3425252"/>
            <a:ext cx="4898915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21" name="Title 1"/>
          <p:cNvSpPr>
            <a:spLocks noGrp="1"/>
          </p:cNvSpPr>
          <p:nvPr>
            <p:ph type="title" hasCustomPrompt="1"/>
          </p:nvPr>
        </p:nvSpPr>
        <p:spPr>
          <a:xfrm>
            <a:off x="268942" y="230655"/>
            <a:ext cx="6785002" cy="13255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 max recommended</a:t>
            </a: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Angled - Aqua-Fer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4" hasCustomPrompt="1"/>
          </p:nvPr>
        </p:nvSpPr>
        <p:spPr>
          <a:xfrm>
            <a:off x="5849794" y="-14288"/>
            <a:ext cx="6345421" cy="6872287"/>
          </a:xfrm>
          <a:custGeom>
            <a:avLst/>
            <a:gdLst>
              <a:gd name="connsiteX0" fmla="*/ 0 w 4568825"/>
              <a:gd name="connsiteY0" fmla="*/ 6858000 h 6858000"/>
              <a:gd name="connsiteX1" fmla="*/ 1142206 w 4568825"/>
              <a:gd name="connsiteY1" fmla="*/ 0 h 6858000"/>
              <a:gd name="connsiteX2" fmla="*/ 3426619 w 4568825"/>
              <a:gd name="connsiteY2" fmla="*/ 0 h 6858000"/>
              <a:gd name="connsiteX3" fmla="*/ 4568825 w 4568825"/>
              <a:gd name="connsiteY3" fmla="*/ 6858000 h 6858000"/>
              <a:gd name="connsiteX4" fmla="*/ 0 w 4568825"/>
              <a:gd name="connsiteY4" fmla="*/ 6858000 h 6858000"/>
              <a:gd name="connsiteX0" fmla="*/ 0 w 4576547"/>
              <a:gd name="connsiteY0" fmla="*/ 6858000 h 6858000"/>
              <a:gd name="connsiteX1" fmla="*/ 1142206 w 4576547"/>
              <a:gd name="connsiteY1" fmla="*/ 0 h 6858000"/>
              <a:gd name="connsiteX2" fmla="*/ 4576547 w 4576547"/>
              <a:gd name="connsiteY2" fmla="*/ 0 h 6858000"/>
              <a:gd name="connsiteX3" fmla="*/ 4568825 w 4576547"/>
              <a:gd name="connsiteY3" fmla="*/ 6858000 h 6858000"/>
              <a:gd name="connsiteX4" fmla="*/ 0 w 4576547"/>
              <a:gd name="connsiteY4" fmla="*/ 6858000 h 6858000"/>
              <a:gd name="connsiteX0" fmla="*/ 0 w 4568825"/>
              <a:gd name="connsiteY0" fmla="*/ 6858000 h 6858000"/>
              <a:gd name="connsiteX1" fmla="*/ 1142206 w 4568825"/>
              <a:gd name="connsiteY1" fmla="*/ 0 h 6858000"/>
              <a:gd name="connsiteX2" fmla="*/ 3745274 w 4568825"/>
              <a:gd name="connsiteY2" fmla="*/ 568036 h 6858000"/>
              <a:gd name="connsiteX3" fmla="*/ 4568825 w 4568825"/>
              <a:gd name="connsiteY3" fmla="*/ 6858000 h 6858000"/>
              <a:gd name="connsiteX4" fmla="*/ 0 w 4568825"/>
              <a:gd name="connsiteY4" fmla="*/ 6858000 h 6858000"/>
              <a:gd name="connsiteX0" fmla="*/ 0 w 4568825"/>
              <a:gd name="connsiteY0" fmla="*/ 6858000 h 6858000"/>
              <a:gd name="connsiteX1" fmla="*/ 1142206 w 4568825"/>
              <a:gd name="connsiteY1" fmla="*/ 0 h 6858000"/>
              <a:gd name="connsiteX2" fmla="*/ 4548838 w 4568825"/>
              <a:gd name="connsiteY2" fmla="*/ 13855 h 6858000"/>
              <a:gd name="connsiteX3" fmla="*/ 4568825 w 4568825"/>
              <a:gd name="connsiteY3" fmla="*/ 6858000 h 6858000"/>
              <a:gd name="connsiteX4" fmla="*/ 0 w 4568825"/>
              <a:gd name="connsiteY4" fmla="*/ 6858000 h 6858000"/>
              <a:gd name="connsiteX0" fmla="*/ 0 w 4568825"/>
              <a:gd name="connsiteY0" fmla="*/ 6858000 h 6858000"/>
              <a:gd name="connsiteX1" fmla="*/ 1142206 w 4568825"/>
              <a:gd name="connsiteY1" fmla="*/ 0 h 6858000"/>
              <a:gd name="connsiteX2" fmla="*/ 4548838 w 4568825"/>
              <a:gd name="connsiteY2" fmla="*/ 0 h 6858000"/>
              <a:gd name="connsiteX3" fmla="*/ 4568825 w 4568825"/>
              <a:gd name="connsiteY3" fmla="*/ 6858000 h 6858000"/>
              <a:gd name="connsiteX4" fmla="*/ 0 w 4568825"/>
              <a:gd name="connsiteY4" fmla="*/ 6858000 h 6858000"/>
              <a:gd name="connsiteX0" fmla="*/ 0 w 6342206"/>
              <a:gd name="connsiteY0" fmla="*/ 6858000 h 6858000"/>
              <a:gd name="connsiteX1" fmla="*/ 2915587 w 6342206"/>
              <a:gd name="connsiteY1" fmla="*/ 0 h 6858000"/>
              <a:gd name="connsiteX2" fmla="*/ 6322219 w 6342206"/>
              <a:gd name="connsiteY2" fmla="*/ 0 h 6858000"/>
              <a:gd name="connsiteX3" fmla="*/ 6342206 w 6342206"/>
              <a:gd name="connsiteY3" fmla="*/ 6858000 h 6858000"/>
              <a:gd name="connsiteX4" fmla="*/ 0 w 6342206"/>
              <a:gd name="connsiteY4" fmla="*/ 6858000 h 6858000"/>
              <a:gd name="connsiteX0" fmla="*/ 0 w 6345421"/>
              <a:gd name="connsiteY0" fmla="*/ 6872287 h 6872287"/>
              <a:gd name="connsiteX1" fmla="*/ 2915587 w 6345421"/>
              <a:gd name="connsiteY1" fmla="*/ 14287 h 6872287"/>
              <a:gd name="connsiteX2" fmla="*/ 6343651 w 6345421"/>
              <a:gd name="connsiteY2" fmla="*/ 0 h 6872287"/>
              <a:gd name="connsiteX3" fmla="*/ 6342206 w 6345421"/>
              <a:gd name="connsiteY3" fmla="*/ 6872287 h 6872287"/>
              <a:gd name="connsiteX4" fmla="*/ 0 w 6345421"/>
              <a:gd name="connsiteY4" fmla="*/ 6872287 h 68722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345421" h="6872287">
                <a:moveTo>
                  <a:pt x="0" y="6872287"/>
                </a:moveTo>
                <a:lnTo>
                  <a:pt x="2915587" y="14287"/>
                </a:lnTo>
                <a:lnTo>
                  <a:pt x="6343651" y="0"/>
                </a:lnTo>
                <a:cubicBezTo>
                  <a:pt x="6350313" y="2281382"/>
                  <a:pt x="6335544" y="4590905"/>
                  <a:pt x="6342206" y="6872287"/>
                </a:cubicBezTo>
                <a:lnTo>
                  <a:pt x="0" y="6872287"/>
                </a:lnTo>
                <a:close/>
              </a:path>
            </a:pathLst>
          </a:custGeom>
          <a:noFill/>
        </p:spPr>
        <p:txBody>
          <a:bodyPr lIns="1828800" tIns="1463040" rIns="640080" bIns="1371600" anchor="b" anchorCtr="0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600" b="0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Click image icon above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68940" y="555413"/>
            <a:ext cx="6686496" cy="2852737"/>
          </a:xfrm>
        </p:spPr>
        <p:txBody>
          <a:bodyPr anchor="b"/>
          <a:lstStyle>
            <a:lvl1pPr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</a:t>
            </a:r>
            <a:br>
              <a:rPr lang="en-US" dirty="0"/>
            </a:br>
            <a:r>
              <a:rPr lang="en-US" dirty="0"/>
              <a:t>two lines max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268941" y="4105342"/>
            <a:ext cx="6011160" cy="923330"/>
          </a:xfrm>
        </p:spPr>
        <p:txBody>
          <a:bodyPr>
            <a:spAutoFit/>
          </a:bodyPr>
          <a:lstStyle>
            <a:lvl1pPr marL="0" indent="0">
              <a:buNone/>
              <a:defRPr sz="3000">
                <a:solidFill>
                  <a:schemeClr val="bg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Subtitle – keep this 30 pt. font or larger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09201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63901" y="6356350"/>
            <a:ext cx="3114807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4B29170F-9C92-3B44-9D53-11236CBB608D}"/>
              </a:ext>
            </a:extLst>
          </p:cNvPr>
          <p:cNvCxnSpPr/>
          <p:nvPr userDrawn="1"/>
        </p:nvCxnSpPr>
        <p:spPr>
          <a:xfrm>
            <a:off x="365039" y="3690745"/>
            <a:ext cx="682438" cy="0"/>
          </a:xfrm>
          <a:prstGeom prst="line">
            <a:avLst/>
          </a:prstGeom>
          <a:ln w="50800">
            <a:solidFill>
              <a:schemeClr val="accent3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ort Content 6 Photos Slide - Aqua-F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650BCEBA-8C26-5C47-B161-BBC2B22DCD2F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0" y="1711922"/>
            <a:ext cx="6785003" cy="1089529"/>
          </a:xfrm>
        </p:spPr>
        <p:txBody>
          <a:bodyPr>
            <a:spAutoFit/>
          </a:bodyPr>
          <a:lstStyle>
            <a:lvl1pPr marL="0" indent="0" algn="l">
              <a:buNone/>
              <a:defRPr sz="24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9756648" y="0"/>
            <a:ext cx="2432304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9759696" y="3425252"/>
            <a:ext cx="2432304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9" hasCustomPrompt="1"/>
          </p:nvPr>
        </p:nvSpPr>
        <p:spPr>
          <a:xfrm>
            <a:off x="7331219" y="0"/>
            <a:ext cx="2432304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4" name="Picture Placeholder 6"/>
          <p:cNvSpPr>
            <a:spLocks noGrp="1"/>
          </p:cNvSpPr>
          <p:nvPr>
            <p:ph type="pic" sz="quarter" idx="20" hasCustomPrompt="1"/>
          </p:nvPr>
        </p:nvSpPr>
        <p:spPr>
          <a:xfrm>
            <a:off x="7331219" y="3425252"/>
            <a:ext cx="2432304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6" name="Picture Placeholder 6"/>
          <p:cNvSpPr>
            <a:spLocks noGrp="1"/>
          </p:cNvSpPr>
          <p:nvPr>
            <p:ph type="pic" sz="quarter" idx="21" hasCustomPrompt="1"/>
          </p:nvPr>
        </p:nvSpPr>
        <p:spPr>
          <a:xfrm>
            <a:off x="4898915" y="3425252"/>
            <a:ext cx="2432304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7" name="Picture Placeholder 6"/>
          <p:cNvSpPr>
            <a:spLocks noGrp="1"/>
          </p:cNvSpPr>
          <p:nvPr>
            <p:ph type="pic" sz="quarter" idx="22" hasCustomPrompt="1"/>
          </p:nvPr>
        </p:nvSpPr>
        <p:spPr>
          <a:xfrm>
            <a:off x="0" y="3425252"/>
            <a:ext cx="4898915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21" name="Title 1"/>
          <p:cNvSpPr>
            <a:spLocks noGrp="1"/>
          </p:cNvSpPr>
          <p:nvPr>
            <p:ph type="title" hasCustomPrompt="1"/>
          </p:nvPr>
        </p:nvSpPr>
        <p:spPr>
          <a:xfrm>
            <a:off x="268942" y="230655"/>
            <a:ext cx="6785002" cy="13255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 max recommended</a:t>
            </a:r>
          </a:p>
        </p:txBody>
      </p:sp>
    </p:spTree>
    <p:extLst>
      <p:ext uri="{BB962C8B-B14F-4D97-AF65-F5344CB8AC3E}">
        <p14:creationId xmlns:p14="http://schemas.microsoft.com/office/powerpoint/2010/main" val="2228754790"/>
      </p:ext>
    </p:extLst>
  </p:cSld>
  <p:clrMapOvr>
    <a:masterClrMapping/>
  </p:clrMapOvr>
</p:sldLayout>
</file>

<file path=ppt/slideLayouts/slideLayout2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ort Content 6 Photos Slide - I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:a16="http://schemas.microsoft.com/office/drawing/2014/main" id="{5210B581-3A33-A449-A358-88FF18203A12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62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0" y="1711922"/>
            <a:ext cx="6785003" cy="1089529"/>
          </a:xfrm>
        </p:spPr>
        <p:txBody>
          <a:bodyPr>
            <a:spAutoFit/>
          </a:bodyPr>
          <a:lstStyle>
            <a:lvl1pPr marL="0" indent="0" algn="l">
              <a:buNone/>
              <a:defRPr sz="24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9756648" y="0"/>
            <a:ext cx="2432304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9759696" y="3425252"/>
            <a:ext cx="2432304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9" hasCustomPrompt="1"/>
          </p:nvPr>
        </p:nvSpPr>
        <p:spPr>
          <a:xfrm>
            <a:off x="7331219" y="0"/>
            <a:ext cx="2432304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4" name="Picture Placeholder 6"/>
          <p:cNvSpPr>
            <a:spLocks noGrp="1"/>
          </p:cNvSpPr>
          <p:nvPr>
            <p:ph type="pic" sz="quarter" idx="20" hasCustomPrompt="1"/>
          </p:nvPr>
        </p:nvSpPr>
        <p:spPr>
          <a:xfrm>
            <a:off x="7331219" y="3425252"/>
            <a:ext cx="2432304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6" name="Picture Placeholder 6"/>
          <p:cNvSpPr>
            <a:spLocks noGrp="1"/>
          </p:cNvSpPr>
          <p:nvPr>
            <p:ph type="pic" sz="quarter" idx="21" hasCustomPrompt="1"/>
          </p:nvPr>
        </p:nvSpPr>
        <p:spPr>
          <a:xfrm>
            <a:off x="4898915" y="3425252"/>
            <a:ext cx="2432304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7" name="Picture Placeholder 6"/>
          <p:cNvSpPr>
            <a:spLocks noGrp="1"/>
          </p:cNvSpPr>
          <p:nvPr>
            <p:ph type="pic" sz="quarter" idx="22" hasCustomPrompt="1"/>
          </p:nvPr>
        </p:nvSpPr>
        <p:spPr>
          <a:xfrm>
            <a:off x="0" y="3425252"/>
            <a:ext cx="4898915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21" name="Title 1"/>
          <p:cNvSpPr>
            <a:spLocks noGrp="1"/>
          </p:cNvSpPr>
          <p:nvPr>
            <p:ph type="title" hasCustomPrompt="1"/>
          </p:nvPr>
        </p:nvSpPr>
        <p:spPr>
          <a:xfrm>
            <a:off x="268942" y="230655"/>
            <a:ext cx="6785002" cy="13255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 max recommended</a:t>
            </a:r>
          </a:p>
        </p:txBody>
      </p:sp>
    </p:spTree>
    <p:extLst>
      <p:ext uri="{BB962C8B-B14F-4D97-AF65-F5344CB8AC3E}">
        <p14:creationId xmlns:p14="http://schemas.microsoft.com/office/powerpoint/2010/main" val="1422322548"/>
      </p:ext>
    </p:extLst>
  </p:cSld>
  <p:clrMapOvr>
    <a:masterClrMapping/>
  </p:clrMapOvr>
</p:sldLayout>
</file>

<file path=ppt/slideLayouts/slideLayout2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ort Content 6 Photos Slide - Lost Pi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9A2CAEDB-9FC7-8A43-891D-E24DAB12E557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275D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0" y="1711922"/>
            <a:ext cx="6785003" cy="1089529"/>
          </a:xfrm>
        </p:spPr>
        <p:txBody>
          <a:bodyPr>
            <a:spAutoFit/>
          </a:bodyPr>
          <a:lstStyle>
            <a:lvl1pPr marL="0" indent="0" algn="l">
              <a:buNone/>
              <a:defRPr sz="24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9756648" y="0"/>
            <a:ext cx="2432304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9759696" y="3425252"/>
            <a:ext cx="2432304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9" hasCustomPrompt="1"/>
          </p:nvPr>
        </p:nvSpPr>
        <p:spPr>
          <a:xfrm>
            <a:off x="7331219" y="0"/>
            <a:ext cx="2432304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4" name="Picture Placeholder 6"/>
          <p:cNvSpPr>
            <a:spLocks noGrp="1"/>
          </p:cNvSpPr>
          <p:nvPr>
            <p:ph type="pic" sz="quarter" idx="20" hasCustomPrompt="1"/>
          </p:nvPr>
        </p:nvSpPr>
        <p:spPr>
          <a:xfrm>
            <a:off x="7331219" y="3425252"/>
            <a:ext cx="2432304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6" name="Picture Placeholder 6"/>
          <p:cNvSpPr>
            <a:spLocks noGrp="1"/>
          </p:cNvSpPr>
          <p:nvPr>
            <p:ph type="pic" sz="quarter" idx="21" hasCustomPrompt="1"/>
          </p:nvPr>
        </p:nvSpPr>
        <p:spPr>
          <a:xfrm>
            <a:off x="4898915" y="3425252"/>
            <a:ext cx="2432304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7" name="Picture Placeholder 6"/>
          <p:cNvSpPr>
            <a:spLocks noGrp="1"/>
          </p:cNvSpPr>
          <p:nvPr>
            <p:ph type="pic" sz="quarter" idx="22" hasCustomPrompt="1"/>
          </p:nvPr>
        </p:nvSpPr>
        <p:spPr>
          <a:xfrm>
            <a:off x="0" y="3425252"/>
            <a:ext cx="4898915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21" name="Title 1"/>
          <p:cNvSpPr>
            <a:spLocks noGrp="1"/>
          </p:cNvSpPr>
          <p:nvPr>
            <p:ph type="title" hasCustomPrompt="1"/>
          </p:nvPr>
        </p:nvSpPr>
        <p:spPr>
          <a:xfrm>
            <a:off x="268942" y="230655"/>
            <a:ext cx="6785002" cy="13255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 max recommended</a:t>
            </a:r>
          </a:p>
        </p:txBody>
      </p:sp>
    </p:spTree>
    <p:extLst>
      <p:ext uri="{BB962C8B-B14F-4D97-AF65-F5344CB8AC3E}">
        <p14:creationId xmlns:p14="http://schemas.microsoft.com/office/powerpoint/2010/main" val="2593123407"/>
      </p:ext>
    </p:extLst>
  </p:cSld>
  <p:clrMapOvr>
    <a:masterClrMapping/>
  </p:clrMapOvr>
</p:sldLayout>
</file>

<file path=ppt/slideLayouts/slideLayout2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ort Content 6 Photos Slide - Wirt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:a16="http://schemas.microsoft.com/office/drawing/2014/main" id="{F18960EB-C8EB-E948-B738-EAAD704AF1D7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840B5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0" y="1711922"/>
            <a:ext cx="6785003" cy="1089529"/>
          </a:xfrm>
        </p:spPr>
        <p:txBody>
          <a:bodyPr>
            <a:spAutoFit/>
          </a:bodyPr>
          <a:lstStyle>
            <a:lvl1pPr marL="0" indent="0" algn="l">
              <a:buNone/>
              <a:defRPr sz="24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9756648" y="0"/>
            <a:ext cx="2432304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9759696" y="3425252"/>
            <a:ext cx="2432304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9" hasCustomPrompt="1"/>
          </p:nvPr>
        </p:nvSpPr>
        <p:spPr>
          <a:xfrm>
            <a:off x="7331219" y="0"/>
            <a:ext cx="2432304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4" name="Picture Placeholder 6"/>
          <p:cNvSpPr>
            <a:spLocks noGrp="1"/>
          </p:cNvSpPr>
          <p:nvPr>
            <p:ph type="pic" sz="quarter" idx="20" hasCustomPrompt="1"/>
          </p:nvPr>
        </p:nvSpPr>
        <p:spPr>
          <a:xfrm>
            <a:off x="7331219" y="3425252"/>
            <a:ext cx="2432304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6" name="Picture Placeholder 6"/>
          <p:cNvSpPr>
            <a:spLocks noGrp="1"/>
          </p:cNvSpPr>
          <p:nvPr>
            <p:ph type="pic" sz="quarter" idx="21" hasCustomPrompt="1"/>
          </p:nvPr>
        </p:nvSpPr>
        <p:spPr>
          <a:xfrm>
            <a:off x="4898915" y="3425252"/>
            <a:ext cx="2432304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7" name="Picture Placeholder 6"/>
          <p:cNvSpPr>
            <a:spLocks noGrp="1"/>
          </p:cNvSpPr>
          <p:nvPr>
            <p:ph type="pic" sz="quarter" idx="22" hasCustomPrompt="1"/>
          </p:nvPr>
        </p:nvSpPr>
        <p:spPr>
          <a:xfrm>
            <a:off x="0" y="3425252"/>
            <a:ext cx="4898915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21" name="Title 1"/>
          <p:cNvSpPr>
            <a:spLocks noGrp="1"/>
          </p:cNvSpPr>
          <p:nvPr>
            <p:ph type="title" hasCustomPrompt="1"/>
          </p:nvPr>
        </p:nvSpPr>
        <p:spPr>
          <a:xfrm>
            <a:off x="268942" y="230655"/>
            <a:ext cx="6785002" cy="13255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 max recommended</a:t>
            </a:r>
          </a:p>
        </p:txBody>
      </p:sp>
    </p:spTree>
    <p:extLst>
      <p:ext uri="{BB962C8B-B14F-4D97-AF65-F5344CB8AC3E}">
        <p14:creationId xmlns:p14="http://schemas.microsoft.com/office/powerpoint/2010/main" val="1940038228"/>
      </p:ext>
    </p:extLst>
  </p:cSld>
  <p:clrMapOvr>
    <a:masterClrMapping/>
  </p:clrMapOvr>
</p:sldLayout>
</file>

<file path=ppt/slideLayouts/slideLayout2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ort Content 6 Photos Slide - Spillwa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0" y="1711922"/>
            <a:ext cx="6785003" cy="1089529"/>
          </a:xfrm>
        </p:spPr>
        <p:txBody>
          <a:bodyPr>
            <a:spAutoFit/>
          </a:bodyPr>
          <a:lstStyle>
            <a:lvl1pPr marL="0" indent="0" algn="l">
              <a:buNone/>
              <a:defRPr sz="2400" b="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9756648" y="0"/>
            <a:ext cx="2432304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9759696" y="3425252"/>
            <a:ext cx="2432304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9" hasCustomPrompt="1"/>
          </p:nvPr>
        </p:nvSpPr>
        <p:spPr>
          <a:xfrm>
            <a:off x="7331219" y="0"/>
            <a:ext cx="2432304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4" name="Picture Placeholder 6"/>
          <p:cNvSpPr>
            <a:spLocks noGrp="1"/>
          </p:cNvSpPr>
          <p:nvPr>
            <p:ph type="pic" sz="quarter" idx="20" hasCustomPrompt="1"/>
          </p:nvPr>
        </p:nvSpPr>
        <p:spPr>
          <a:xfrm>
            <a:off x="7331219" y="3425252"/>
            <a:ext cx="2432304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6" name="Picture Placeholder 6"/>
          <p:cNvSpPr>
            <a:spLocks noGrp="1"/>
          </p:cNvSpPr>
          <p:nvPr>
            <p:ph type="pic" sz="quarter" idx="21" hasCustomPrompt="1"/>
          </p:nvPr>
        </p:nvSpPr>
        <p:spPr>
          <a:xfrm>
            <a:off x="4898915" y="3425252"/>
            <a:ext cx="2432304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7" name="Picture Placeholder 6"/>
          <p:cNvSpPr>
            <a:spLocks noGrp="1"/>
          </p:cNvSpPr>
          <p:nvPr>
            <p:ph type="pic" sz="quarter" idx="22" hasCustomPrompt="1"/>
          </p:nvPr>
        </p:nvSpPr>
        <p:spPr>
          <a:xfrm>
            <a:off x="0" y="3425252"/>
            <a:ext cx="4898915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21" name="Title 1"/>
          <p:cNvSpPr>
            <a:spLocks noGrp="1"/>
          </p:cNvSpPr>
          <p:nvPr>
            <p:ph type="title" hasCustomPrompt="1"/>
          </p:nvPr>
        </p:nvSpPr>
        <p:spPr>
          <a:xfrm>
            <a:off x="268942" y="230655"/>
            <a:ext cx="6785002" cy="1325563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Title – 5 words max recommended</a:t>
            </a:r>
          </a:p>
        </p:txBody>
      </p:sp>
    </p:spTree>
  </p:cSld>
  <p:clrMapOvr>
    <a:masterClrMapping/>
  </p:clrMapOvr>
</p:sldLayout>
</file>

<file path=ppt/slideLayouts/slideLayout2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ort Content 6 Photos Slide - Whiteca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0" y="1711922"/>
            <a:ext cx="6785003" cy="1089529"/>
          </a:xfrm>
        </p:spPr>
        <p:txBody>
          <a:bodyPr>
            <a:spAutoFit/>
          </a:bodyPr>
          <a:lstStyle>
            <a:lvl1pPr marL="0" indent="0" algn="l">
              <a:buNone/>
              <a:defRPr sz="2400" b="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9756648" y="0"/>
            <a:ext cx="2432304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9759696" y="3425252"/>
            <a:ext cx="2432304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9" hasCustomPrompt="1"/>
          </p:nvPr>
        </p:nvSpPr>
        <p:spPr>
          <a:xfrm>
            <a:off x="7331219" y="0"/>
            <a:ext cx="2432304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4" name="Picture Placeholder 6"/>
          <p:cNvSpPr>
            <a:spLocks noGrp="1"/>
          </p:cNvSpPr>
          <p:nvPr>
            <p:ph type="pic" sz="quarter" idx="20" hasCustomPrompt="1"/>
          </p:nvPr>
        </p:nvSpPr>
        <p:spPr>
          <a:xfrm>
            <a:off x="7331219" y="3425252"/>
            <a:ext cx="2432304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6" name="Picture Placeholder 6"/>
          <p:cNvSpPr>
            <a:spLocks noGrp="1"/>
          </p:cNvSpPr>
          <p:nvPr>
            <p:ph type="pic" sz="quarter" idx="21" hasCustomPrompt="1"/>
          </p:nvPr>
        </p:nvSpPr>
        <p:spPr>
          <a:xfrm>
            <a:off x="4898915" y="3425252"/>
            <a:ext cx="2432304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7" name="Picture Placeholder 6"/>
          <p:cNvSpPr>
            <a:spLocks noGrp="1"/>
          </p:cNvSpPr>
          <p:nvPr>
            <p:ph type="pic" sz="quarter" idx="22" hasCustomPrompt="1"/>
          </p:nvPr>
        </p:nvSpPr>
        <p:spPr>
          <a:xfrm>
            <a:off x="0" y="3425252"/>
            <a:ext cx="4898915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21" name="Title 1"/>
          <p:cNvSpPr>
            <a:spLocks noGrp="1"/>
          </p:cNvSpPr>
          <p:nvPr>
            <p:ph type="title" hasCustomPrompt="1"/>
          </p:nvPr>
        </p:nvSpPr>
        <p:spPr>
          <a:xfrm>
            <a:off x="268942" y="230655"/>
            <a:ext cx="6785002" cy="132556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Title – 5 words max recommended</a:t>
            </a:r>
          </a:p>
        </p:txBody>
      </p:sp>
    </p:spTree>
  </p:cSld>
  <p:clrMapOvr>
    <a:masterClrMapping/>
  </p:clrMapOvr>
</p:sldLayout>
</file>

<file path=ppt/slideLayouts/slideLayout2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Icons Multicolor Slide - Switchy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26"/>
          <p:cNvSpPr/>
          <p:nvPr userDrawn="1"/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ubtitle 2">
            <a:extLst>
              <a:ext uri="{FF2B5EF4-FFF2-40B4-BE49-F238E27FC236}">
                <a16:creationId xmlns:a16="http://schemas.microsoft.com/office/drawing/2014/main" id="{D8A0B54A-6786-774E-8D4B-1924352B6D4E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528585" y="1479601"/>
            <a:ext cx="9134832" cy="757130"/>
          </a:xfrm>
        </p:spPr>
        <p:txBody>
          <a:bodyPr wrap="square">
            <a:spAutoFit/>
          </a:bodyPr>
          <a:lstStyle>
            <a:lvl1pPr marL="0" indent="0" algn="ctr">
              <a:buNone/>
              <a:defRPr sz="2400" b="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sp>
        <p:nvSpPr>
          <p:cNvPr id="2" name="Rectangle 1"/>
          <p:cNvSpPr/>
          <p:nvPr userDrawn="1"/>
        </p:nvSpPr>
        <p:spPr>
          <a:xfrm>
            <a:off x="6431808" y="2716244"/>
            <a:ext cx="1371602" cy="137160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1" name="Title 1"/>
          <p:cNvSpPr>
            <a:spLocks noGrp="1"/>
          </p:cNvSpPr>
          <p:nvPr>
            <p:ph type="title" hasCustomPrompt="1"/>
          </p:nvPr>
        </p:nvSpPr>
        <p:spPr>
          <a:xfrm>
            <a:off x="269595" y="542571"/>
            <a:ext cx="11652810" cy="701731"/>
          </a:xfrm>
        </p:spPr>
        <p:txBody>
          <a:bodyPr anchor="ctr" anchorCtr="0">
            <a:spAutoFit/>
          </a:bodyPr>
          <a:lstStyle>
            <a:lvl1pPr algn="ctr">
              <a:defRPr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1-5 words/1 line</a:t>
            </a:r>
          </a:p>
        </p:txBody>
      </p:sp>
      <p:sp>
        <p:nvSpPr>
          <p:cNvPr id="10" name="Date Placeholder 4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5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8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179859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9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6628069" y="2912506"/>
            <a:ext cx="979080" cy="979078"/>
          </a:xfrm>
          <a:prstGeom prst="rect">
            <a:avLst/>
          </a:prstGeom>
          <a:noFill/>
        </p:spPr>
        <p:txBody>
          <a:bodyPr lIns="0" tIns="91440" rIns="0">
            <a:normAutofit/>
          </a:bodyPr>
          <a:lstStyle>
            <a:lvl1pPr marL="0" indent="0" algn="ctr">
              <a:buNone/>
              <a:defRPr sz="1000" b="0" spc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icon</a:t>
            </a:r>
          </a:p>
        </p:txBody>
      </p:sp>
      <p:sp>
        <p:nvSpPr>
          <p:cNvPr id="20" name="Rectangle 19"/>
          <p:cNvSpPr/>
          <p:nvPr userDrawn="1"/>
        </p:nvSpPr>
        <p:spPr>
          <a:xfrm>
            <a:off x="4345261" y="2716244"/>
            <a:ext cx="1371602" cy="137160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2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4541522" y="2912506"/>
            <a:ext cx="979080" cy="979078"/>
          </a:xfrm>
          <a:prstGeom prst="rect">
            <a:avLst/>
          </a:prstGeom>
          <a:noFill/>
        </p:spPr>
        <p:txBody>
          <a:bodyPr lIns="0" tIns="91440" rIns="0">
            <a:normAutofit/>
          </a:bodyPr>
          <a:lstStyle>
            <a:lvl1pPr marL="0" indent="0" algn="ctr">
              <a:buNone/>
              <a:defRPr sz="1000" b="0" spc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icon</a:t>
            </a:r>
          </a:p>
        </p:txBody>
      </p:sp>
      <p:sp>
        <p:nvSpPr>
          <p:cNvPr id="23" name="Rectangle 22"/>
          <p:cNvSpPr/>
          <p:nvPr userDrawn="1"/>
        </p:nvSpPr>
        <p:spPr>
          <a:xfrm>
            <a:off x="6431808" y="4788486"/>
            <a:ext cx="1371602" cy="1371602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4" name="Picture Placeholder 6"/>
          <p:cNvSpPr>
            <a:spLocks noGrp="1"/>
          </p:cNvSpPr>
          <p:nvPr>
            <p:ph type="pic" sz="quarter" idx="19" hasCustomPrompt="1"/>
          </p:nvPr>
        </p:nvSpPr>
        <p:spPr>
          <a:xfrm>
            <a:off x="6628069" y="4984748"/>
            <a:ext cx="979080" cy="979078"/>
          </a:xfrm>
          <a:prstGeom prst="rect">
            <a:avLst/>
          </a:prstGeom>
          <a:noFill/>
        </p:spPr>
        <p:txBody>
          <a:bodyPr lIns="0" tIns="91440" rIns="0">
            <a:normAutofit/>
          </a:bodyPr>
          <a:lstStyle>
            <a:lvl1pPr marL="0" indent="0" algn="ctr">
              <a:buNone/>
              <a:defRPr sz="1000" b="0" spc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icon</a:t>
            </a:r>
          </a:p>
        </p:txBody>
      </p:sp>
      <p:sp>
        <p:nvSpPr>
          <p:cNvPr id="25" name="Rectangle 24"/>
          <p:cNvSpPr/>
          <p:nvPr userDrawn="1"/>
        </p:nvSpPr>
        <p:spPr>
          <a:xfrm>
            <a:off x="4345261" y="4788486"/>
            <a:ext cx="1371602" cy="137160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6" name="Picture Placeholder 6"/>
          <p:cNvSpPr>
            <a:spLocks noGrp="1"/>
          </p:cNvSpPr>
          <p:nvPr>
            <p:ph type="pic" sz="quarter" idx="20" hasCustomPrompt="1"/>
          </p:nvPr>
        </p:nvSpPr>
        <p:spPr>
          <a:xfrm>
            <a:off x="4541522" y="4984748"/>
            <a:ext cx="979080" cy="979078"/>
          </a:xfrm>
          <a:prstGeom prst="rect">
            <a:avLst/>
          </a:prstGeom>
          <a:noFill/>
        </p:spPr>
        <p:txBody>
          <a:bodyPr lIns="0" tIns="91440" rIns="0">
            <a:normAutofit/>
          </a:bodyPr>
          <a:lstStyle>
            <a:lvl1pPr marL="0" indent="0" algn="ctr">
              <a:buNone/>
              <a:defRPr sz="1000" b="0" spc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icon</a:t>
            </a:r>
          </a:p>
        </p:txBody>
      </p:sp>
      <p:sp>
        <p:nvSpPr>
          <p:cNvPr id="28" name="Text Placeholder 8"/>
          <p:cNvSpPr>
            <a:spLocks noGrp="1"/>
          </p:cNvSpPr>
          <p:nvPr>
            <p:ph type="body" sz="quarter" idx="23" hasCustomPrompt="1"/>
          </p:nvPr>
        </p:nvSpPr>
        <p:spPr>
          <a:xfrm>
            <a:off x="7906466" y="2681902"/>
            <a:ext cx="4015939" cy="352857"/>
          </a:xfrm>
        </p:spPr>
        <p:txBody>
          <a:bodyPr anchor="t" anchorCtr="0"/>
          <a:lstStyle>
            <a:lvl1pPr marL="0" indent="0">
              <a:buNone/>
              <a:defRPr sz="2000" spc="200" baseline="0">
                <a:solidFill>
                  <a:schemeClr val="bg1"/>
                </a:solidFill>
              </a:defRPr>
            </a:lvl1pPr>
            <a:lvl2pPr>
              <a:defRPr baseline="0"/>
            </a:lvl2pPr>
          </a:lstStyle>
          <a:p>
            <a:pPr lvl="0"/>
            <a:r>
              <a:rPr lang="en-US" dirty="0"/>
              <a:t>ICON TITLE</a:t>
            </a:r>
          </a:p>
        </p:txBody>
      </p:sp>
      <p:sp>
        <p:nvSpPr>
          <p:cNvPr id="34" name="Text Placeholder 33"/>
          <p:cNvSpPr>
            <a:spLocks noGrp="1"/>
          </p:cNvSpPr>
          <p:nvPr>
            <p:ph type="body" sz="quarter" idx="26" hasCustomPrompt="1"/>
          </p:nvPr>
        </p:nvSpPr>
        <p:spPr>
          <a:xfrm>
            <a:off x="7905750" y="3108607"/>
            <a:ext cx="4017309" cy="979239"/>
          </a:xfrm>
        </p:spPr>
        <p:txBody>
          <a:bodyPr>
            <a:noAutofit/>
          </a:bodyPr>
          <a:lstStyle>
            <a:lvl1pPr marL="0" indent="0">
              <a:buNone/>
              <a:defRPr sz="2400" b="0" spc="0" baseline="0">
                <a:solidFill>
                  <a:schemeClr val="bg2"/>
                </a:solidFill>
              </a:defRPr>
            </a:lvl1pPr>
            <a:lvl2pPr>
              <a:defRPr sz="2000" b="0"/>
            </a:lvl2pPr>
            <a:lvl3pPr>
              <a:defRPr sz="2000" b="0"/>
            </a:lvl3pPr>
            <a:lvl4pPr>
              <a:defRPr sz="2000" b="0"/>
            </a:lvl4pPr>
            <a:lvl5pPr>
              <a:defRPr sz="2000" b="0"/>
            </a:lvl5pPr>
          </a:lstStyle>
          <a:p>
            <a:pPr lvl="0"/>
            <a:r>
              <a:rPr lang="en-US" dirty="0"/>
              <a:t>Short description</a:t>
            </a:r>
          </a:p>
        </p:txBody>
      </p:sp>
      <p:sp>
        <p:nvSpPr>
          <p:cNvPr id="35" name="Text Placeholder 8"/>
          <p:cNvSpPr>
            <a:spLocks noGrp="1"/>
          </p:cNvSpPr>
          <p:nvPr>
            <p:ph type="body" sz="quarter" idx="27" hasCustomPrompt="1"/>
          </p:nvPr>
        </p:nvSpPr>
        <p:spPr>
          <a:xfrm>
            <a:off x="268941" y="2681902"/>
            <a:ext cx="3973264" cy="352857"/>
          </a:xfrm>
        </p:spPr>
        <p:txBody>
          <a:bodyPr anchor="t" anchorCtr="0"/>
          <a:lstStyle>
            <a:lvl1pPr marL="0" indent="0" algn="r">
              <a:buNone/>
              <a:defRPr sz="2000" spc="200" baseline="0">
                <a:solidFill>
                  <a:schemeClr val="bg1"/>
                </a:solidFill>
              </a:defRPr>
            </a:lvl1pPr>
            <a:lvl2pPr>
              <a:defRPr baseline="0"/>
            </a:lvl2pPr>
          </a:lstStyle>
          <a:p>
            <a:pPr lvl="0"/>
            <a:r>
              <a:rPr lang="en-US" dirty="0"/>
              <a:t>ICON TITLE</a:t>
            </a:r>
          </a:p>
        </p:txBody>
      </p:sp>
      <p:sp>
        <p:nvSpPr>
          <p:cNvPr id="36" name="Text Placeholder 33"/>
          <p:cNvSpPr>
            <a:spLocks noGrp="1"/>
          </p:cNvSpPr>
          <p:nvPr>
            <p:ph type="body" sz="quarter" idx="28" hasCustomPrompt="1"/>
          </p:nvPr>
        </p:nvSpPr>
        <p:spPr>
          <a:xfrm>
            <a:off x="268240" y="3108607"/>
            <a:ext cx="3974619" cy="979239"/>
          </a:xfrm>
        </p:spPr>
        <p:txBody>
          <a:bodyPr>
            <a:noAutofit/>
          </a:bodyPr>
          <a:lstStyle>
            <a:lvl1pPr marL="0" indent="0" algn="r">
              <a:buNone/>
              <a:defRPr sz="2400" b="0" spc="0" baseline="0">
                <a:solidFill>
                  <a:schemeClr val="bg2"/>
                </a:solidFill>
              </a:defRPr>
            </a:lvl1pPr>
            <a:lvl2pPr>
              <a:defRPr sz="2000" b="0"/>
            </a:lvl2pPr>
            <a:lvl3pPr>
              <a:defRPr sz="2000" b="0"/>
            </a:lvl3pPr>
            <a:lvl4pPr>
              <a:defRPr sz="2000" b="0"/>
            </a:lvl4pPr>
            <a:lvl5pPr>
              <a:defRPr sz="2000" b="0"/>
            </a:lvl5pPr>
          </a:lstStyle>
          <a:p>
            <a:pPr lvl="0"/>
            <a:r>
              <a:rPr lang="en-US" dirty="0"/>
              <a:t>Short description</a:t>
            </a:r>
          </a:p>
        </p:txBody>
      </p:sp>
      <p:sp>
        <p:nvSpPr>
          <p:cNvPr id="37" name="Text Placeholder 8"/>
          <p:cNvSpPr>
            <a:spLocks noGrp="1"/>
          </p:cNvSpPr>
          <p:nvPr>
            <p:ph type="body" sz="quarter" idx="29" hasCustomPrompt="1"/>
          </p:nvPr>
        </p:nvSpPr>
        <p:spPr>
          <a:xfrm>
            <a:off x="7906466" y="4748542"/>
            <a:ext cx="4015939" cy="352857"/>
          </a:xfrm>
        </p:spPr>
        <p:txBody>
          <a:bodyPr anchor="t" anchorCtr="0"/>
          <a:lstStyle>
            <a:lvl1pPr marL="0" indent="0">
              <a:buNone/>
              <a:defRPr sz="2000" spc="200" baseline="0">
                <a:solidFill>
                  <a:schemeClr val="bg1"/>
                </a:solidFill>
              </a:defRPr>
            </a:lvl1pPr>
            <a:lvl2pPr>
              <a:defRPr baseline="0"/>
            </a:lvl2pPr>
          </a:lstStyle>
          <a:p>
            <a:pPr lvl="0"/>
            <a:r>
              <a:rPr lang="en-US" dirty="0"/>
              <a:t>ICON TITLE</a:t>
            </a:r>
          </a:p>
        </p:txBody>
      </p:sp>
      <p:sp>
        <p:nvSpPr>
          <p:cNvPr id="38" name="Text Placeholder 33"/>
          <p:cNvSpPr>
            <a:spLocks noGrp="1"/>
          </p:cNvSpPr>
          <p:nvPr>
            <p:ph type="body" sz="quarter" idx="30" hasCustomPrompt="1"/>
          </p:nvPr>
        </p:nvSpPr>
        <p:spPr>
          <a:xfrm>
            <a:off x="7905750" y="5175214"/>
            <a:ext cx="4017309" cy="979239"/>
          </a:xfrm>
        </p:spPr>
        <p:txBody>
          <a:bodyPr>
            <a:noAutofit/>
          </a:bodyPr>
          <a:lstStyle>
            <a:lvl1pPr marL="0" indent="0">
              <a:buNone/>
              <a:defRPr sz="2400" b="0" spc="0" baseline="0">
                <a:solidFill>
                  <a:schemeClr val="bg2"/>
                </a:solidFill>
              </a:defRPr>
            </a:lvl1pPr>
            <a:lvl2pPr>
              <a:defRPr sz="2000" b="0"/>
            </a:lvl2pPr>
            <a:lvl3pPr>
              <a:defRPr sz="2000" b="0"/>
            </a:lvl3pPr>
            <a:lvl4pPr>
              <a:defRPr sz="2000" b="0"/>
            </a:lvl4pPr>
            <a:lvl5pPr>
              <a:defRPr sz="2000" b="0"/>
            </a:lvl5pPr>
          </a:lstStyle>
          <a:p>
            <a:pPr lvl="0"/>
            <a:r>
              <a:rPr lang="en-US" dirty="0"/>
              <a:t>Short description</a:t>
            </a:r>
          </a:p>
        </p:txBody>
      </p:sp>
      <p:sp>
        <p:nvSpPr>
          <p:cNvPr id="39" name="Text Placeholder 8"/>
          <p:cNvSpPr>
            <a:spLocks noGrp="1"/>
          </p:cNvSpPr>
          <p:nvPr>
            <p:ph type="body" sz="quarter" idx="31" hasCustomPrompt="1"/>
          </p:nvPr>
        </p:nvSpPr>
        <p:spPr>
          <a:xfrm>
            <a:off x="268941" y="4748542"/>
            <a:ext cx="3973264" cy="352857"/>
          </a:xfrm>
        </p:spPr>
        <p:txBody>
          <a:bodyPr anchor="t" anchorCtr="0"/>
          <a:lstStyle>
            <a:lvl1pPr marL="0" indent="0" algn="r">
              <a:buNone/>
              <a:defRPr sz="2000" spc="200" baseline="0">
                <a:solidFill>
                  <a:schemeClr val="bg1"/>
                </a:solidFill>
              </a:defRPr>
            </a:lvl1pPr>
            <a:lvl2pPr>
              <a:defRPr baseline="0"/>
            </a:lvl2pPr>
          </a:lstStyle>
          <a:p>
            <a:pPr lvl="0"/>
            <a:r>
              <a:rPr lang="en-US" dirty="0"/>
              <a:t>ICON TITLE</a:t>
            </a:r>
          </a:p>
        </p:txBody>
      </p:sp>
      <p:sp>
        <p:nvSpPr>
          <p:cNvPr id="40" name="Text Placeholder 33"/>
          <p:cNvSpPr>
            <a:spLocks noGrp="1"/>
          </p:cNvSpPr>
          <p:nvPr>
            <p:ph type="body" sz="quarter" idx="32" hasCustomPrompt="1"/>
          </p:nvPr>
        </p:nvSpPr>
        <p:spPr>
          <a:xfrm>
            <a:off x="268240" y="5175247"/>
            <a:ext cx="3974619" cy="979239"/>
          </a:xfrm>
        </p:spPr>
        <p:txBody>
          <a:bodyPr>
            <a:noAutofit/>
          </a:bodyPr>
          <a:lstStyle>
            <a:lvl1pPr marL="0" indent="0" algn="r">
              <a:buNone/>
              <a:defRPr sz="2400" b="0" spc="0" baseline="0">
                <a:solidFill>
                  <a:schemeClr val="bg2"/>
                </a:solidFill>
              </a:defRPr>
            </a:lvl1pPr>
            <a:lvl2pPr>
              <a:defRPr sz="2000" b="0"/>
            </a:lvl2pPr>
            <a:lvl3pPr>
              <a:defRPr sz="2000" b="0"/>
            </a:lvl3pPr>
            <a:lvl4pPr>
              <a:defRPr sz="2000" b="0"/>
            </a:lvl4pPr>
            <a:lvl5pPr>
              <a:defRPr sz="2000" b="0"/>
            </a:lvl5pPr>
          </a:lstStyle>
          <a:p>
            <a:pPr lvl="0"/>
            <a:r>
              <a:rPr lang="en-US" dirty="0"/>
              <a:t>Short description</a:t>
            </a:r>
          </a:p>
        </p:txBody>
      </p:sp>
    </p:spTree>
  </p:cSld>
  <p:clrMapOvr>
    <a:masterClrMapping/>
  </p:clrMapOvr>
</p:sldLayout>
</file>

<file path=ppt/slideLayouts/slideLayout2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Icons Aqua-Fer Slide - Switchy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2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/>
          <p:cNvSpPr/>
          <p:nvPr userDrawn="1"/>
        </p:nvSpPr>
        <p:spPr>
          <a:xfrm>
            <a:off x="6431808" y="2716244"/>
            <a:ext cx="1371602" cy="1371602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Date Placeholder 4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5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8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179859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0" name="Rectangle 19"/>
          <p:cNvSpPr/>
          <p:nvPr userDrawn="1"/>
        </p:nvSpPr>
        <p:spPr>
          <a:xfrm>
            <a:off x="4345261" y="2716244"/>
            <a:ext cx="1371602" cy="1371602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3" name="Rectangle 22"/>
          <p:cNvSpPr/>
          <p:nvPr userDrawn="1"/>
        </p:nvSpPr>
        <p:spPr>
          <a:xfrm>
            <a:off x="6431808" y="4788486"/>
            <a:ext cx="1371602" cy="1371602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5" name="Rectangle 24"/>
          <p:cNvSpPr/>
          <p:nvPr userDrawn="1"/>
        </p:nvSpPr>
        <p:spPr>
          <a:xfrm>
            <a:off x="4345261" y="4788486"/>
            <a:ext cx="1371602" cy="1371602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9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6628069" y="2912506"/>
            <a:ext cx="979080" cy="979078"/>
          </a:xfrm>
          <a:prstGeom prst="rect">
            <a:avLst/>
          </a:prstGeom>
          <a:noFill/>
        </p:spPr>
        <p:txBody>
          <a:bodyPr lIns="0" tIns="91440" rIns="0">
            <a:normAutofit/>
          </a:bodyPr>
          <a:lstStyle>
            <a:lvl1pPr marL="0" indent="0" algn="ctr">
              <a:buNone/>
              <a:defRPr sz="1000" b="0" spc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icon</a:t>
            </a:r>
          </a:p>
        </p:txBody>
      </p:sp>
      <p:sp>
        <p:nvSpPr>
          <p:cNvPr id="30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4541522" y="2912506"/>
            <a:ext cx="979080" cy="979078"/>
          </a:xfrm>
          <a:prstGeom prst="rect">
            <a:avLst/>
          </a:prstGeom>
          <a:noFill/>
        </p:spPr>
        <p:txBody>
          <a:bodyPr lIns="0" tIns="91440" rIns="0">
            <a:normAutofit/>
          </a:bodyPr>
          <a:lstStyle>
            <a:lvl1pPr marL="0" indent="0" algn="ctr">
              <a:buNone/>
              <a:defRPr sz="1000" b="0" spc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icon</a:t>
            </a:r>
          </a:p>
        </p:txBody>
      </p:sp>
      <p:sp>
        <p:nvSpPr>
          <p:cNvPr id="31" name="Picture Placeholder 6"/>
          <p:cNvSpPr>
            <a:spLocks noGrp="1"/>
          </p:cNvSpPr>
          <p:nvPr>
            <p:ph type="pic" sz="quarter" idx="19" hasCustomPrompt="1"/>
          </p:nvPr>
        </p:nvSpPr>
        <p:spPr>
          <a:xfrm>
            <a:off x="6628069" y="4984748"/>
            <a:ext cx="979080" cy="979078"/>
          </a:xfrm>
          <a:prstGeom prst="rect">
            <a:avLst/>
          </a:prstGeom>
          <a:noFill/>
        </p:spPr>
        <p:txBody>
          <a:bodyPr lIns="0" tIns="91440" rIns="0">
            <a:normAutofit/>
          </a:bodyPr>
          <a:lstStyle>
            <a:lvl1pPr marL="0" indent="0" algn="ctr">
              <a:buNone/>
              <a:defRPr sz="1000" b="0" spc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icon</a:t>
            </a:r>
          </a:p>
        </p:txBody>
      </p:sp>
      <p:sp>
        <p:nvSpPr>
          <p:cNvPr id="32" name="Picture Placeholder 6"/>
          <p:cNvSpPr>
            <a:spLocks noGrp="1"/>
          </p:cNvSpPr>
          <p:nvPr>
            <p:ph type="pic" sz="quarter" idx="20" hasCustomPrompt="1"/>
          </p:nvPr>
        </p:nvSpPr>
        <p:spPr>
          <a:xfrm>
            <a:off x="4541522" y="4984748"/>
            <a:ext cx="979080" cy="979078"/>
          </a:xfrm>
          <a:prstGeom prst="rect">
            <a:avLst/>
          </a:prstGeom>
          <a:noFill/>
        </p:spPr>
        <p:txBody>
          <a:bodyPr lIns="0" tIns="91440" rIns="0">
            <a:normAutofit/>
          </a:bodyPr>
          <a:lstStyle>
            <a:lvl1pPr marL="0" indent="0" algn="ctr">
              <a:buNone/>
              <a:defRPr sz="1000" b="0" spc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icon</a:t>
            </a:r>
          </a:p>
        </p:txBody>
      </p:sp>
      <p:sp>
        <p:nvSpPr>
          <p:cNvPr id="24" name="Text Placeholder 8"/>
          <p:cNvSpPr>
            <a:spLocks noGrp="1"/>
          </p:cNvSpPr>
          <p:nvPr>
            <p:ph type="body" sz="quarter" idx="23" hasCustomPrompt="1"/>
          </p:nvPr>
        </p:nvSpPr>
        <p:spPr>
          <a:xfrm>
            <a:off x="7906466" y="2681902"/>
            <a:ext cx="4015939" cy="352857"/>
          </a:xfrm>
        </p:spPr>
        <p:txBody>
          <a:bodyPr anchor="t" anchorCtr="0"/>
          <a:lstStyle>
            <a:lvl1pPr marL="0" indent="0">
              <a:buNone/>
              <a:defRPr sz="2000" spc="200" baseline="0">
                <a:solidFill>
                  <a:schemeClr val="bg1"/>
                </a:solidFill>
              </a:defRPr>
            </a:lvl1pPr>
            <a:lvl2pPr>
              <a:defRPr baseline="0"/>
            </a:lvl2pPr>
          </a:lstStyle>
          <a:p>
            <a:pPr lvl="0"/>
            <a:r>
              <a:rPr lang="en-US" dirty="0"/>
              <a:t>ICON TITLE</a:t>
            </a:r>
          </a:p>
        </p:txBody>
      </p:sp>
      <p:sp>
        <p:nvSpPr>
          <p:cNvPr id="26" name="Text Placeholder 33"/>
          <p:cNvSpPr>
            <a:spLocks noGrp="1"/>
          </p:cNvSpPr>
          <p:nvPr>
            <p:ph type="body" sz="quarter" idx="26" hasCustomPrompt="1"/>
          </p:nvPr>
        </p:nvSpPr>
        <p:spPr>
          <a:xfrm>
            <a:off x="7905750" y="3108607"/>
            <a:ext cx="4017309" cy="979239"/>
          </a:xfrm>
        </p:spPr>
        <p:txBody>
          <a:bodyPr>
            <a:noAutofit/>
          </a:bodyPr>
          <a:lstStyle>
            <a:lvl1pPr marL="0" indent="0">
              <a:buNone/>
              <a:defRPr sz="2400" b="0" spc="0" baseline="0">
                <a:solidFill>
                  <a:schemeClr val="bg2"/>
                </a:solidFill>
              </a:defRPr>
            </a:lvl1pPr>
            <a:lvl2pPr>
              <a:defRPr sz="2000" b="0"/>
            </a:lvl2pPr>
            <a:lvl3pPr>
              <a:defRPr sz="2000" b="0"/>
            </a:lvl3pPr>
            <a:lvl4pPr>
              <a:defRPr sz="2000" b="0"/>
            </a:lvl4pPr>
            <a:lvl5pPr>
              <a:defRPr sz="2000" b="0"/>
            </a:lvl5pPr>
          </a:lstStyle>
          <a:p>
            <a:pPr lvl="0"/>
            <a:r>
              <a:rPr lang="en-US" dirty="0"/>
              <a:t>Short description</a:t>
            </a:r>
          </a:p>
        </p:txBody>
      </p:sp>
      <p:sp>
        <p:nvSpPr>
          <p:cNvPr id="33" name="Text Placeholder 8"/>
          <p:cNvSpPr>
            <a:spLocks noGrp="1"/>
          </p:cNvSpPr>
          <p:nvPr>
            <p:ph type="body" sz="quarter" idx="27" hasCustomPrompt="1"/>
          </p:nvPr>
        </p:nvSpPr>
        <p:spPr>
          <a:xfrm>
            <a:off x="268941" y="2681902"/>
            <a:ext cx="3973264" cy="352857"/>
          </a:xfrm>
        </p:spPr>
        <p:txBody>
          <a:bodyPr anchor="t" anchorCtr="0"/>
          <a:lstStyle>
            <a:lvl1pPr marL="0" indent="0" algn="r">
              <a:buNone/>
              <a:defRPr sz="2000" spc="200" baseline="0">
                <a:solidFill>
                  <a:schemeClr val="bg1"/>
                </a:solidFill>
              </a:defRPr>
            </a:lvl1pPr>
            <a:lvl2pPr>
              <a:defRPr baseline="0"/>
            </a:lvl2pPr>
          </a:lstStyle>
          <a:p>
            <a:pPr lvl="0"/>
            <a:r>
              <a:rPr lang="en-US" dirty="0"/>
              <a:t>ICON TITLE</a:t>
            </a:r>
          </a:p>
        </p:txBody>
      </p:sp>
      <p:sp>
        <p:nvSpPr>
          <p:cNvPr id="41" name="Text Placeholder 33"/>
          <p:cNvSpPr>
            <a:spLocks noGrp="1"/>
          </p:cNvSpPr>
          <p:nvPr>
            <p:ph type="body" sz="quarter" idx="28" hasCustomPrompt="1"/>
          </p:nvPr>
        </p:nvSpPr>
        <p:spPr>
          <a:xfrm>
            <a:off x="268240" y="3108607"/>
            <a:ext cx="3974619" cy="979239"/>
          </a:xfrm>
        </p:spPr>
        <p:txBody>
          <a:bodyPr>
            <a:noAutofit/>
          </a:bodyPr>
          <a:lstStyle>
            <a:lvl1pPr marL="0" indent="0" algn="r">
              <a:buNone/>
              <a:defRPr sz="2400" b="0" spc="0" baseline="0">
                <a:solidFill>
                  <a:schemeClr val="bg2"/>
                </a:solidFill>
              </a:defRPr>
            </a:lvl1pPr>
            <a:lvl2pPr>
              <a:defRPr sz="2000" b="0"/>
            </a:lvl2pPr>
            <a:lvl3pPr>
              <a:defRPr sz="2000" b="0"/>
            </a:lvl3pPr>
            <a:lvl4pPr>
              <a:defRPr sz="2000" b="0"/>
            </a:lvl4pPr>
            <a:lvl5pPr>
              <a:defRPr sz="2000" b="0"/>
            </a:lvl5pPr>
          </a:lstStyle>
          <a:p>
            <a:pPr lvl="0"/>
            <a:r>
              <a:rPr lang="en-US" dirty="0"/>
              <a:t>Short description</a:t>
            </a:r>
          </a:p>
        </p:txBody>
      </p:sp>
      <p:sp>
        <p:nvSpPr>
          <p:cNvPr id="42" name="Text Placeholder 8"/>
          <p:cNvSpPr>
            <a:spLocks noGrp="1"/>
          </p:cNvSpPr>
          <p:nvPr>
            <p:ph type="body" sz="quarter" idx="29" hasCustomPrompt="1"/>
          </p:nvPr>
        </p:nvSpPr>
        <p:spPr>
          <a:xfrm>
            <a:off x="7906466" y="4748542"/>
            <a:ext cx="4015939" cy="352857"/>
          </a:xfrm>
        </p:spPr>
        <p:txBody>
          <a:bodyPr anchor="t" anchorCtr="0"/>
          <a:lstStyle>
            <a:lvl1pPr marL="0" indent="0">
              <a:buNone/>
              <a:defRPr sz="2000" spc="200" baseline="0">
                <a:solidFill>
                  <a:schemeClr val="bg1"/>
                </a:solidFill>
              </a:defRPr>
            </a:lvl1pPr>
            <a:lvl2pPr>
              <a:defRPr baseline="0"/>
            </a:lvl2pPr>
          </a:lstStyle>
          <a:p>
            <a:pPr lvl="0"/>
            <a:r>
              <a:rPr lang="en-US" dirty="0"/>
              <a:t>ICON TITLE</a:t>
            </a:r>
          </a:p>
        </p:txBody>
      </p:sp>
      <p:sp>
        <p:nvSpPr>
          <p:cNvPr id="43" name="Text Placeholder 33"/>
          <p:cNvSpPr>
            <a:spLocks noGrp="1"/>
          </p:cNvSpPr>
          <p:nvPr>
            <p:ph type="body" sz="quarter" idx="30" hasCustomPrompt="1"/>
          </p:nvPr>
        </p:nvSpPr>
        <p:spPr>
          <a:xfrm>
            <a:off x="7905750" y="5175214"/>
            <a:ext cx="4017309" cy="979239"/>
          </a:xfrm>
        </p:spPr>
        <p:txBody>
          <a:bodyPr>
            <a:noAutofit/>
          </a:bodyPr>
          <a:lstStyle>
            <a:lvl1pPr marL="0" indent="0">
              <a:buNone/>
              <a:defRPr sz="2400" b="0" spc="0" baseline="0">
                <a:solidFill>
                  <a:schemeClr val="bg2"/>
                </a:solidFill>
              </a:defRPr>
            </a:lvl1pPr>
            <a:lvl2pPr>
              <a:defRPr sz="2000" b="0"/>
            </a:lvl2pPr>
            <a:lvl3pPr>
              <a:defRPr sz="2000" b="0"/>
            </a:lvl3pPr>
            <a:lvl4pPr>
              <a:defRPr sz="2000" b="0"/>
            </a:lvl4pPr>
            <a:lvl5pPr>
              <a:defRPr sz="2000" b="0"/>
            </a:lvl5pPr>
          </a:lstStyle>
          <a:p>
            <a:pPr lvl="0"/>
            <a:r>
              <a:rPr lang="en-US" dirty="0"/>
              <a:t>Short description</a:t>
            </a:r>
          </a:p>
        </p:txBody>
      </p:sp>
      <p:sp>
        <p:nvSpPr>
          <p:cNvPr id="44" name="Text Placeholder 8"/>
          <p:cNvSpPr>
            <a:spLocks noGrp="1"/>
          </p:cNvSpPr>
          <p:nvPr>
            <p:ph type="body" sz="quarter" idx="31" hasCustomPrompt="1"/>
          </p:nvPr>
        </p:nvSpPr>
        <p:spPr>
          <a:xfrm>
            <a:off x="268941" y="4748542"/>
            <a:ext cx="3973264" cy="352857"/>
          </a:xfrm>
        </p:spPr>
        <p:txBody>
          <a:bodyPr anchor="t" anchorCtr="0"/>
          <a:lstStyle>
            <a:lvl1pPr marL="0" indent="0" algn="r">
              <a:buNone/>
              <a:defRPr sz="2000" spc="200" baseline="0">
                <a:solidFill>
                  <a:schemeClr val="bg1"/>
                </a:solidFill>
              </a:defRPr>
            </a:lvl1pPr>
            <a:lvl2pPr>
              <a:defRPr baseline="0"/>
            </a:lvl2pPr>
          </a:lstStyle>
          <a:p>
            <a:pPr lvl="0"/>
            <a:r>
              <a:rPr lang="en-US" dirty="0"/>
              <a:t>ICON TITLE</a:t>
            </a:r>
          </a:p>
        </p:txBody>
      </p:sp>
      <p:sp>
        <p:nvSpPr>
          <p:cNvPr id="45" name="Text Placeholder 33"/>
          <p:cNvSpPr>
            <a:spLocks noGrp="1"/>
          </p:cNvSpPr>
          <p:nvPr>
            <p:ph type="body" sz="quarter" idx="32" hasCustomPrompt="1"/>
          </p:nvPr>
        </p:nvSpPr>
        <p:spPr>
          <a:xfrm>
            <a:off x="268240" y="5175247"/>
            <a:ext cx="3974619" cy="979239"/>
          </a:xfrm>
        </p:spPr>
        <p:txBody>
          <a:bodyPr>
            <a:noAutofit/>
          </a:bodyPr>
          <a:lstStyle>
            <a:lvl1pPr marL="0" indent="0" algn="r">
              <a:buNone/>
              <a:defRPr sz="2400" b="0" spc="0" baseline="0">
                <a:solidFill>
                  <a:schemeClr val="bg2"/>
                </a:solidFill>
              </a:defRPr>
            </a:lvl1pPr>
            <a:lvl2pPr>
              <a:defRPr sz="2000" b="0"/>
            </a:lvl2pPr>
            <a:lvl3pPr>
              <a:defRPr sz="2000" b="0"/>
            </a:lvl3pPr>
            <a:lvl4pPr>
              <a:defRPr sz="2000" b="0"/>
            </a:lvl4pPr>
            <a:lvl5pPr>
              <a:defRPr sz="2000" b="0"/>
            </a:lvl5pPr>
          </a:lstStyle>
          <a:p>
            <a:pPr lvl="0"/>
            <a:r>
              <a:rPr lang="en-US" dirty="0"/>
              <a:t>Short description</a:t>
            </a:r>
          </a:p>
        </p:txBody>
      </p:sp>
      <p:sp>
        <p:nvSpPr>
          <p:cNvPr id="28" name="Title 1"/>
          <p:cNvSpPr>
            <a:spLocks noGrp="1"/>
          </p:cNvSpPr>
          <p:nvPr>
            <p:ph type="title" hasCustomPrompt="1"/>
          </p:nvPr>
        </p:nvSpPr>
        <p:spPr>
          <a:xfrm>
            <a:off x="269595" y="542571"/>
            <a:ext cx="11652810" cy="701731"/>
          </a:xfrm>
        </p:spPr>
        <p:txBody>
          <a:bodyPr anchor="ctr" anchorCtr="0">
            <a:spAutoFit/>
          </a:bodyPr>
          <a:lstStyle>
            <a:lvl1pPr algn="ctr">
              <a:defRPr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1-5 words/1 line</a:t>
            </a:r>
          </a:p>
        </p:txBody>
      </p:sp>
      <p:sp>
        <p:nvSpPr>
          <p:cNvPr id="35" name="Subtitle 2">
            <a:extLst>
              <a:ext uri="{FF2B5EF4-FFF2-40B4-BE49-F238E27FC236}">
                <a16:creationId xmlns:a16="http://schemas.microsoft.com/office/drawing/2014/main" id="{00F83290-14F9-D442-9799-9079EF15BD15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528585" y="1479601"/>
            <a:ext cx="9134832" cy="757130"/>
          </a:xfrm>
        </p:spPr>
        <p:txBody>
          <a:bodyPr wrap="square">
            <a:spAutoFit/>
          </a:bodyPr>
          <a:lstStyle>
            <a:lvl1pPr marL="0" indent="0" algn="ctr">
              <a:buNone/>
              <a:defRPr sz="2400" b="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</p:spTree>
  </p:cSld>
  <p:clrMapOvr>
    <a:masterClrMapping/>
  </p:clrMapOvr>
</p:sldLayout>
</file>

<file path=ppt/slideLayouts/slideLayout2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Icons Gideon Green Slide - Switchy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2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/>
          <p:cNvSpPr/>
          <p:nvPr userDrawn="1"/>
        </p:nvSpPr>
        <p:spPr>
          <a:xfrm>
            <a:off x="6431808" y="2716244"/>
            <a:ext cx="1371602" cy="1371602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Date Placeholder 4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5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8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179859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0" name="Rectangle 19"/>
          <p:cNvSpPr/>
          <p:nvPr userDrawn="1"/>
        </p:nvSpPr>
        <p:spPr>
          <a:xfrm>
            <a:off x="4345261" y="2716244"/>
            <a:ext cx="1371602" cy="1371602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3" name="Rectangle 22"/>
          <p:cNvSpPr/>
          <p:nvPr userDrawn="1"/>
        </p:nvSpPr>
        <p:spPr>
          <a:xfrm>
            <a:off x="6431808" y="4788486"/>
            <a:ext cx="1371602" cy="1371602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5" name="Rectangle 24"/>
          <p:cNvSpPr/>
          <p:nvPr userDrawn="1"/>
        </p:nvSpPr>
        <p:spPr>
          <a:xfrm>
            <a:off x="4345261" y="4788486"/>
            <a:ext cx="1371602" cy="1371602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9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6628069" y="2912506"/>
            <a:ext cx="979080" cy="979078"/>
          </a:xfrm>
          <a:prstGeom prst="rect">
            <a:avLst/>
          </a:prstGeom>
          <a:noFill/>
        </p:spPr>
        <p:txBody>
          <a:bodyPr lIns="0" tIns="91440" rIns="0">
            <a:normAutofit/>
          </a:bodyPr>
          <a:lstStyle>
            <a:lvl1pPr marL="0" indent="0" algn="ctr">
              <a:buNone/>
              <a:defRPr sz="1000" b="0" spc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image icon below to insert icon</a:t>
            </a:r>
          </a:p>
        </p:txBody>
      </p:sp>
      <p:sp>
        <p:nvSpPr>
          <p:cNvPr id="30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4541522" y="2912506"/>
            <a:ext cx="979080" cy="979078"/>
          </a:xfrm>
          <a:prstGeom prst="rect">
            <a:avLst/>
          </a:prstGeom>
          <a:noFill/>
        </p:spPr>
        <p:txBody>
          <a:bodyPr lIns="0" tIns="91440" rIns="0">
            <a:normAutofit/>
          </a:bodyPr>
          <a:lstStyle>
            <a:lvl1pPr marL="0" indent="0" algn="ctr">
              <a:buNone/>
              <a:defRPr sz="1000" b="0" spc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image icon below to insert icon</a:t>
            </a:r>
          </a:p>
        </p:txBody>
      </p:sp>
      <p:sp>
        <p:nvSpPr>
          <p:cNvPr id="31" name="Picture Placeholder 6"/>
          <p:cNvSpPr>
            <a:spLocks noGrp="1"/>
          </p:cNvSpPr>
          <p:nvPr>
            <p:ph type="pic" sz="quarter" idx="19" hasCustomPrompt="1"/>
          </p:nvPr>
        </p:nvSpPr>
        <p:spPr>
          <a:xfrm>
            <a:off x="6628069" y="4984748"/>
            <a:ext cx="979080" cy="979078"/>
          </a:xfrm>
          <a:prstGeom prst="rect">
            <a:avLst/>
          </a:prstGeom>
          <a:noFill/>
        </p:spPr>
        <p:txBody>
          <a:bodyPr lIns="0" tIns="91440" rIns="0">
            <a:normAutofit/>
          </a:bodyPr>
          <a:lstStyle>
            <a:lvl1pPr marL="0" indent="0" algn="ctr">
              <a:buNone/>
              <a:defRPr sz="1000" b="0" spc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image icon below to insert icon</a:t>
            </a:r>
          </a:p>
        </p:txBody>
      </p:sp>
      <p:sp>
        <p:nvSpPr>
          <p:cNvPr id="32" name="Picture Placeholder 6"/>
          <p:cNvSpPr>
            <a:spLocks noGrp="1"/>
          </p:cNvSpPr>
          <p:nvPr>
            <p:ph type="pic" sz="quarter" idx="20" hasCustomPrompt="1"/>
          </p:nvPr>
        </p:nvSpPr>
        <p:spPr>
          <a:xfrm>
            <a:off x="4541522" y="4984748"/>
            <a:ext cx="979080" cy="979078"/>
          </a:xfrm>
          <a:prstGeom prst="rect">
            <a:avLst/>
          </a:prstGeom>
          <a:noFill/>
        </p:spPr>
        <p:txBody>
          <a:bodyPr lIns="0" tIns="91440" rIns="0">
            <a:normAutofit/>
          </a:bodyPr>
          <a:lstStyle>
            <a:lvl1pPr marL="0" indent="0" algn="ctr">
              <a:buNone/>
              <a:defRPr sz="1000" b="0" spc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image icon below to insert icon</a:t>
            </a:r>
          </a:p>
        </p:txBody>
      </p:sp>
      <p:sp>
        <p:nvSpPr>
          <p:cNvPr id="24" name="Text Placeholder 8"/>
          <p:cNvSpPr>
            <a:spLocks noGrp="1"/>
          </p:cNvSpPr>
          <p:nvPr>
            <p:ph type="body" sz="quarter" idx="23" hasCustomPrompt="1"/>
          </p:nvPr>
        </p:nvSpPr>
        <p:spPr>
          <a:xfrm>
            <a:off x="7906466" y="2681902"/>
            <a:ext cx="4015939" cy="352857"/>
          </a:xfrm>
        </p:spPr>
        <p:txBody>
          <a:bodyPr anchor="t" anchorCtr="0"/>
          <a:lstStyle>
            <a:lvl1pPr marL="0" indent="0">
              <a:buNone/>
              <a:defRPr sz="2000" spc="200" baseline="0">
                <a:solidFill>
                  <a:schemeClr val="bg1"/>
                </a:solidFill>
              </a:defRPr>
            </a:lvl1pPr>
            <a:lvl2pPr>
              <a:defRPr baseline="0"/>
            </a:lvl2pPr>
          </a:lstStyle>
          <a:p>
            <a:pPr lvl="0"/>
            <a:r>
              <a:rPr lang="en-US"/>
              <a:t>ICON TITLE</a:t>
            </a:r>
            <a:endParaRPr lang="en-US" dirty="0"/>
          </a:p>
        </p:txBody>
      </p:sp>
      <p:sp>
        <p:nvSpPr>
          <p:cNvPr id="26" name="Text Placeholder 33"/>
          <p:cNvSpPr>
            <a:spLocks noGrp="1"/>
          </p:cNvSpPr>
          <p:nvPr>
            <p:ph type="body" sz="quarter" idx="26" hasCustomPrompt="1"/>
          </p:nvPr>
        </p:nvSpPr>
        <p:spPr>
          <a:xfrm>
            <a:off x="7905750" y="3108607"/>
            <a:ext cx="4017309" cy="979239"/>
          </a:xfrm>
        </p:spPr>
        <p:txBody>
          <a:bodyPr>
            <a:noAutofit/>
          </a:bodyPr>
          <a:lstStyle>
            <a:lvl1pPr marL="0" indent="0">
              <a:buNone/>
              <a:defRPr sz="2400" b="0" spc="0" baseline="0">
                <a:solidFill>
                  <a:schemeClr val="bg2"/>
                </a:solidFill>
              </a:defRPr>
            </a:lvl1pPr>
            <a:lvl2pPr>
              <a:defRPr sz="2000" b="0"/>
            </a:lvl2pPr>
            <a:lvl3pPr>
              <a:defRPr sz="2000" b="0"/>
            </a:lvl3pPr>
            <a:lvl4pPr>
              <a:defRPr sz="2000" b="0"/>
            </a:lvl4pPr>
            <a:lvl5pPr>
              <a:defRPr sz="2000" b="0"/>
            </a:lvl5pPr>
          </a:lstStyle>
          <a:p>
            <a:pPr lvl="0"/>
            <a:r>
              <a:rPr lang="en-US" dirty="0"/>
              <a:t>Short description</a:t>
            </a:r>
          </a:p>
        </p:txBody>
      </p:sp>
      <p:sp>
        <p:nvSpPr>
          <p:cNvPr id="33" name="Text Placeholder 8"/>
          <p:cNvSpPr>
            <a:spLocks noGrp="1"/>
          </p:cNvSpPr>
          <p:nvPr>
            <p:ph type="body" sz="quarter" idx="27" hasCustomPrompt="1"/>
          </p:nvPr>
        </p:nvSpPr>
        <p:spPr>
          <a:xfrm>
            <a:off x="268941" y="2681902"/>
            <a:ext cx="3973264" cy="352857"/>
          </a:xfrm>
        </p:spPr>
        <p:txBody>
          <a:bodyPr anchor="t" anchorCtr="0"/>
          <a:lstStyle>
            <a:lvl1pPr marL="0" indent="0" algn="r">
              <a:buNone/>
              <a:defRPr sz="2000" spc="200" baseline="0">
                <a:solidFill>
                  <a:schemeClr val="bg1"/>
                </a:solidFill>
              </a:defRPr>
            </a:lvl1pPr>
            <a:lvl2pPr>
              <a:defRPr baseline="0"/>
            </a:lvl2pPr>
          </a:lstStyle>
          <a:p>
            <a:pPr lvl="0"/>
            <a:r>
              <a:rPr lang="en-US" dirty="0"/>
              <a:t>ICON TITLE</a:t>
            </a:r>
          </a:p>
        </p:txBody>
      </p:sp>
      <p:sp>
        <p:nvSpPr>
          <p:cNvPr id="41" name="Text Placeholder 33"/>
          <p:cNvSpPr>
            <a:spLocks noGrp="1"/>
          </p:cNvSpPr>
          <p:nvPr>
            <p:ph type="body" sz="quarter" idx="28" hasCustomPrompt="1"/>
          </p:nvPr>
        </p:nvSpPr>
        <p:spPr>
          <a:xfrm>
            <a:off x="268240" y="3108607"/>
            <a:ext cx="3974619" cy="979239"/>
          </a:xfrm>
        </p:spPr>
        <p:txBody>
          <a:bodyPr>
            <a:noAutofit/>
          </a:bodyPr>
          <a:lstStyle>
            <a:lvl1pPr marL="0" indent="0" algn="r">
              <a:buNone/>
              <a:defRPr sz="2400" b="0" spc="0" baseline="0">
                <a:solidFill>
                  <a:schemeClr val="bg2"/>
                </a:solidFill>
              </a:defRPr>
            </a:lvl1pPr>
            <a:lvl2pPr>
              <a:defRPr sz="2000" b="0"/>
            </a:lvl2pPr>
            <a:lvl3pPr>
              <a:defRPr sz="2000" b="0"/>
            </a:lvl3pPr>
            <a:lvl4pPr>
              <a:defRPr sz="2000" b="0"/>
            </a:lvl4pPr>
            <a:lvl5pPr>
              <a:defRPr sz="2000" b="0"/>
            </a:lvl5pPr>
          </a:lstStyle>
          <a:p>
            <a:pPr lvl="0"/>
            <a:r>
              <a:rPr lang="en-US" dirty="0"/>
              <a:t>Short description</a:t>
            </a:r>
          </a:p>
        </p:txBody>
      </p:sp>
      <p:sp>
        <p:nvSpPr>
          <p:cNvPr id="42" name="Text Placeholder 8"/>
          <p:cNvSpPr>
            <a:spLocks noGrp="1"/>
          </p:cNvSpPr>
          <p:nvPr>
            <p:ph type="body" sz="quarter" idx="29" hasCustomPrompt="1"/>
          </p:nvPr>
        </p:nvSpPr>
        <p:spPr>
          <a:xfrm>
            <a:off x="7906466" y="4748542"/>
            <a:ext cx="4015939" cy="352857"/>
          </a:xfrm>
        </p:spPr>
        <p:txBody>
          <a:bodyPr anchor="t" anchorCtr="0"/>
          <a:lstStyle>
            <a:lvl1pPr marL="0" indent="0">
              <a:buNone/>
              <a:defRPr sz="2000" spc="200" baseline="0">
                <a:solidFill>
                  <a:schemeClr val="bg1"/>
                </a:solidFill>
              </a:defRPr>
            </a:lvl1pPr>
            <a:lvl2pPr>
              <a:defRPr baseline="0"/>
            </a:lvl2pPr>
          </a:lstStyle>
          <a:p>
            <a:pPr lvl="0"/>
            <a:r>
              <a:rPr lang="en-US" dirty="0"/>
              <a:t>ICON TITLE</a:t>
            </a:r>
          </a:p>
        </p:txBody>
      </p:sp>
      <p:sp>
        <p:nvSpPr>
          <p:cNvPr id="43" name="Text Placeholder 33"/>
          <p:cNvSpPr>
            <a:spLocks noGrp="1"/>
          </p:cNvSpPr>
          <p:nvPr>
            <p:ph type="body" sz="quarter" idx="30" hasCustomPrompt="1"/>
          </p:nvPr>
        </p:nvSpPr>
        <p:spPr>
          <a:xfrm>
            <a:off x="7905750" y="5175214"/>
            <a:ext cx="4017309" cy="979239"/>
          </a:xfrm>
        </p:spPr>
        <p:txBody>
          <a:bodyPr>
            <a:noAutofit/>
          </a:bodyPr>
          <a:lstStyle>
            <a:lvl1pPr marL="0" indent="0">
              <a:buNone/>
              <a:defRPr sz="2400" b="0" spc="0" baseline="0">
                <a:solidFill>
                  <a:schemeClr val="bg2"/>
                </a:solidFill>
              </a:defRPr>
            </a:lvl1pPr>
            <a:lvl2pPr>
              <a:defRPr sz="2000" b="0"/>
            </a:lvl2pPr>
            <a:lvl3pPr>
              <a:defRPr sz="2000" b="0"/>
            </a:lvl3pPr>
            <a:lvl4pPr>
              <a:defRPr sz="2000" b="0"/>
            </a:lvl4pPr>
            <a:lvl5pPr>
              <a:defRPr sz="2000" b="0"/>
            </a:lvl5pPr>
          </a:lstStyle>
          <a:p>
            <a:pPr lvl="0"/>
            <a:r>
              <a:rPr lang="en-US" dirty="0"/>
              <a:t>Short description</a:t>
            </a:r>
          </a:p>
        </p:txBody>
      </p:sp>
      <p:sp>
        <p:nvSpPr>
          <p:cNvPr id="44" name="Text Placeholder 8"/>
          <p:cNvSpPr>
            <a:spLocks noGrp="1"/>
          </p:cNvSpPr>
          <p:nvPr>
            <p:ph type="body" sz="quarter" idx="31" hasCustomPrompt="1"/>
          </p:nvPr>
        </p:nvSpPr>
        <p:spPr>
          <a:xfrm>
            <a:off x="268941" y="4748542"/>
            <a:ext cx="3973264" cy="352857"/>
          </a:xfrm>
        </p:spPr>
        <p:txBody>
          <a:bodyPr anchor="t" anchorCtr="0"/>
          <a:lstStyle>
            <a:lvl1pPr marL="0" indent="0" algn="r">
              <a:buNone/>
              <a:defRPr sz="2000" spc="200" baseline="0">
                <a:solidFill>
                  <a:schemeClr val="bg1"/>
                </a:solidFill>
              </a:defRPr>
            </a:lvl1pPr>
            <a:lvl2pPr>
              <a:defRPr baseline="0"/>
            </a:lvl2pPr>
          </a:lstStyle>
          <a:p>
            <a:pPr lvl="0"/>
            <a:r>
              <a:rPr lang="en-US"/>
              <a:t>ICON TITLE</a:t>
            </a:r>
            <a:endParaRPr lang="en-US" dirty="0"/>
          </a:p>
        </p:txBody>
      </p:sp>
      <p:sp>
        <p:nvSpPr>
          <p:cNvPr id="45" name="Text Placeholder 33"/>
          <p:cNvSpPr>
            <a:spLocks noGrp="1"/>
          </p:cNvSpPr>
          <p:nvPr>
            <p:ph type="body" sz="quarter" idx="32" hasCustomPrompt="1"/>
          </p:nvPr>
        </p:nvSpPr>
        <p:spPr>
          <a:xfrm>
            <a:off x="268240" y="5175247"/>
            <a:ext cx="3974619" cy="979239"/>
          </a:xfrm>
        </p:spPr>
        <p:txBody>
          <a:bodyPr>
            <a:noAutofit/>
          </a:bodyPr>
          <a:lstStyle>
            <a:lvl1pPr marL="0" indent="0" algn="r">
              <a:buNone/>
              <a:defRPr sz="2400" b="0" spc="0" baseline="0">
                <a:solidFill>
                  <a:schemeClr val="bg2"/>
                </a:solidFill>
              </a:defRPr>
            </a:lvl1pPr>
            <a:lvl2pPr>
              <a:defRPr sz="2000" b="0"/>
            </a:lvl2pPr>
            <a:lvl3pPr>
              <a:defRPr sz="2000" b="0"/>
            </a:lvl3pPr>
            <a:lvl4pPr>
              <a:defRPr sz="2000" b="0"/>
            </a:lvl4pPr>
            <a:lvl5pPr>
              <a:defRPr sz="2000" b="0"/>
            </a:lvl5pPr>
          </a:lstStyle>
          <a:p>
            <a:pPr lvl="0"/>
            <a:r>
              <a:rPr lang="en-US" dirty="0"/>
              <a:t>Short description</a:t>
            </a:r>
          </a:p>
        </p:txBody>
      </p:sp>
      <p:sp>
        <p:nvSpPr>
          <p:cNvPr id="28" name="Title 1"/>
          <p:cNvSpPr>
            <a:spLocks noGrp="1"/>
          </p:cNvSpPr>
          <p:nvPr>
            <p:ph type="title" hasCustomPrompt="1"/>
          </p:nvPr>
        </p:nvSpPr>
        <p:spPr>
          <a:xfrm>
            <a:off x="269595" y="542571"/>
            <a:ext cx="11652810" cy="701731"/>
          </a:xfrm>
        </p:spPr>
        <p:txBody>
          <a:bodyPr anchor="ctr" anchorCtr="0">
            <a:spAutoFit/>
          </a:bodyPr>
          <a:lstStyle>
            <a:lvl1pPr algn="ctr">
              <a:defRPr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1-5 words/1 line</a:t>
            </a:r>
          </a:p>
        </p:txBody>
      </p:sp>
      <p:sp>
        <p:nvSpPr>
          <p:cNvPr id="35" name="Subtitle 2">
            <a:extLst>
              <a:ext uri="{FF2B5EF4-FFF2-40B4-BE49-F238E27FC236}">
                <a16:creationId xmlns:a16="http://schemas.microsoft.com/office/drawing/2014/main" id="{9996F783-4BE5-CE49-BA63-8D59F3A90904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528585" y="1479601"/>
            <a:ext cx="9134832" cy="757130"/>
          </a:xfrm>
        </p:spPr>
        <p:txBody>
          <a:bodyPr wrap="square">
            <a:spAutoFit/>
          </a:bodyPr>
          <a:lstStyle>
            <a:lvl1pPr marL="0" indent="0" algn="ctr">
              <a:buNone/>
              <a:defRPr sz="2400" b="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</p:spTree>
  </p:cSld>
  <p:clrMapOvr>
    <a:masterClrMapping/>
  </p:clrMapOvr>
</p:sldLayout>
</file>

<file path=ppt/slideLayouts/slideLayout2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Icons Thermal Slide - Switchy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2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/>
          <p:cNvSpPr/>
          <p:nvPr userDrawn="1"/>
        </p:nvSpPr>
        <p:spPr>
          <a:xfrm>
            <a:off x="6431808" y="2716244"/>
            <a:ext cx="1371602" cy="137160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Date Placeholder 4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5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8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179859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0" name="Rectangle 19"/>
          <p:cNvSpPr/>
          <p:nvPr userDrawn="1"/>
        </p:nvSpPr>
        <p:spPr>
          <a:xfrm>
            <a:off x="4345261" y="2716244"/>
            <a:ext cx="1371602" cy="137160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3" name="Rectangle 22"/>
          <p:cNvSpPr/>
          <p:nvPr userDrawn="1"/>
        </p:nvSpPr>
        <p:spPr>
          <a:xfrm>
            <a:off x="6431808" y="4788486"/>
            <a:ext cx="1371602" cy="137160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5" name="Rectangle 24"/>
          <p:cNvSpPr/>
          <p:nvPr userDrawn="1"/>
        </p:nvSpPr>
        <p:spPr>
          <a:xfrm>
            <a:off x="4345261" y="4788486"/>
            <a:ext cx="1371602" cy="137160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9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6628069" y="2912506"/>
            <a:ext cx="979080" cy="979078"/>
          </a:xfrm>
          <a:prstGeom prst="rect">
            <a:avLst/>
          </a:prstGeom>
          <a:noFill/>
        </p:spPr>
        <p:txBody>
          <a:bodyPr lIns="0" tIns="91440" rIns="0">
            <a:normAutofit/>
          </a:bodyPr>
          <a:lstStyle>
            <a:lvl1pPr marL="0" indent="0" algn="ctr">
              <a:buNone/>
              <a:defRPr sz="1000" b="0" spc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image icon below to insert icon</a:t>
            </a:r>
          </a:p>
        </p:txBody>
      </p:sp>
      <p:sp>
        <p:nvSpPr>
          <p:cNvPr id="30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4541522" y="2912506"/>
            <a:ext cx="979080" cy="979078"/>
          </a:xfrm>
          <a:prstGeom prst="rect">
            <a:avLst/>
          </a:prstGeom>
          <a:noFill/>
        </p:spPr>
        <p:txBody>
          <a:bodyPr lIns="0" tIns="91440" rIns="0">
            <a:normAutofit/>
          </a:bodyPr>
          <a:lstStyle>
            <a:lvl1pPr marL="0" indent="0" algn="ctr">
              <a:buNone/>
              <a:defRPr sz="1000" b="0" spc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image icon below to insert icon</a:t>
            </a:r>
          </a:p>
        </p:txBody>
      </p:sp>
      <p:sp>
        <p:nvSpPr>
          <p:cNvPr id="31" name="Picture Placeholder 6"/>
          <p:cNvSpPr>
            <a:spLocks noGrp="1"/>
          </p:cNvSpPr>
          <p:nvPr>
            <p:ph type="pic" sz="quarter" idx="19" hasCustomPrompt="1"/>
          </p:nvPr>
        </p:nvSpPr>
        <p:spPr>
          <a:xfrm>
            <a:off x="6628069" y="4984748"/>
            <a:ext cx="979080" cy="979078"/>
          </a:xfrm>
          <a:prstGeom prst="rect">
            <a:avLst/>
          </a:prstGeom>
          <a:noFill/>
        </p:spPr>
        <p:txBody>
          <a:bodyPr lIns="0" tIns="91440" rIns="0">
            <a:normAutofit/>
          </a:bodyPr>
          <a:lstStyle>
            <a:lvl1pPr marL="0" indent="0" algn="ctr">
              <a:buNone/>
              <a:defRPr sz="1000" b="0" spc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image icon below to insert icon</a:t>
            </a:r>
          </a:p>
        </p:txBody>
      </p:sp>
      <p:sp>
        <p:nvSpPr>
          <p:cNvPr id="32" name="Picture Placeholder 6"/>
          <p:cNvSpPr>
            <a:spLocks noGrp="1"/>
          </p:cNvSpPr>
          <p:nvPr>
            <p:ph type="pic" sz="quarter" idx="20" hasCustomPrompt="1"/>
          </p:nvPr>
        </p:nvSpPr>
        <p:spPr>
          <a:xfrm>
            <a:off x="4541522" y="4984748"/>
            <a:ext cx="979080" cy="979078"/>
          </a:xfrm>
          <a:prstGeom prst="rect">
            <a:avLst/>
          </a:prstGeom>
          <a:noFill/>
        </p:spPr>
        <p:txBody>
          <a:bodyPr lIns="0" tIns="91440" rIns="0">
            <a:normAutofit/>
          </a:bodyPr>
          <a:lstStyle>
            <a:lvl1pPr marL="0" indent="0" algn="ctr">
              <a:buNone/>
              <a:defRPr sz="1000" b="0" spc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image icon below to insert icon</a:t>
            </a:r>
          </a:p>
        </p:txBody>
      </p:sp>
      <p:sp>
        <p:nvSpPr>
          <p:cNvPr id="24" name="Text Placeholder 8"/>
          <p:cNvSpPr>
            <a:spLocks noGrp="1"/>
          </p:cNvSpPr>
          <p:nvPr>
            <p:ph type="body" sz="quarter" idx="23" hasCustomPrompt="1"/>
          </p:nvPr>
        </p:nvSpPr>
        <p:spPr>
          <a:xfrm>
            <a:off x="7906466" y="2681902"/>
            <a:ext cx="4015939" cy="352857"/>
          </a:xfrm>
        </p:spPr>
        <p:txBody>
          <a:bodyPr anchor="t" anchorCtr="0"/>
          <a:lstStyle>
            <a:lvl1pPr marL="0" indent="0">
              <a:buNone/>
              <a:defRPr sz="2000" spc="200" baseline="0">
                <a:solidFill>
                  <a:schemeClr val="bg1"/>
                </a:solidFill>
              </a:defRPr>
            </a:lvl1pPr>
            <a:lvl2pPr>
              <a:defRPr baseline="0"/>
            </a:lvl2pPr>
          </a:lstStyle>
          <a:p>
            <a:pPr lvl="0"/>
            <a:r>
              <a:rPr lang="en-US" dirty="0"/>
              <a:t>ICON TITLE</a:t>
            </a:r>
          </a:p>
        </p:txBody>
      </p:sp>
      <p:sp>
        <p:nvSpPr>
          <p:cNvPr id="26" name="Text Placeholder 33"/>
          <p:cNvSpPr>
            <a:spLocks noGrp="1"/>
          </p:cNvSpPr>
          <p:nvPr>
            <p:ph type="body" sz="quarter" idx="26" hasCustomPrompt="1"/>
          </p:nvPr>
        </p:nvSpPr>
        <p:spPr>
          <a:xfrm>
            <a:off x="7905750" y="3108607"/>
            <a:ext cx="4017309" cy="979239"/>
          </a:xfrm>
        </p:spPr>
        <p:txBody>
          <a:bodyPr>
            <a:noAutofit/>
          </a:bodyPr>
          <a:lstStyle>
            <a:lvl1pPr marL="0" indent="0">
              <a:buNone/>
              <a:defRPr sz="2400" b="0" spc="0" baseline="0">
                <a:solidFill>
                  <a:schemeClr val="bg2"/>
                </a:solidFill>
              </a:defRPr>
            </a:lvl1pPr>
            <a:lvl2pPr>
              <a:defRPr sz="2000" b="0"/>
            </a:lvl2pPr>
            <a:lvl3pPr>
              <a:defRPr sz="2000" b="0"/>
            </a:lvl3pPr>
            <a:lvl4pPr>
              <a:defRPr sz="2000" b="0"/>
            </a:lvl4pPr>
            <a:lvl5pPr>
              <a:defRPr sz="2000" b="0"/>
            </a:lvl5pPr>
          </a:lstStyle>
          <a:p>
            <a:pPr lvl="0"/>
            <a:r>
              <a:rPr lang="en-US" dirty="0"/>
              <a:t>Short description</a:t>
            </a:r>
          </a:p>
        </p:txBody>
      </p:sp>
      <p:sp>
        <p:nvSpPr>
          <p:cNvPr id="33" name="Text Placeholder 8"/>
          <p:cNvSpPr>
            <a:spLocks noGrp="1"/>
          </p:cNvSpPr>
          <p:nvPr>
            <p:ph type="body" sz="quarter" idx="27" hasCustomPrompt="1"/>
          </p:nvPr>
        </p:nvSpPr>
        <p:spPr>
          <a:xfrm>
            <a:off x="268941" y="2681902"/>
            <a:ext cx="3973264" cy="352857"/>
          </a:xfrm>
        </p:spPr>
        <p:txBody>
          <a:bodyPr anchor="t" anchorCtr="0"/>
          <a:lstStyle>
            <a:lvl1pPr marL="0" indent="0" algn="r">
              <a:buNone/>
              <a:defRPr sz="2000" spc="200" baseline="0">
                <a:solidFill>
                  <a:schemeClr val="bg1"/>
                </a:solidFill>
              </a:defRPr>
            </a:lvl1pPr>
            <a:lvl2pPr>
              <a:defRPr baseline="0"/>
            </a:lvl2pPr>
          </a:lstStyle>
          <a:p>
            <a:pPr lvl="0"/>
            <a:r>
              <a:rPr lang="en-US" dirty="0"/>
              <a:t>ICON TITLE</a:t>
            </a:r>
          </a:p>
        </p:txBody>
      </p:sp>
      <p:sp>
        <p:nvSpPr>
          <p:cNvPr id="41" name="Text Placeholder 33"/>
          <p:cNvSpPr>
            <a:spLocks noGrp="1"/>
          </p:cNvSpPr>
          <p:nvPr>
            <p:ph type="body" sz="quarter" idx="28" hasCustomPrompt="1"/>
          </p:nvPr>
        </p:nvSpPr>
        <p:spPr>
          <a:xfrm>
            <a:off x="268240" y="3108607"/>
            <a:ext cx="3974619" cy="979239"/>
          </a:xfrm>
        </p:spPr>
        <p:txBody>
          <a:bodyPr>
            <a:noAutofit/>
          </a:bodyPr>
          <a:lstStyle>
            <a:lvl1pPr marL="0" indent="0" algn="r">
              <a:buNone/>
              <a:defRPr sz="2400" b="0" spc="0" baseline="0">
                <a:solidFill>
                  <a:schemeClr val="bg2"/>
                </a:solidFill>
              </a:defRPr>
            </a:lvl1pPr>
            <a:lvl2pPr>
              <a:defRPr sz="2000" b="0"/>
            </a:lvl2pPr>
            <a:lvl3pPr>
              <a:defRPr sz="2000" b="0"/>
            </a:lvl3pPr>
            <a:lvl4pPr>
              <a:defRPr sz="2000" b="0"/>
            </a:lvl4pPr>
            <a:lvl5pPr>
              <a:defRPr sz="2000" b="0"/>
            </a:lvl5pPr>
          </a:lstStyle>
          <a:p>
            <a:pPr lvl="0"/>
            <a:r>
              <a:rPr lang="en-US" dirty="0"/>
              <a:t>Short description</a:t>
            </a:r>
          </a:p>
        </p:txBody>
      </p:sp>
      <p:sp>
        <p:nvSpPr>
          <p:cNvPr id="42" name="Text Placeholder 8"/>
          <p:cNvSpPr>
            <a:spLocks noGrp="1"/>
          </p:cNvSpPr>
          <p:nvPr>
            <p:ph type="body" sz="quarter" idx="29" hasCustomPrompt="1"/>
          </p:nvPr>
        </p:nvSpPr>
        <p:spPr>
          <a:xfrm>
            <a:off x="7906466" y="4748542"/>
            <a:ext cx="4015939" cy="352857"/>
          </a:xfrm>
        </p:spPr>
        <p:txBody>
          <a:bodyPr anchor="t" anchorCtr="0"/>
          <a:lstStyle>
            <a:lvl1pPr marL="0" indent="0">
              <a:buNone/>
              <a:defRPr sz="2000" spc="200" baseline="0">
                <a:solidFill>
                  <a:schemeClr val="bg1"/>
                </a:solidFill>
              </a:defRPr>
            </a:lvl1pPr>
            <a:lvl2pPr>
              <a:defRPr baseline="0"/>
            </a:lvl2pPr>
          </a:lstStyle>
          <a:p>
            <a:pPr lvl="0"/>
            <a:r>
              <a:rPr lang="en-US"/>
              <a:t>ICON TITLE</a:t>
            </a:r>
            <a:endParaRPr lang="en-US" dirty="0"/>
          </a:p>
        </p:txBody>
      </p:sp>
      <p:sp>
        <p:nvSpPr>
          <p:cNvPr id="43" name="Text Placeholder 33"/>
          <p:cNvSpPr>
            <a:spLocks noGrp="1"/>
          </p:cNvSpPr>
          <p:nvPr>
            <p:ph type="body" sz="quarter" idx="30" hasCustomPrompt="1"/>
          </p:nvPr>
        </p:nvSpPr>
        <p:spPr>
          <a:xfrm>
            <a:off x="7905750" y="5175214"/>
            <a:ext cx="4017309" cy="979239"/>
          </a:xfrm>
        </p:spPr>
        <p:txBody>
          <a:bodyPr>
            <a:noAutofit/>
          </a:bodyPr>
          <a:lstStyle>
            <a:lvl1pPr marL="0" indent="0">
              <a:buNone/>
              <a:defRPr sz="2400" b="0" spc="0" baseline="0">
                <a:solidFill>
                  <a:schemeClr val="bg2"/>
                </a:solidFill>
              </a:defRPr>
            </a:lvl1pPr>
            <a:lvl2pPr>
              <a:defRPr sz="2000" b="0"/>
            </a:lvl2pPr>
            <a:lvl3pPr>
              <a:defRPr sz="2000" b="0"/>
            </a:lvl3pPr>
            <a:lvl4pPr>
              <a:defRPr sz="2000" b="0"/>
            </a:lvl4pPr>
            <a:lvl5pPr>
              <a:defRPr sz="2000" b="0"/>
            </a:lvl5pPr>
          </a:lstStyle>
          <a:p>
            <a:pPr lvl="0"/>
            <a:r>
              <a:rPr lang="en-US" dirty="0"/>
              <a:t>Short description</a:t>
            </a:r>
          </a:p>
        </p:txBody>
      </p:sp>
      <p:sp>
        <p:nvSpPr>
          <p:cNvPr id="44" name="Text Placeholder 8"/>
          <p:cNvSpPr>
            <a:spLocks noGrp="1"/>
          </p:cNvSpPr>
          <p:nvPr>
            <p:ph type="body" sz="quarter" idx="31" hasCustomPrompt="1"/>
          </p:nvPr>
        </p:nvSpPr>
        <p:spPr>
          <a:xfrm>
            <a:off x="268941" y="4748542"/>
            <a:ext cx="3973264" cy="352857"/>
          </a:xfrm>
        </p:spPr>
        <p:txBody>
          <a:bodyPr anchor="t" anchorCtr="0"/>
          <a:lstStyle>
            <a:lvl1pPr marL="0" indent="0" algn="r">
              <a:buNone/>
              <a:defRPr sz="2000" spc="200" baseline="0">
                <a:solidFill>
                  <a:schemeClr val="bg1"/>
                </a:solidFill>
              </a:defRPr>
            </a:lvl1pPr>
            <a:lvl2pPr>
              <a:defRPr baseline="0"/>
            </a:lvl2pPr>
          </a:lstStyle>
          <a:p>
            <a:pPr lvl="0"/>
            <a:r>
              <a:rPr lang="en-US"/>
              <a:t>ICON TITLE</a:t>
            </a:r>
            <a:endParaRPr lang="en-US" dirty="0"/>
          </a:p>
        </p:txBody>
      </p:sp>
      <p:sp>
        <p:nvSpPr>
          <p:cNvPr id="45" name="Text Placeholder 33"/>
          <p:cNvSpPr>
            <a:spLocks noGrp="1"/>
          </p:cNvSpPr>
          <p:nvPr>
            <p:ph type="body" sz="quarter" idx="32" hasCustomPrompt="1"/>
          </p:nvPr>
        </p:nvSpPr>
        <p:spPr>
          <a:xfrm>
            <a:off x="268240" y="5175247"/>
            <a:ext cx="3974619" cy="979239"/>
          </a:xfrm>
        </p:spPr>
        <p:txBody>
          <a:bodyPr>
            <a:noAutofit/>
          </a:bodyPr>
          <a:lstStyle>
            <a:lvl1pPr marL="0" indent="0" algn="r">
              <a:buNone/>
              <a:defRPr sz="2400" b="0" spc="0" baseline="0">
                <a:solidFill>
                  <a:schemeClr val="bg2"/>
                </a:solidFill>
              </a:defRPr>
            </a:lvl1pPr>
            <a:lvl2pPr>
              <a:defRPr sz="2000" b="0"/>
            </a:lvl2pPr>
            <a:lvl3pPr>
              <a:defRPr sz="2000" b="0"/>
            </a:lvl3pPr>
            <a:lvl4pPr>
              <a:defRPr sz="2000" b="0"/>
            </a:lvl4pPr>
            <a:lvl5pPr>
              <a:defRPr sz="2000" b="0"/>
            </a:lvl5pPr>
          </a:lstStyle>
          <a:p>
            <a:pPr lvl="0"/>
            <a:r>
              <a:rPr lang="en-US" dirty="0"/>
              <a:t>Short description</a:t>
            </a:r>
          </a:p>
        </p:txBody>
      </p:sp>
      <p:sp>
        <p:nvSpPr>
          <p:cNvPr id="28" name="Title 1"/>
          <p:cNvSpPr>
            <a:spLocks noGrp="1"/>
          </p:cNvSpPr>
          <p:nvPr>
            <p:ph type="title" hasCustomPrompt="1"/>
          </p:nvPr>
        </p:nvSpPr>
        <p:spPr>
          <a:xfrm>
            <a:off x="269595" y="542571"/>
            <a:ext cx="11652810" cy="701731"/>
          </a:xfrm>
        </p:spPr>
        <p:txBody>
          <a:bodyPr anchor="ctr" anchorCtr="0">
            <a:spAutoFit/>
          </a:bodyPr>
          <a:lstStyle>
            <a:lvl1pPr algn="ctr">
              <a:defRPr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1-5 words/1 line</a:t>
            </a:r>
          </a:p>
        </p:txBody>
      </p:sp>
      <p:sp>
        <p:nvSpPr>
          <p:cNvPr id="35" name="Subtitle 2">
            <a:extLst>
              <a:ext uri="{FF2B5EF4-FFF2-40B4-BE49-F238E27FC236}">
                <a16:creationId xmlns:a16="http://schemas.microsoft.com/office/drawing/2014/main" id="{4D517E85-9CA7-034F-9FB3-FD01320A59D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528585" y="1479601"/>
            <a:ext cx="9134832" cy="757130"/>
          </a:xfrm>
        </p:spPr>
        <p:txBody>
          <a:bodyPr wrap="square">
            <a:spAutoFit/>
          </a:bodyPr>
          <a:lstStyle>
            <a:lvl1pPr marL="0" indent="0" algn="ctr">
              <a:buNone/>
              <a:defRPr sz="2400" b="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Angled - I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62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4" hasCustomPrompt="1"/>
          </p:nvPr>
        </p:nvSpPr>
        <p:spPr>
          <a:xfrm>
            <a:off x="5849794" y="-14288"/>
            <a:ext cx="6345421" cy="6872287"/>
          </a:xfrm>
          <a:custGeom>
            <a:avLst/>
            <a:gdLst>
              <a:gd name="connsiteX0" fmla="*/ 0 w 4568825"/>
              <a:gd name="connsiteY0" fmla="*/ 6858000 h 6858000"/>
              <a:gd name="connsiteX1" fmla="*/ 1142206 w 4568825"/>
              <a:gd name="connsiteY1" fmla="*/ 0 h 6858000"/>
              <a:gd name="connsiteX2" fmla="*/ 3426619 w 4568825"/>
              <a:gd name="connsiteY2" fmla="*/ 0 h 6858000"/>
              <a:gd name="connsiteX3" fmla="*/ 4568825 w 4568825"/>
              <a:gd name="connsiteY3" fmla="*/ 6858000 h 6858000"/>
              <a:gd name="connsiteX4" fmla="*/ 0 w 4568825"/>
              <a:gd name="connsiteY4" fmla="*/ 6858000 h 6858000"/>
              <a:gd name="connsiteX0" fmla="*/ 0 w 4576547"/>
              <a:gd name="connsiteY0" fmla="*/ 6858000 h 6858000"/>
              <a:gd name="connsiteX1" fmla="*/ 1142206 w 4576547"/>
              <a:gd name="connsiteY1" fmla="*/ 0 h 6858000"/>
              <a:gd name="connsiteX2" fmla="*/ 4576547 w 4576547"/>
              <a:gd name="connsiteY2" fmla="*/ 0 h 6858000"/>
              <a:gd name="connsiteX3" fmla="*/ 4568825 w 4576547"/>
              <a:gd name="connsiteY3" fmla="*/ 6858000 h 6858000"/>
              <a:gd name="connsiteX4" fmla="*/ 0 w 4576547"/>
              <a:gd name="connsiteY4" fmla="*/ 6858000 h 6858000"/>
              <a:gd name="connsiteX0" fmla="*/ 0 w 4568825"/>
              <a:gd name="connsiteY0" fmla="*/ 6858000 h 6858000"/>
              <a:gd name="connsiteX1" fmla="*/ 1142206 w 4568825"/>
              <a:gd name="connsiteY1" fmla="*/ 0 h 6858000"/>
              <a:gd name="connsiteX2" fmla="*/ 3745274 w 4568825"/>
              <a:gd name="connsiteY2" fmla="*/ 568036 h 6858000"/>
              <a:gd name="connsiteX3" fmla="*/ 4568825 w 4568825"/>
              <a:gd name="connsiteY3" fmla="*/ 6858000 h 6858000"/>
              <a:gd name="connsiteX4" fmla="*/ 0 w 4568825"/>
              <a:gd name="connsiteY4" fmla="*/ 6858000 h 6858000"/>
              <a:gd name="connsiteX0" fmla="*/ 0 w 4568825"/>
              <a:gd name="connsiteY0" fmla="*/ 6858000 h 6858000"/>
              <a:gd name="connsiteX1" fmla="*/ 1142206 w 4568825"/>
              <a:gd name="connsiteY1" fmla="*/ 0 h 6858000"/>
              <a:gd name="connsiteX2" fmla="*/ 4548838 w 4568825"/>
              <a:gd name="connsiteY2" fmla="*/ 13855 h 6858000"/>
              <a:gd name="connsiteX3" fmla="*/ 4568825 w 4568825"/>
              <a:gd name="connsiteY3" fmla="*/ 6858000 h 6858000"/>
              <a:gd name="connsiteX4" fmla="*/ 0 w 4568825"/>
              <a:gd name="connsiteY4" fmla="*/ 6858000 h 6858000"/>
              <a:gd name="connsiteX0" fmla="*/ 0 w 4568825"/>
              <a:gd name="connsiteY0" fmla="*/ 6858000 h 6858000"/>
              <a:gd name="connsiteX1" fmla="*/ 1142206 w 4568825"/>
              <a:gd name="connsiteY1" fmla="*/ 0 h 6858000"/>
              <a:gd name="connsiteX2" fmla="*/ 4548838 w 4568825"/>
              <a:gd name="connsiteY2" fmla="*/ 0 h 6858000"/>
              <a:gd name="connsiteX3" fmla="*/ 4568825 w 4568825"/>
              <a:gd name="connsiteY3" fmla="*/ 6858000 h 6858000"/>
              <a:gd name="connsiteX4" fmla="*/ 0 w 4568825"/>
              <a:gd name="connsiteY4" fmla="*/ 6858000 h 6858000"/>
              <a:gd name="connsiteX0" fmla="*/ 0 w 6342206"/>
              <a:gd name="connsiteY0" fmla="*/ 6858000 h 6858000"/>
              <a:gd name="connsiteX1" fmla="*/ 2915587 w 6342206"/>
              <a:gd name="connsiteY1" fmla="*/ 0 h 6858000"/>
              <a:gd name="connsiteX2" fmla="*/ 6322219 w 6342206"/>
              <a:gd name="connsiteY2" fmla="*/ 0 h 6858000"/>
              <a:gd name="connsiteX3" fmla="*/ 6342206 w 6342206"/>
              <a:gd name="connsiteY3" fmla="*/ 6858000 h 6858000"/>
              <a:gd name="connsiteX4" fmla="*/ 0 w 6342206"/>
              <a:gd name="connsiteY4" fmla="*/ 6858000 h 6858000"/>
              <a:gd name="connsiteX0" fmla="*/ 0 w 6345421"/>
              <a:gd name="connsiteY0" fmla="*/ 6872287 h 6872287"/>
              <a:gd name="connsiteX1" fmla="*/ 2915587 w 6345421"/>
              <a:gd name="connsiteY1" fmla="*/ 14287 h 6872287"/>
              <a:gd name="connsiteX2" fmla="*/ 6343651 w 6345421"/>
              <a:gd name="connsiteY2" fmla="*/ 0 h 6872287"/>
              <a:gd name="connsiteX3" fmla="*/ 6342206 w 6345421"/>
              <a:gd name="connsiteY3" fmla="*/ 6872287 h 6872287"/>
              <a:gd name="connsiteX4" fmla="*/ 0 w 6345421"/>
              <a:gd name="connsiteY4" fmla="*/ 6872287 h 68722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345421" h="6872287">
                <a:moveTo>
                  <a:pt x="0" y="6872287"/>
                </a:moveTo>
                <a:lnTo>
                  <a:pt x="2915587" y="14287"/>
                </a:lnTo>
                <a:lnTo>
                  <a:pt x="6343651" y="0"/>
                </a:lnTo>
                <a:cubicBezTo>
                  <a:pt x="6350313" y="2281382"/>
                  <a:pt x="6335544" y="4590905"/>
                  <a:pt x="6342206" y="6872287"/>
                </a:cubicBezTo>
                <a:lnTo>
                  <a:pt x="0" y="6872287"/>
                </a:lnTo>
                <a:close/>
              </a:path>
            </a:pathLst>
          </a:custGeom>
          <a:noFill/>
        </p:spPr>
        <p:txBody>
          <a:bodyPr lIns="1828800" tIns="1463040" rIns="640080" bIns="1371600" anchor="b" anchorCtr="0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600" b="0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Click image icon above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68940" y="555413"/>
            <a:ext cx="6686496" cy="2852737"/>
          </a:xfrm>
        </p:spPr>
        <p:txBody>
          <a:bodyPr anchor="b"/>
          <a:lstStyle>
            <a:lvl1pPr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</a:t>
            </a:r>
            <a:br>
              <a:rPr lang="en-US" dirty="0"/>
            </a:br>
            <a:r>
              <a:rPr lang="en-US" dirty="0"/>
              <a:t>two lines max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268941" y="4105342"/>
            <a:ext cx="6011160" cy="923330"/>
          </a:xfrm>
        </p:spPr>
        <p:txBody>
          <a:bodyPr>
            <a:spAutoFit/>
          </a:bodyPr>
          <a:lstStyle>
            <a:lvl1pPr marL="0" indent="0">
              <a:buNone/>
              <a:defRPr sz="3000">
                <a:solidFill>
                  <a:schemeClr val="bg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Subtitle – keep this 30 pt. font or larger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09201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63901" y="6356350"/>
            <a:ext cx="3114807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365039" y="3690745"/>
            <a:ext cx="682438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Icons Volcanic Slide - Switchy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2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/>
          <p:cNvSpPr/>
          <p:nvPr userDrawn="1"/>
        </p:nvSpPr>
        <p:spPr>
          <a:xfrm>
            <a:off x="6431808" y="2716244"/>
            <a:ext cx="1371602" cy="137160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Date Placeholder 4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5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8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179859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0" name="Rectangle 19"/>
          <p:cNvSpPr/>
          <p:nvPr userDrawn="1"/>
        </p:nvSpPr>
        <p:spPr>
          <a:xfrm>
            <a:off x="4345261" y="2716244"/>
            <a:ext cx="1371602" cy="137160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3" name="Rectangle 22"/>
          <p:cNvSpPr/>
          <p:nvPr userDrawn="1"/>
        </p:nvSpPr>
        <p:spPr>
          <a:xfrm>
            <a:off x="6431808" y="4788486"/>
            <a:ext cx="1371602" cy="137160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5" name="Rectangle 24"/>
          <p:cNvSpPr/>
          <p:nvPr userDrawn="1"/>
        </p:nvSpPr>
        <p:spPr>
          <a:xfrm>
            <a:off x="4345261" y="4788486"/>
            <a:ext cx="1371602" cy="137160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9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6628069" y="2912506"/>
            <a:ext cx="979080" cy="979078"/>
          </a:xfrm>
          <a:prstGeom prst="rect">
            <a:avLst/>
          </a:prstGeom>
          <a:noFill/>
        </p:spPr>
        <p:txBody>
          <a:bodyPr lIns="0" tIns="91440" rIns="0">
            <a:normAutofit/>
          </a:bodyPr>
          <a:lstStyle>
            <a:lvl1pPr marL="0" indent="0" algn="ctr">
              <a:buNone/>
              <a:defRPr sz="1000" b="0" spc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image icon below to insert icon</a:t>
            </a:r>
          </a:p>
        </p:txBody>
      </p:sp>
      <p:sp>
        <p:nvSpPr>
          <p:cNvPr id="30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4541522" y="2912506"/>
            <a:ext cx="979080" cy="979078"/>
          </a:xfrm>
          <a:prstGeom prst="rect">
            <a:avLst/>
          </a:prstGeom>
          <a:noFill/>
        </p:spPr>
        <p:txBody>
          <a:bodyPr lIns="0" tIns="91440" rIns="0">
            <a:normAutofit/>
          </a:bodyPr>
          <a:lstStyle>
            <a:lvl1pPr marL="0" indent="0" algn="ctr">
              <a:buNone/>
              <a:defRPr sz="1000" b="0" spc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image icon below to insert icon</a:t>
            </a:r>
          </a:p>
        </p:txBody>
      </p:sp>
      <p:sp>
        <p:nvSpPr>
          <p:cNvPr id="31" name="Picture Placeholder 6"/>
          <p:cNvSpPr>
            <a:spLocks noGrp="1"/>
          </p:cNvSpPr>
          <p:nvPr>
            <p:ph type="pic" sz="quarter" idx="19" hasCustomPrompt="1"/>
          </p:nvPr>
        </p:nvSpPr>
        <p:spPr>
          <a:xfrm>
            <a:off x="6628069" y="4984748"/>
            <a:ext cx="979080" cy="979078"/>
          </a:xfrm>
          <a:prstGeom prst="rect">
            <a:avLst/>
          </a:prstGeom>
          <a:noFill/>
        </p:spPr>
        <p:txBody>
          <a:bodyPr lIns="0" tIns="91440" rIns="0">
            <a:normAutofit/>
          </a:bodyPr>
          <a:lstStyle>
            <a:lvl1pPr marL="0" indent="0" algn="ctr">
              <a:buNone/>
              <a:defRPr sz="1000" b="0" spc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image icon below to insert icon</a:t>
            </a:r>
          </a:p>
        </p:txBody>
      </p:sp>
      <p:sp>
        <p:nvSpPr>
          <p:cNvPr id="32" name="Picture Placeholder 6"/>
          <p:cNvSpPr>
            <a:spLocks noGrp="1"/>
          </p:cNvSpPr>
          <p:nvPr>
            <p:ph type="pic" sz="quarter" idx="20" hasCustomPrompt="1"/>
          </p:nvPr>
        </p:nvSpPr>
        <p:spPr>
          <a:xfrm>
            <a:off x="4541522" y="4984748"/>
            <a:ext cx="979080" cy="979078"/>
          </a:xfrm>
          <a:prstGeom prst="rect">
            <a:avLst/>
          </a:prstGeom>
          <a:noFill/>
        </p:spPr>
        <p:txBody>
          <a:bodyPr lIns="0" tIns="91440" rIns="0">
            <a:normAutofit/>
          </a:bodyPr>
          <a:lstStyle>
            <a:lvl1pPr marL="0" indent="0" algn="ctr">
              <a:buNone/>
              <a:defRPr sz="1000" b="0" spc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image icon below to insert icon</a:t>
            </a:r>
          </a:p>
        </p:txBody>
      </p:sp>
      <p:sp>
        <p:nvSpPr>
          <p:cNvPr id="24" name="Text Placeholder 8"/>
          <p:cNvSpPr>
            <a:spLocks noGrp="1"/>
          </p:cNvSpPr>
          <p:nvPr>
            <p:ph type="body" sz="quarter" idx="23" hasCustomPrompt="1"/>
          </p:nvPr>
        </p:nvSpPr>
        <p:spPr>
          <a:xfrm>
            <a:off x="7906466" y="2681902"/>
            <a:ext cx="4015939" cy="352857"/>
          </a:xfrm>
        </p:spPr>
        <p:txBody>
          <a:bodyPr anchor="t" anchorCtr="0"/>
          <a:lstStyle>
            <a:lvl1pPr marL="0" indent="0">
              <a:buNone/>
              <a:defRPr sz="2000" spc="200" baseline="0">
                <a:solidFill>
                  <a:schemeClr val="bg1"/>
                </a:solidFill>
              </a:defRPr>
            </a:lvl1pPr>
            <a:lvl2pPr>
              <a:defRPr baseline="0"/>
            </a:lvl2pPr>
          </a:lstStyle>
          <a:p>
            <a:pPr lvl="0"/>
            <a:r>
              <a:rPr lang="en-US" dirty="0"/>
              <a:t>ICON TITLE</a:t>
            </a:r>
          </a:p>
        </p:txBody>
      </p:sp>
      <p:sp>
        <p:nvSpPr>
          <p:cNvPr id="26" name="Text Placeholder 33"/>
          <p:cNvSpPr>
            <a:spLocks noGrp="1"/>
          </p:cNvSpPr>
          <p:nvPr>
            <p:ph type="body" sz="quarter" idx="26" hasCustomPrompt="1"/>
          </p:nvPr>
        </p:nvSpPr>
        <p:spPr>
          <a:xfrm>
            <a:off x="7905750" y="3108607"/>
            <a:ext cx="4017309" cy="979239"/>
          </a:xfrm>
        </p:spPr>
        <p:txBody>
          <a:bodyPr>
            <a:noAutofit/>
          </a:bodyPr>
          <a:lstStyle>
            <a:lvl1pPr marL="0" indent="0">
              <a:buNone/>
              <a:defRPr sz="2400" b="0" spc="0" baseline="0">
                <a:solidFill>
                  <a:schemeClr val="bg2"/>
                </a:solidFill>
              </a:defRPr>
            </a:lvl1pPr>
            <a:lvl2pPr>
              <a:defRPr sz="2000" b="0"/>
            </a:lvl2pPr>
            <a:lvl3pPr>
              <a:defRPr sz="2000" b="0"/>
            </a:lvl3pPr>
            <a:lvl4pPr>
              <a:defRPr sz="2000" b="0"/>
            </a:lvl4pPr>
            <a:lvl5pPr>
              <a:defRPr sz="2000" b="0"/>
            </a:lvl5pPr>
          </a:lstStyle>
          <a:p>
            <a:pPr lvl="0"/>
            <a:r>
              <a:rPr lang="en-US" dirty="0"/>
              <a:t>Short description</a:t>
            </a:r>
          </a:p>
        </p:txBody>
      </p:sp>
      <p:sp>
        <p:nvSpPr>
          <p:cNvPr id="33" name="Text Placeholder 8"/>
          <p:cNvSpPr>
            <a:spLocks noGrp="1"/>
          </p:cNvSpPr>
          <p:nvPr>
            <p:ph type="body" sz="quarter" idx="27" hasCustomPrompt="1"/>
          </p:nvPr>
        </p:nvSpPr>
        <p:spPr>
          <a:xfrm>
            <a:off x="268941" y="2681902"/>
            <a:ext cx="3973264" cy="352857"/>
          </a:xfrm>
        </p:spPr>
        <p:txBody>
          <a:bodyPr anchor="t" anchorCtr="0"/>
          <a:lstStyle>
            <a:lvl1pPr marL="0" indent="0" algn="r">
              <a:buNone/>
              <a:defRPr sz="2000" spc="200" baseline="0">
                <a:solidFill>
                  <a:schemeClr val="bg1"/>
                </a:solidFill>
              </a:defRPr>
            </a:lvl1pPr>
            <a:lvl2pPr>
              <a:defRPr baseline="0"/>
            </a:lvl2pPr>
          </a:lstStyle>
          <a:p>
            <a:pPr lvl="0"/>
            <a:r>
              <a:rPr lang="en-US" dirty="0"/>
              <a:t>ICON TITLE</a:t>
            </a:r>
          </a:p>
        </p:txBody>
      </p:sp>
      <p:sp>
        <p:nvSpPr>
          <p:cNvPr id="41" name="Text Placeholder 33"/>
          <p:cNvSpPr>
            <a:spLocks noGrp="1"/>
          </p:cNvSpPr>
          <p:nvPr>
            <p:ph type="body" sz="quarter" idx="28" hasCustomPrompt="1"/>
          </p:nvPr>
        </p:nvSpPr>
        <p:spPr>
          <a:xfrm>
            <a:off x="268240" y="3108607"/>
            <a:ext cx="3974619" cy="979239"/>
          </a:xfrm>
        </p:spPr>
        <p:txBody>
          <a:bodyPr>
            <a:noAutofit/>
          </a:bodyPr>
          <a:lstStyle>
            <a:lvl1pPr marL="0" indent="0" algn="r">
              <a:buNone/>
              <a:defRPr sz="2400" b="0" spc="0" baseline="0">
                <a:solidFill>
                  <a:schemeClr val="bg2"/>
                </a:solidFill>
              </a:defRPr>
            </a:lvl1pPr>
            <a:lvl2pPr>
              <a:defRPr sz="2000" b="0"/>
            </a:lvl2pPr>
            <a:lvl3pPr>
              <a:defRPr sz="2000" b="0"/>
            </a:lvl3pPr>
            <a:lvl4pPr>
              <a:defRPr sz="2000" b="0"/>
            </a:lvl4pPr>
            <a:lvl5pPr>
              <a:defRPr sz="2000" b="0"/>
            </a:lvl5pPr>
          </a:lstStyle>
          <a:p>
            <a:pPr lvl="0"/>
            <a:r>
              <a:rPr lang="en-US" dirty="0"/>
              <a:t>Short description</a:t>
            </a:r>
          </a:p>
        </p:txBody>
      </p:sp>
      <p:sp>
        <p:nvSpPr>
          <p:cNvPr id="42" name="Text Placeholder 8"/>
          <p:cNvSpPr>
            <a:spLocks noGrp="1"/>
          </p:cNvSpPr>
          <p:nvPr>
            <p:ph type="body" sz="quarter" idx="29" hasCustomPrompt="1"/>
          </p:nvPr>
        </p:nvSpPr>
        <p:spPr>
          <a:xfrm>
            <a:off x="7906466" y="4748542"/>
            <a:ext cx="4015939" cy="352857"/>
          </a:xfrm>
        </p:spPr>
        <p:txBody>
          <a:bodyPr anchor="t" anchorCtr="0"/>
          <a:lstStyle>
            <a:lvl1pPr marL="0" indent="0">
              <a:buNone/>
              <a:defRPr sz="2000" spc="200" baseline="0">
                <a:solidFill>
                  <a:schemeClr val="bg1"/>
                </a:solidFill>
              </a:defRPr>
            </a:lvl1pPr>
            <a:lvl2pPr>
              <a:defRPr baseline="0"/>
            </a:lvl2pPr>
          </a:lstStyle>
          <a:p>
            <a:pPr lvl="0"/>
            <a:r>
              <a:rPr lang="en-US"/>
              <a:t>ICON TITLE</a:t>
            </a:r>
            <a:endParaRPr lang="en-US" dirty="0"/>
          </a:p>
        </p:txBody>
      </p:sp>
      <p:sp>
        <p:nvSpPr>
          <p:cNvPr id="43" name="Text Placeholder 33"/>
          <p:cNvSpPr>
            <a:spLocks noGrp="1"/>
          </p:cNvSpPr>
          <p:nvPr>
            <p:ph type="body" sz="quarter" idx="30" hasCustomPrompt="1"/>
          </p:nvPr>
        </p:nvSpPr>
        <p:spPr>
          <a:xfrm>
            <a:off x="7905750" y="5175214"/>
            <a:ext cx="4017309" cy="979239"/>
          </a:xfrm>
        </p:spPr>
        <p:txBody>
          <a:bodyPr>
            <a:noAutofit/>
          </a:bodyPr>
          <a:lstStyle>
            <a:lvl1pPr marL="0" indent="0">
              <a:buNone/>
              <a:defRPr sz="2400" b="0" spc="0" baseline="0">
                <a:solidFill>
                  <a:schemeClr val="bg2"/>
                </a:solidFill>
              </a:defRPr>
            </a:lvl1pPr>
            <a:lvl2pPr>
              <a:defRPr sz="2000" b="0"/>
            </a:lvl2pPr>
            <a:lvl3pPr>
              <a:defRPr sz="2000" b="0"/>
            </a:lvl3pPr>
            <a:lvl4pPr>
              <a:defRPr sz="2000" b="0"/>
            </a:lvl4pPr>
            <a:lvl5pPr>
              <a:defRPr sz="2000" b="0"/>
            </a:lvl5pPr>
          </a:lstStyle>
          <a:p>
            <a:pPr lvl="0"/>
            <a:r>
              <a:rPr lang="en-US" dirty="0"/>
              <a:t>Short description</a:t>
            </a:r>
          </a:p>
        </p:txBody>
      </p:sp>
      <p:sp>
        <p:nvSpPr>
          <p:cNvPr id="44" name="Text Placeholder 8"/>
          <p:cNvSpPr>
            <a:spLocks noGrp="1"/>
          </p:cNvSpPr>
          <p:nvPr>
            <p:ph type="body" sz="quarter" idx="31" hasCustomPrompt="1"/>
          </p:nvPr>
        </p:nvSpPr>
        <p:spPr>
          <a:xfrm>
            <a:off x="268941" y="4748542"/>
            <a:ext cx="3973264" cy="352857"/>
          </a:xfrm>
        </p:spPr>
        <p:txBody>
          <a:bodyPr anchor="t" anchorCtr="0"/>
          <a:lstStyle>
            <a:lvl1pPr marL="0" indent="0" algn="r">
              <a:buNone/>
              <a:defRPr sz="2000" spc="200" baseline="0">
                <a:solidFill>
                  <a:schemeClr val="bg1"/>
                </a:solidFill>
              </a:defRPr>
            </a:lvl1pPr>
            <a:lvl2pPr>
              <a:defRPr baseline="0"/>
            </a:lvl2pPr>
          </a:lstStyle>
          <a:p>
            <a:pPr lvl="0"/>
            <a:r>
              <a:rPr lang="en-US"/>
              <a:t>ICON TITLE</a:t>
            </a:r>
            <a:endParaRPr lang="en-US" dirty="0"/>
          </a:p>
        </p:txBody>
      </p:sp>
      <p:sp>
        <p:nvSpPr>
          <p:cNvPr id="45" name="Text Placeholder 33"/>
          <p:cNvSpPr>
            <a:spLocks noGrp="1"/>
          </p:cNvSpPr>
          <p:nvPr>
            <p:ph type="body" sz="quarter" idx="32" hasCustomPrompt="1"/>
          </p:nvPr>
        </p:nvSpPr>
        <p:spPr>
          <a:xfrm>
            <a:off x="268240" y="5175247"/>
            <a:ext cx="3974619" cy="979239"/>
          </a:xfrm>
        </p:spPr>
        <p:txBody>
          <a:bodyPr>
            <a:noAutofit/>
          </a:bodyPr>
          <a:lstStyle>
            <a:lvl1pPr marL="0" indent="0" algn="r">
              <a:buNone/>
              <a:defRPr sz="2400" b="0" spc="0" baseline="0">
                <a:solidFill>
                  <a:schemeClr val="bg2"/>
                </a:solidFill>
              </a:defRPr>
            </a:lvl1pPr>
            <a:lvl2pPr>
              <a:defRPr sz="2000" b="0"/>
            </a:lvl2pPr>
            <a:lvl3pPr>
              <a:defRPr sz="2000" b="0"/>
            </a:lvl3pPr>
            <a:lvl4pPr>
              <a:defRPr sz="2000" b="0"/>
            </a:lvl4pPr>
            <a:lvl5pPr>
              <a:defRPr sz="2000" b="0"/>
            </a:lvl5pPr>
          </a:lstStyle>
          <a:p>
            <a:pPr lvl="0"/>
            <a:r>
              <a:rPr lang="en-US" dirty="0"/>
              <a:t>Short description</a:t>
            </a:r>
          </a:p>
        </p:txBody>
      </p:sp>
      <p:sp>
        <p:nvSpPr>
          <p:cNvPr id="28" name="Title 1"/>
          <p:cNvSpPr>
            <a:spLocks noGrp="1"/>
          </p:cNvSpPr>
          <p:nvPr>
            <p:ph type="title" hasCustomPrompt="1"/>
          </p:nvPr>
        </p:nvSpPr>
        <p:spPr>
          <a:xfrm>
            <a:off x="269595" y="542571"/>
            <a:ext cx="11652810" cy="701731"/>
          </a:xfrm>
        </p:spPr>
        <p:txBody>
          <a:bodyPr anchor="ctr" anchorCtr="0">
            <a:spAutoFit/>
          </a:bodyPr>
          <a:lstStyle>
            <a:lvl1pPr algn="ctr">
              <a:defRPr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1-5 words/1 line</a:t>
            </a:r>
          </a:p>
        </p:txBody>
      </p:sp>
      <p:sp>
        <p:nvSpPr>
          <p:cNvPr id="35" name="Subtitle 2">
            <a:extLst>
              <a:ext uri="{FF2B5EF4-FFF2-40B4-BE49-F238E27FC236}">
                <a16:creationId xmlns:a16="http://schemas.microsoft.com/office/drawing/2014/main" id="{371DDE4D-0D7D-C84F-BE39-89E9C44A74FB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528585" y="1479601"/>
            <a:ext cx="9134832" cy="757130"/>
          </a:xfrm>
        </p:spPr>
        <p:txBody>
          <a:bodyPr wrap="square">
            <a:spAutoFit/>
          </a:bodyPr>
          <a:lstStyle>
            <a:lvl1pPr marL="0" indent="0" algn="ctr">
              <a:buNone/>
              <a:defRPr sz="2400" b="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</p:spTree>
  </p:cSld>
  <p:clrMapOvr>
    <a:masterClrMapping/>
  </p:clrMapOvr>
</p:sldLayout>
</file>

<file path=ppt/slideLayouts/slideLayout2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Icons Wirtz Slide - Switchy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2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/>
          <p:cNvSpPr/>
          <p:nvPr userDrawn="1"/>
        </p:nvSpPr>
        <p:spPr>
          <a:xfrm>
            <a:off x="6431808" y="2716244"/>
            <a:ext cx="1371602" cy="137160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Date Placeholder 4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5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8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179859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0" name="Rectangle 19"/>
          <p:cNvSpPr/>
          <p:nvPr userDrawn="1"/>
        </p:nvSpPr>
        <p:spPr>
          <a:xfrm>
            <a:off x="4345261" y="2716244"/>
            <a:ext cx="1371602" cy="137160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3" name="Rectangle 22"/>
          <p:cNvSpPr/>
          <p:nvPr userDrawn="1"/>
        </p:nvSpPr>
        <p:spPr>
          <a:xfrm>
            <a:off x="6431808" y="4788486"/>
            <a:ext cx="1371602" cy="137160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5" name="Rectangle 24"/>
          <p:cNvSpPr/>
          <p:nvPr userDrawn="1"/>
        </p:nvSpPr>
        <p:spPr>
          <a:xfrm>
            <a:off x="4345261" y="4788486"/>
            <a:ext cx="1371602" cy="137160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9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6628069" y="2912506"/>
            <a:ext cx="979080" cy="979078"/>
          </a:xfrm>
          <a:prstGeom prst="rect">
            <a:avLst/>
          </a:prstGeom>
          <a:noFill/>
        </p:spPr>
        <p:txBody>
          <a:bodyPr lIns="0" tIns="91440" rIns="0">
            <a:normAutofit/>
          </a:bodyPr>
          <a:lstStyle>
            <a:lvl1pPr marL="0" indent="0" algn="ctr">
              <a:buNone/>
              <a:defRPr sz="1000" b="0" spc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image icon below to insert icon</a:t>
            </a:r>
          </a:p>
        </p:txBody>
      </p:sp>
      <p:sp>
        <p:nvSpPr>
          <p:cNvPr id="30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4541522" y="2912506"/>
            <a:ext cx="979080" cy="979078"/>
          </a:xfrm>
          <a:prstGeom prst="rect">
            <a:avLst/>
          </a:prstGeom>
          <a:noFill/>
        </p:spPr>
        <p:txBody>
          <a:bodyPr lIns="0" tIns="91440" rIns="0">
            <a:normAutofit/>
          </a:bodyPr>
          <a:lstStyle>
            <a:lvl1pPr marL="0" indent="0" algn="ctr">
              <a:buNone/>
              <a:defRPr sz="1000" b="0" spc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image icon below to insert icon</a:t>
            </a:r>
          </a:p>
        </p:txBody>
      </p:sp>
      <p:sp>
        <p:nvSpPr>
          <p:cNvPr id="31" name="Picture Placeholder 6"/>
          <p:cNvSpPr>
            <a:spLocks noGrp="1"/>
          </p:cNvSpPr>
          <p:nvPr>
            <p:ph type="pic" sz="quarter" idx="19" hasCustomPrompt="1"/>
          </p:nvPr>
        </p:nvSpPr>
        <p:spPr>
          <a:xfrm>
            <a:off x="6628069" y="4984748"/>
            <a:ext cx="979080" cy="979078"/>
          </a:xfrm>
          <a:prstGeom prst="rect">
            <a:avLst/>
          </a:prstGeom>
          <a:noFill/>
        </p:spPr>
        <p:txBody>
          <a:bodyPr lIns="0" tIns="91440" rIns="0">
            <a:normAutofit/>
          </a:bodyPr>
          <a:lstStyle>
            <a:lvl1pPr marL="0" indent="0" algn="ctr">
              <a:buNone/>
              <a:defRPr sz="1000" b="0" spc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image icon below to insert icon</a:t>
            </a:r>
          </a:p>
        </p:txBody>
      </p:sp>
      <p:sp>
        <p:nvSpPr>
          <p:cNvPr id="32" name="Picture Placeholder 6"/>
          <p:cNvSpPr>
            <a:spLocks noGrp="1"/>
          </p:cNvSpPr>
          <p:nvPr>
            <p:ph type="pic" sz="quarter" idx="20" hasCustomPrompt="1"/>
          </p:nvPr>
        </p:nvSpPr>
        <p:spPr>
          <a:xfrm>
            <a:off x="4541522" y="4984748"/>
            <a:ext cx="979080" cy="979078"/>
          </a:xfrm>
          <a:prstGeom prst="rect">
            <a:avLst/>
          </a:prstGeom>
          <a:noFill/>
        </p:spPr>
        <p:txBody>
          <a:bodyPr lIns="0" tIns="91440" rIns="0">
            <a:normAutofit/>
          </a:bodyPr>
          <a:lstStyle>
            <a:lvl1pPr marL="0" indent="0" algn="ctr">
              <a:buNone/>
              <a:defRPr sz="1000" b="0" spc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image icon below to insert icon</a:t>
            </a:r>
          </a:p>
        </p:txBody>
      </p:sp>
      <p:sp>
        <p:nvSpPr>
          <p:cNvPr id="24" name="Text Placeholder 8"/>
          <p:cNvSpPr>
            <a:spLocks noGrp="1"/>
          </p:cNvSpPr>
          <p:nvPr>
            <p:ph type="body" sz="quarter" idx="23" hasCustomPrompt="1"/>
          </p:nvPr>
        </p:nvSpPr>
        <p:spPr>
          <a:xfrm>
            <a:off x="7906466" y="2681902"/>
            <a:ext cx="4015939" cy="352857"/>
          </a:xfrm>
        </p:spPr>
        <p:txBody>
          <a:bodyPr anchor="t" anchorCtr="0"/>
          <a:lstStyle>
            <a:lvl1pPr marL="0" indent="0">
              <a:buNone/>
              <a:defRPr sz="2000" spc="200" baseline="0">
                <a:solidFill>
                  <a:schemeClr val="bg1"/>
                </a:solidFill>
              </a:defRPr>
            </a:lvl1pPr>
            <a:lvl2pPr>
              <a:defRPr baseline="0"/>
            </a:lvl2pPr>
          </a:lstStyle>
          <a:p>
            <a:pPr lvl="0"/>
            <a:r>
              <a:rPr lang="en-US" dirty="0"/>
              <a:t>ICON TITLE</a:t>
            </a:r>
          </a:p>
        </p:txBody>
      </p:sp>
      <p:sp>
        <p:nvSpPr>
          <p:cNvPr id="26" name="Text Placeholder 33"/>
          <p:cNvSpPr>
            <a:spLocks noGrp="1"/>
          </p:cNvSpPr>
          <p:nvPr>
            <p:ph type="body" sz="quarter" idx="26" hasCustomPrompt="1"/>
          </p:nvPr>
        </p:nvSpPr>
        <p:spPr>
          <a:xfrm>
            <a:off x="7905750" y="3108607"/>
            <a:ext cx="4017309" cy="979239"/>
          </a:xfrm>
        </p:spPr>
        <p:txBody>
          <a:bodyPr>
            <a:noAutofit/>
          </a:bodyPr>
          <a:lstStyle>
            <a:lvl1pPr marL="0" indent="0">
              <a:buNone/>
              <a:defRPr sz="2400" b="0" spc="0" baseline="0">
                <a:solidFill>
                  <a:schemeClr val="bg2"/>
                </a:solidFill>
              </a:defRPr>
            </a:lvl1pPr>
            <a:lvl2pPr>
              <a:defRPr sz="2000" b="0"/>
            </a:lvl2pPr>
            <a:lvl3pPr>
              <a:defRPr sz="2000" b="0"/>
            </a:lvl3pPr>
            <a:lvl4pPr>
              <a:defRPr sz="2000" b="0"/>
            </a:lvl4pPr>
            <a:lvl5pPr>
              <a:defRPr sz="2000" b="0"/>
            </a:lvl5pPr>
          </a:lstStyle>
          <a:p>
            <a:pPr lvl="0"/>
            <a:r>
              <a:rPr lang="en-US" dirty="0"/>
              <a:t>Short description</a:t>
            </a:r>
          </a:p>
        </p:txBody>
      </p:sp>
      <p:sp>
        <p:nvSpPr>
          <p:cNvPr id="33" name="Text Placeholder 8"/>
          <p:cNvSpPr>
            <a:spLocks noGrp="1"/>
          </p:cNvSpPr>
          <p:nvPr>
            <p:ph type="body" sz="quarter" idx="27" hasCustomPrompt="1"/>
          </p:nvPr>
        </p:nvSpPr>
        <p:spPr>
          <a:xfrm>
            <a:off x="268941" y="2681902"/>
            <a:ext cx="3973264" cy="352857"/>
          </a:xfrm>
        </p:spPr>
        <p:txBody>
          <a:bodyPr anchor="t" anchorCtr="0"/>
          <a:lstStyle>
            <a:lvl1pPr marL="0" indent="0" algn="r">
              <a:buNone/>
              <a:defRPr sz="2000" spc="200" baseline="0">
                <a:solidFill>
                  <a:schemeClr val="bg1"/>
                </a:solidFill>
              </a:defRPr>
            </a:lvl1pPr>
            <a:lvl2pPr>
              <a:defRPr baseline="0"/>
            </a:lvl2pPr>
          </a:lstStyle>
          <a:p>
            <a:pPr lvl="0"/>
            <a:r>
              <a:rPr lang="en-US" dirty="0"/>
              <a:t>ICON TITLE</a:t>
            </a:r>
          </a:p>
        </p:txBody>
      </p:sp>
      <p:sp>
        <p:nvSpPr>
          <p:cNvPr id="41" name="Text Placeholder 33"/>
          <p:cNvSpPr>
            <a:spLocks noGrp="1"/>
          </p:cNvSpPr>
          <p:nvPr>
            <p:ph type="body" sz="quarter" idx="28" hasCustomPrompt="1"/>
          </p:nvPr>
        </p:nvSpPr>
        <p:spPr>
          <a:xfrm>
            <a:off x="268240" y="3108607"/>
            <a:ext cx="3974619" cy="979239"/>
          </a:xfrm>
        </p:spPr>
        <p:txBody>
          <a:bodyPr>
            <a:noAutofit/>
          </a:bodyPr>
          <a:lstStyle>
            <a:lvl1pPr marL="0" indent="0" algn="r">
              <a:buNone/>
              <a:defRPr sz="2400" b="0" spc="0" baseline="0">
                <a:solidFill>
                  <a:schemeClr val="bg2"/>
                </a:solidFill>
              </a:defRPr>
            </a:lvl1pPr>
            <a:lvl2pPr>
              <a:defRPr sz="2000" b="0"/>
            </a:lvl2pPr>
            <a:lvl3pPr>
              <a:defRPr sz="2000" b="0"/>
            </a:lvl3pPr>
            <a:lvl4pPr>
              <a:defRPr sz="2000" b="0"/>
            </a:lvl4pPr>
            <a:lvl5pPr>
              <a:defRPr sz="2000" b="0"/>
            </a:lvl5pPr>
          </a:lstStyle>
          <a:p>
            <a:pPr lvl="0"/>
            <a:r>
              <a:rPr lang="en-US" dirty="0"/>
              <a:t>Short description</a:t>
            </a:r>
          </a:p>
        </p:txBody>
      </p:sp>
      <p:sp>
        <p:nvSpPr>
          <p:cNvPr id="42" name="Text Placeholder 8"/>
          <p:cNvSpPr>
            <a:spLocks noGrp="1"/>
          </p:cNvSpPr>
          <p:nvPr>
            <p:ph type="body" sz="quarter" idx="29" hasCustomPrompt="1"/>
          </p:nvPr>
        </p:nvSpPr>
        <p:spPr>
          <a:xfrm>
            <a:off x="7906466" y="4748542"/>
            <a:ext cx="4015939" cy="352857"/>
          </a:xfrm>
        </p:spPr>
        <p:txBody>
          <a:bodyPr anchor="t" anchorCtr="0"/>
          <a:lstStyle>
            <a:lvl1pPr marL="0" indent="0">
              <a:buNone/>
              <a:defRPr sz="2000" spc="200" baseline="0">
                <a:solidFill>
                  <a:schemeClr val="bg1"/>
                </a:solidFill>
              </a:defRPr>
            </a:lvl1pPr>
            <a:lvl2pPr>
              <a:defRPr baseline="0"/>
            </a:lvl2pPr>
          </a:lstStyle>
          <a:p>
            <a:pPr lvl="0"/>
            <a:r>
              <a:rPr lang="en-US"/>
              <a:t>ICON TITLE</a:t>
            </a:r>
            <a:endParaRPr lang="en-US" dirty="0"/>
          </a:p>
        </p:txBody>
      </p:sp>
      <p:sp>
        <p:nvSpPr>
          <p:cNvPr id="43" name="Text Placeholder 33"/>
          <p:cNvSpPr>
            <a:spLocks noGrp="1"/>
          </p:cNvSpPr>
          <p:nvPr>
            <p:ph type="body" sz="quarter" idx="30" hasCustomPrompt="1"/>
          </p:nvPr>
        </p:nvSpPr>
        <p:spPr>
          <a:xfrm>
            <a:off x="7905750" y="5175214"/>
            <a:ext cx="4017309" cy="979239"/>
          </a:xfrm>
        </p:spPr>
        <p:txBody>
          <a:bodyPr>
            <a:noAutofit/>
          </a:bodyPr>
          <a:lstStyle>
            <a:lvl1pPr marL="0" indent="0">
              <a:buNone/>
              <a:defRPr sz="2400" b="0" spc="0" baseline="0">
                <a:solidFill>
                  <a:schemeClr val="bg2"/>
                </a:solidFill>
              </a:defRPr>
            </a:lvl1pPr>
            <a:lvl2pPr>
              <a:defRPr sz="2000" b="0"/>
            </a:lvl2pPr>
            <a:lvl3pPr>
              <a:defRPr sz="2000" b="0"/>
            </a:lvl3pPr>
            <a:lvl4pPr>
              <a:defRPr sz="2000" b="0"/>
            </a:lvl4pPr>
            <a:lvl5pPr>
              <a:defRPr sz="2000" b="0"/>
            </a:lvl5pPr>
          </a:lstStyle>
          <a:p>
            <a:pPr lvl="0"/>
            <a:r>
              <a:rPr lang="en-US" dirty="0"/>
              <a:t>Short description</a:t>
            </a:r>
          </a:p>
        </p:txBody>
      </p:sp>
      <p:sp>
        <p:nvSpPr>
          <p:cNvPr id="44" name="Text Placeholder 8"/>
          <p:cNvSpPr>
            <a:spLocks noGrp="1"/>
          </p:cNvSpPr>
          <p:nvPr>
            <p:ph type="body" sz="quarter" idx="31" hasCustomPrompt="1"/>
          </p:nvPr>
        </p:nvSpPr>
        <p:spPr>
          <a:xfrm>
            <a:off x="268941" y="4748542"/>
            <a:ext cx="3973264" cy="352857"/>
          </a:xfrm>
        </p:spPr>
        <p:txBody>
          <a:bodyPr anchor="t" anchorCtr="0"/>
          <a:lstStyle>
            <a:lvl1pPr marL="0" indent="0" algn="r">
              <a:buNone/>
              <a:defRPr sz="2000" spc="200" baseline="0">
                <a:solidFill>
                  <a:schemeClr val="bg1"/>
                </a:solidFill>
              </a:defRPr>
            </a:lvl1pPr>
            <a:lvl2pPr>
              <a:defRPr baseline="0"/>
            </a:lvl2pPr>
          </a:lstStyle>
          <a:p>
            <a:pPr lvl="0"/>
            <a:r>
              <a:rPr lang="en-US"/>
              <a:t>ICON TITLE</a:t>
            </a:r>
            <a:endParaRPr lang="en-US" dirty="0"/>
          </a:p>
        </p:txBody>
      </p:sp>
      <p:sp>
        <p:nvSpPr>
          <p:cNvPr id="45" name="Text Placeholder 33"/>
          <p:cNvSpPr>
            <a:spLocks noGrp="1"/>
          </p:cNvSpPr>
          <p:nvPr>
            <p:ph type="body" sz="quarter" idx="32" hasCustomPrompt="1"/>
          </p:nvPr>
        </p:nvSpPr>
        <p:spPr>
          <a:xfrm>
            <a:off x="268240" y="5175247"/>
            <a:ext cx="3974619" cy="979239"/>
          </a:xfrm>
        </p:spPr>
        <p:txBody>
          <a:bodyPr>
            <a:noAutofit/>
          </a:bodyPr>
          <a:lstStyle>
            <a:lvl1pPr marL="0" indent="0" algn="r">
              <a:buNone/>
              <a:defRPr sz="2400" b="0" spc="0" baseline="0">
                <a:solidFill>
                  <a:schemeClr val="bg2"/>
                </a:solidFill>
              </a:defRPr>
            </a:lvl1pPr>
            <a:lvl2pPr>
              <a:defRPr sz="2000" b="0"/>
            </a:lvl2pPr>
            <a:lvl3pPr>
              <a:defRPr sz="2000" b="0"/>
            </a:lvl3pPr>
            <a:lvl4pPr>
              <a:defRPr sz="2000" b="0"/>
            </a:lvl4pPr>
            <a:lvl5pPr>
              <a:defRPr sz="2000" b="0"/>
            </a:lvl5pPr>
          </a:lstStyle>
          <a:p>
            <a:pPr lvl="0"/>
            <a:r>
              <a:rPr lang="en-US" dirty="0"/>
              <a:t>Short description</a:t>
            </a:r>
          </a:p>
        </p:txBody>
      </p:sp>
      <p:sp>
        <p:nvSpPr>
          <p:cNvPr id="28" name="Title 1"/>
          <p:cNvSpPr>
            <a:spLocks noGrp="1"/>
          </p:cNvSpPr>
          <p:nvPr>
            <p:ph type="title" hasCustomPrompt="1"/>
          </p:nvPr>
        </p:nvSpPr>
        <p:spPr>
          <a:xfrm>
            <a:off x="269595" y="542571"/>
            <a:ext cx="11652810" cy="701731"/>
          </a:xfrm>
        </p:spPr>
        <p:txBody>
          <a:bodyPr anchor="ctr" anchorCtr="0">
            <a:spAutoFit/>
          </a:bodyPr>
          <a:lstStyle>
            <a:lvl1pPr algn="ctr">
              <a:defRPr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1-5 words/1 line</a:t>
            </a:r>
          </a:p>
        </p:txBody>
      </p:sp>
      <p:sp>
        <p:nvSpPr>
          <p:cNvPr id="35" name="Subtitle 2">
            <a:extLst>
              <a:ext uri="{FF2B5EF4-FFF2-40B4-BE49-F238E27FC236}">
                <a16:creationId xmlns:a16="http://schemas.microsoft.com/office/drawing/2014/main" id="{96A6080B-285B-0440-BCC7-3C870713D099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528585" y="1479601"/>
            <a:ext cx="9134832" cy="757130"/>
          </a:xfrm>
        </p:spPr>
        <p:txBody>
          <a:bodyPr wrap="square">
            <a:spAutoFit/>
          </a:bodyPr>
          <a:lstStyle>
            <a:lvl1pPr marL="0" indent="0" algn="ctr">
              <a:buNone/>
              <a:defRPr sz="2400" b="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</p:spTree>
  </p:cSld>
  <p:clrMapOvr>
    <a:masterClrMapping/>
  </p:clrMapOvr>
</p:sldLayout>
</file>

<file path=ppt/slideLayouts/slideLayout2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Icons Multicolor Slide - Whiteca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6431808" y="2716244"/>
            <a:ext cx="1371602" cy="137160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Date Placeholder 4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5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8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179859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9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6628069" y="2912506"/>
            <a:ext cx="979080" cy="979078"/>
          </a:xfrm>
          <a:prstGeom prst="rect">
            <a:avLst/>
          </a:prstGeom>
          <a:noFill/>
        </p:spPr>
        <p:txBody>
          <a:bodyPr lIns="0" tIns="91440" rIns="0">
            <a:normAutofit/>
          </a:bodyPr>
          <a:lstStyle>
            <a:lvl1pPr marL="0" indent="0" algn="ctr">
              <a:buNone/>
              <a:defRPr sz="1000" b="0" spc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icon</a:t>
            </a:r>
          </a:p>
        </p:txBody>
      </p:sp>
      <p:sp>
        <p:nvSpPr>
          <p:cNvPr id="20" name="Rectangle 19"/>
          <p:cNvSpPr/>
          <p:nvPr userDrawn="1"/>
        </p:nvSpPr>
        <p:spPr>
          <a:xfrm>
            <a:off x="4345261" y="2716244"/>
            <a:ext cx="1371602" cy="137160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2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4541522" y="2912506"/>
            <a:ext cx="979080" cy="979078"/>
          </a:xfrm>
          <a:prstGeom prst="rect">
            <a:avLst/>
          </a:prstGeom>
          <a:noFill/>
        </p:spPr>
        <p:txBody>
          <a:bodyPr lIns="0" tIns="91440" rIns="0">
            <a:normAutofit/>
          </a:bodyPr>
          <a:lstStyle>
            <a:lvl1pPr marL="0" indent="0" algn="ctr">
              <a:buNone/>
              <a:defRPr sz="1000" b="0" spc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icon</a:t>
            </a:r>
          </a:p>
        </p:txBody>
      </p:sp>
      <p:sp>
        <p:nvSpPr>
          <p:cNvPr id="23" name="Rectangle 22"/>
          <p:cNvSpPr/>
          <p:nvPr userDrawn="1"/>
        </p:nvSpPr>
        <p:spPr>
          <a:xfrm>
            <a:off x="6431808" y="4788486"/>
            <a:ext cx="1371602" cy="1371602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4" name="Picture Placeholder 6"/>
          <p:cNvSpPr>
            <a:spLocks noGrp="1"/>
          </p:cNvSpPr>
          <p:nvPr>
            <p:ph type="pic" sz="quarter" idx="19" hasCustomPrompt="1"/>
          </p:nvPr>
        </p:nvSpPr>
        <p:spPr>
          <a:xfrm>
            <a:off x="6628069" y="4984748"/>
            <a:ext cx="979080" cy="979078"/>
          </a:xfrm>
          <a:prstGeom prst="rect">
            <a:avLst/>
          </a:prstGeom>
          <a:noFill/>
        </p:spPr>
        <p:txBody>
          <a:bodyPr lIns="0" tIns="91440" rIns="0">
            <a:normAutofit/>
          </a:bodyPr>
          <a:lstStyle>
            <a:lvl1pPr marL="0" indent="0" algn="ctr">
              <a:buNone/>
              <a:defRPr sz="1000" b="0" spc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icon</a:t>
            </a:r>
          </a:p>
        </p:txBody>
      </p:sp>
      <p:sp>
        <p:nvSpPr>
          <p:cNvPr id="25" name="Rectangle 24"/>
          <p:cNvSpPr/>
          <p:nvPr userDrawn="1"/>
        </p:nvSpPr>
        <p:spPr>
          <a:xfrm>
            <a:off x="4345261" y="4788486"/>
            <a:ext cx="1371602" cy="137160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6" name="Picture Placeholder 6"/>
          <p:cNvSpPr>
            <a:spLocks noGrp="1"/>
          </p:cNvSpPr>
          <p:nvPr>
            <p:ph type="pic" sz="quarter" idx="20" hasCustomPrompt="1"/>
          </p:nvPr>
        </p:nvSpPr>
        <p:spPr>
          <a:xfrm>
            <a:off x="4541522" y="4984748"/>
            <a:ext cx="979080" cy="979078"/>
          </a:xfrm>
          <a:prstGeom prst="rect">
            <a:avLst/>
          </a:prstGeom>
          <a:noFill/>
        </p:spPr>
        <p:txBody>
          <a:bodyPr lIns="0" tIns="91440" rIns="0">
            <a:normAutofit/>
          </a:bodyPr>
          <a:lstStyle>
            <a:lvl1pPr marL="0" indent="0" algn="ctr">
              <a:buNone/>
              <a:defRPr sz="1000" b="0" spc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icon</a:t>
            </a:r>
          </a:p>
        </p:txBody>
      </p:sp>
      <p:sp>
        <p:nvSpPr>
          <p:cNvPr id="28" name="Text Placeholder 8"/>
          <p:cNvSpPr>
            <a:spLocks noGrp="1"/>
          </p:cNvSpPr>
          <p:nvPr>
            <p:ph type="body" sz="quarter" idx="23" hasCustomPrompt="1"/>
          </p:nvPr>
        </p:nvSpPr>
        <p:spPr>
          <a:xfrm>
            <a:off x="7906466" y="2681902"/>
            <a:ext cx="4015939" cy="352857"/>
          </a:xfrm>
        </p:spPr>
        <p:txBody>
          <a:bodyPr anchor="t" anchorCtr="0"/>
          <a:lstStyle>
            <a:lvl1pPr marL="0" indent="0">
              <a:buNone/>
              <a:defRPr sz="2000" spc="200" baseline="0"/>
            </a:lvl1pPr>
            <a:lvl2pPr>
              <a:defRPr baseline="0"/>
            </a:lvl2pPr>
          </a:lstStyle>
          <a:p>
            <a:pPr lvl="0"/>
            <a:r>
              <a:rPr lang="en-US"/>
              <a:t>ICON TITLE</a:t>
            </a:r>
            <a:endParaRPr lang="en-US" dirty="0"/>
          </a:p>
        </p:txBody>
      </p:sp>
      <p:sp>
        <p:nvSpPr>
          <p:cNvPr id="34" name="Text Placeholder 33"/>
          <p:cNvSpPr>
            <a:spLocks noGrp="1"/>
          </p:cNvSpPr>
          <p:nvPr>
            <p:ph type="body" sz="quarter" idx="26" hasCustomPrompt="1"/>
          </p:nvPr>
        </p:nvSpPr>
        <p:spPr>
          <a:xfrm>
            <a:off x="7905750" y="3108607"/>
            <a:ext cx="4017309" cy="979239"/>
          </a:xfrm>
        </p:spPr>
        <p:txBody>
          <a:bodyPr>
            <a:noAutofit/>
          </a:bodyPr>
          <a:lstStyle>
            <a:lvl1pPr marL="0" indent="0">
              <a:buNone/>
              <a:defRPr sz="2400" b="0" spc="0" baseline="0"/>
            </a:lvl1pPr>
            <a:lvl2pPr>
              <a:defRPr sz="2000" b="0"/>
            </a:lvl2pPr>
            <a:lvl3pPr>
              <a:defRPr sz="2000" b="0"/>
            </a:lvl3pPr>
            <a:lvl4pPr>
              <a:defRPr sz="2000" b="0"/>
            </a:lvl4pPr>
            <a:lvl5pPr>
              <a:defRPr sz="2000" b="0"/>
            </a:lvl5pPr>
          </a:lstStyle>
          <a:p>
            <a:pPr lvl="0"/>
            <a:r>
              <a:rPr lang="en-US" dirty="0"/>
              <a:t>Short description</a:t>
            </a:r>
          </a:p>
        </p:txBody>
      </p:sp>
      <p:sp>
        <p:nvSpPr>
          <p:cNvPr id="35" name="Text Placeholder 8"/>
          <p:cNvSpPr>
            <a:spLocks noGrp="1"/>
          </p:cNvSpPr>
          <p:nvPr>
            <p:ph type="body" sz="quarter" idx="27" hasCustomPrompt="1"/>
          </p:nvPr>
        </p:nvSpPr>
        <p:spPr>
          <a:xfrm>
            <a:off x="268941" y="2681902"/>
            <a:ext cx="3973264" cy="352857"/>
          </a:xfrm>
        </p:spPr>
        <p:txBody>
          <a:bodyPr anchor="t" anchorCtr="0"/>
          <a:lstStyle>
            <a:lvl1pPr marL="0" indent="0" algn="r">
              <a:buNone/>
              <a:defRPr sz="2000" spc="200" baseline="0"/>
            </a:lvl1pPr>
            <a:lvl2pPr>
              <a:defRPr baseline="0"/>
            </a:lvl2pPr>
          </a:lstStyle>
          <a:p>
            <a:pPr lvl="0"/>
            <a:r>
              <a:rPr lang="en-US" dirty="0"/>
              <a:t>ICON TITLE</a:t>
            </a:r>
          </a:p>
        </p:txBody>
      </p:sp>
      <p:sp>
        <p:nvSpPr>
          <p:cNvPr id="36" name="Text Placeholder 33"/>
          <p:cNvSpPr>
            <a:spLocks noGrp="1"/>
          </p:cNvSpPr>
          <p:nvPr>
            <p:ph type="body" sz="quarter" idx="28" hasCustomPrompt="1"/>
          </p:nvPr>
        </p:nvSpPr>
        <p:spPr>
          <a:xfrm>
            <a:off x="268240" y="3108607"/>
            <a:ext cx="3974619" cy="979239"/>
          </a:xfrm>
        </p:spPr>
        <p:txBody>
          <a:bodyPr>
            <a:noAutofit/>
          </a:bodyPr>
          <a:lstStyle>
            <a:lvl1pPr marL="0" indent="0" algn="r">
              <a:buNone/>
              <a:defRPr sz="2400" b="0" spc="0" baseline="0"/>
            </a:lvl1pPr>
            <a:lvl2pPr>
              <a:defRPr sz="2000" b="0"/>
            </a:lvl2pPr>
            <a:lvl3pPr>
              <a:defRPr sz="2000" b="0"/>
            </a:lvl3pPr>
            <a:lvl4pPr>
              <a:defRPr sz="2000" b="0"/>
            </a:lvl4pPr>
            <a:lvl5pPr>
              <a:defRPr sz="2000" b="0"/>
            </a:lvl5pPr>
          </a:lstStyle>
          <a:p>
            <a:pPr lvl="0"/>
            <a:r>
              <a:rPr lang="en-US" dirty="0"/>
              <a:t>Short description</a:t>
            </a:r>
          </a:p>
        </p:txBody>
      </p:sp>
      <p:sp>
        <p:nvSpPr>
          <p:cNvPr id="37" name="Text Placeholder 8"/>
          <p:cNvSpPr>
            <a:spLocks noGrp="1"/>
          </p:cNvSpPr>
          <p:nvPr>
            <p:ph type="body" sz="quarter" idx="29" hasCustomPrompt="1"/>
          </p:nvPr>
        </p:nvSpPr>
        <p:spPr>
          <a:xfrm>
            <a:off x="7906466" y="4748542"/>
            <a:ext cx="4015939" cy="352857"/>
          </a:xfrm>
        </p:spPr>
        <p:txBody>
          <a:bodyPr anchor="t" anchorCtr="0"/>
          <a:lstStyle>
            <a:lvl1pPr marL="0" indent="0">
              <a:buNone/>
              <a:defRPr sz="2000" spc="200" baseline="0"/>
            </a:lvl1pPr>
            <a:lvl2pPr>
              <a:defRPr baseline="0"/>
            </a:lvl2pPr>
          </a:lstStyle>
          <a:p>
            <a:pPr lvl="0"/>
            <a:r>
              <a:rPr lang="en-US"/>
              <a:t>ICON TITLE</a:t>
            </a:r>
            <a:endParaRPr lang="en-US" dirty="0"/>
          </a:p>
        </p:txBody>
      </p:sp>
      <p:sp>
        <p:nvSpPr>
          <p:cNvPr id="38" name="Text Placeholder 33"/>
          <p:cNvSpPr>
            <a:spLocks noGrp="1"/>
          </p:cNvSpPr>
          <p:nvPr>
            <p:ph type="body" sz="quarter" idx="30" hasCustomPrompt="1"/>
          </p:nvPr>
        </p:nvSpPr>
        <p:spPr>
          <a:xfrm>
            <a:off x="7905750" y="5175214"/>
            <a:ext cx="4017309" cy="979239"/>
          </a:xfrm>
        </p:spPr>
        <p:txBody>
          <a:bodyPr>
            <a:noAutofit/>
          </a:bodyPr>
          <a:lstStyle>
            <a:lvl1pPr marL="0" indent="0">
              <a:buNone/>
              <a:defRPr sz="2400" b="0" spc="0" baseline="0"/>
            </a:lvl1pPr>
            <a:lvl2pPr>
              <a:defRPr sz="2000" b="0"/>
            </a:lvl2pPr>
            <a:lvl3pPr>
              <a:defRPr sz="2000" b="0"/>
            </a:lvl3pPr>
            <a:lvl4pPr>
              <a:defRPr sz="2000" b="0"/>
            </a:lvl4pPr>
            <a:lvl5pPr>
              <a:defRPr sz="2000" b="0"/>
            </a:lvl5pPr>
          </a:lstStyle>
          <a:p>
            <a:pPr lvl="0"/>
            <a:r>
              <a:rPr lang="en-US" dirty="0"/>
              <a:t>Short description</a:t>
            </a:r>
          </a:p>
        </p:txBody>
      </p:sp>
      <p:sp>
        <p:nvSpPr>
          <p:cNvPr id="39" name="Text Placeholder 8"/>
          <p:cNvSpPr>
            <a:spLocks noGrp="1"/>
          </p:cNvSpPr>
          <p:nvPr>
            <p:ph type="body" sz="quarter" idx="31" hasCustomPrompt="1"/>
          </p:nvPr>
        </p:nvSpPr>
        <p:spPr>
          <a:xfrm>
            <a:off x="268941" y="4748542"/>
            <a:ext cx="3973264" cy="352857"/>
          </a:xfrm>
        </p:spPr>
        <p:txBody>
          <a:bodyPr anchor="t" anchorCtr="0"/>
          <a:lstStyle>
            <a:lvl1pPr marL="0" indent="0" algn="r">
              <a:buNone/>
              <a:defRPr sz="2000" spc="200" baseline="0"/>
            </a:lvl1pPr>
            <a:lvl2pPr>
              <a:defRPr baseline="0"/>
            </a:lvl2pPr>
          </a:lstStyle>
          <a:p>
            <a:pPr lvl="0"/>
            <a:r>
              <a:rPr lang="en-US"/>
              <a:t>ICON TITLE</a:t>
            </a:r>
            <a:endParaRPr lang="en-US" dirty="0"/>
          </a:p>
        </p:txBody>
      </p:sp>
      <p:sp>
        <p:nvSpPr>
          <p:cNvPr id="40" name="Text Placeholder 33"/>
          <p:cNvSpPr>
            <a:spLocks noGrp="1"/>
          </p:cNvSpPr>
          <p:nvPr>
            <p:ph type="body" sz="quarter" idx="32" hasCustomPrompt="1"/>
          </p:nvPr>
        </p:nvSpPr>
        <p:spPr>
          <a:xfrm>
            <a:off x="268240" y="5175247"/>
            <a:ext cx="3974619" cy="979239"/>
          </a:xfrm>
        </p:spPr>
        <p:txBody>
          <a:bodyPr>
            <a:noAutofit/>
          </a:bodyPr>
          <a:lstStyle>
            <a:lvl1pPr marL="0" indent="0" algn="r">
              <a:buNone/>
              <a:defRPr sz="2400" b="0" spc="0" baseline="0"/>
            </a:lvl1pPr>
            <a:lvl2pPr>
              <a:defRPr sz="2000" b="0"/>
            </a:lvl2pPr>
            <a:lvl3pPr>
              <a:defRPr sz="2000" b="0"/>
            </a:lvl3pPr>
            <a:lvl4pPr>
              <a:defRPr sz="2000" b="0"/>
            </a:lvl4pPr>
            <a:lvl5pPr>
              <a:defRPr sz="2000" b="0"/>
            </a:lvl5pPr>
          </a:lstStyle>
          <a:p>
            <a:pPr lvl="0"/>
            <a:r>
              <a:rPr lang="en-US" dirty="0"/>
              <a:t>Short description</a:t>
            </a:r>
          </a:p>
        </p:txBody>
      </p:sp>
      <p:sp>
        <p:nvSpPr>
          <p:cNvPr id="27" name="Title 1"/>
          <p:cNvSpPr>
            <a:spLocks noGrp="1"/>
          </p:cNvSpPr>
          <p:nvPr>
            <p:ph type="title" hasCustomPrompt="1"/>
          </p:nvPr>
        </p:nvSpPr>
        <p:spPr>
          <a:xfrm>
            <a:off x="269595" y="542571"/>
            <a:ext cx="11652810" cy="701731"/>
          </a:xfrm>
        </p:spPr>
        <p:txBody>
          <a:bodyPr anchor="ctr" anchorCtr="0">
            <a:spAutoFit/>
          </a:bodyPr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Title – 1-5 words/1 line</a:t>
            </a:r>
          </a:p>
        </p:txBody>
      </p:sp>
      <p:sp>
        <p:nvSpPr>
          <p:cNvPr id="30" name="Subtitle 2">
            <a:extLst>
              <a:ext uri="{FF2B5EF4-FFF2-40B4-BE49-F238E27FC236}">
                <a16:creationId xmlns:a16="http://schemas.microsoft.com/office/drawing/2014/main" id="{6EF3F69B-992F-BA44-A80C-34A8806E4866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528585" y="1479601"/>
            <a:ext cx="9134832" cy="757130"/>
          </a:xfrm>
        </p:spPr>
        <p:txBody>
          <a:bodyPr wrap="square">
            <a:spAutoFit/>
          </a:bodyPr>
          <a:lstStyle>
            <a:lvl1pPr marL="0" indent="0" algn="ctr">
              <a:buNone/>
              <a:defRPr sz="2400" b="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</p:spTree>
  </p:cSld>
  <p:clrMapOvr>
    <a:masterClrMapping/>
  </p:clrMapOvr>
</p:sldLayout>
</file>

<file path=ppt/slideLayouts/slideLayout2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Icons 1934 Slide - Whiteca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6431808" y="2716244"/>
            <a:ext cx="1371602" cy="1371602"/>
          </a:xfrm>
          <a:prstGeom prst="rect">
            <a:avLst/>
          </a:prstGeom>
          <a:solidFill>
            <a:srgbClr val="002D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Date Placeholder 4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5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8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179859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9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6628069" y="2912506"/>
            <a:ext cx="979080" cy="979078"/>
          </a:xfrm>
          <a:prstGeom prst="rect">
            <a:avLst/>
          </a:prstGeom>
          <a:noFill/>
        </p:spPr>
        <p:txBody>
          <a:bodyPr lIns="0" tIns="91440" rIns="0">
            <a:normAutofit/>
          </a:bodyPr>
          <a:lstStyle>
            <a:lvl1pPr marL="0" indent="0" algn="ctr">
              <a:buNone/>
              <a:defRPr sz="1000" b="0" spc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icon</a:t>
            </a:r>
          </a:p>
        </p:txBody>
      </p:sp>
      <p:sp>
        <p:nvSpPr>
          <p:cNvPr id="20" name="Rectangle 19"/>
          <p:cNvSpPr/>
          <p:nvPr userDrawn="1"/>
        </p:nvSpPr>
        <p:spPr>
          <a:xfrm>
            <a:off x="4345261" y="2716244"/>
            <a:ext cx="1371602" cy="1371602"/>
          </a:xfrm>
          <a:prstGeom prst="rect">
            <a:avLst/>
          </a:prstGeom>
          <a:solidFill>
            <a:srgbClr val="002D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2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4541522" y="2912506"/>
            <a:ext cx="979080" cy="979078"/>
          </a:xfrm>
          <a:prstGeom prst="rect">
            <a:avLst/>
          </a:prstGeom>
          <a:noFill/>
        </p:spPr>
        <p:txBody>
          <a:bodyPr lIns="0" tIns="91440" rIns="0">
            <a:normAutofit/>
          </a:bodyPr>
          <a:lstStyle>
            <a:lvl1pPr marL="0" indent="0" algn="ctr">
              <a:buNone/>
              <a:defRPr sz="1000" b="0" spc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icon</a:t>
            </a:r>
          </a:p>
        </p:txBody>
      </p:sp>
      <p:sp>
        <p:nvSpPr>
          <p:cNvPr id="23" name="Rectangle 22"/>
          <p:cNvSpPr/>
          <p:nvPr userDrawn="1"/>
        </p:nvSpPr>
        <p:spPr>
          <a:xfrm>
            <a:off x="6431808" y="4788486"/>
            <a:ext cx="1371602" cy="1371602"/>
          </a:xfrm>
          <a:prstGeom prst="rect">
            <a:avLst/>
          </a:prstGeom>
          <a:solidFill>
            <a:srgbClr val="002D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4" name="Picture Placeholder 6"/>
          <p:cNvSpPr>
            <a:spLocks noGrp="1"/>
          </p:cNvSpPr>
          <p:nvPr>
            <p:ph type="pic" sz="quarter" idx="19" hasCustomPrompt="1"/>
          </p:nvPr>
        </p:nvSpPr>
        <p:spPr>
          <a:xfrm>
            <a:off x="6628069" y="4984748"/>
            <a:ext cx="979080" cy="979078"/>
          </a:xfrm>
          <a:prstGeom prst="rect">
            <a:avLst/>
          </a:prstGeom>
          <a:noFill/>
        </p:spPr>
        <p:txBody>
          <a:bodyPr lIns="0" tIns="91440" rIns="0">
            <a:normAutofit/>
          </a:bodyPr>
          <a:lstStyle>
            <a:lvl1pPr marL="0" indent="0" algn="ctr">
              <a:buNone/>
              <a:defRPr sz="1000" b="0" spc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icon</a:t>
            </a:r>
          </a:p>
        </p:txBody>
      </p:sp>
      <p:sp>
        <p:nvSpPr>
          <p:cNvPr id="25" name="Rectangle 24"/>
          <p:cNvSpPr/>
          <p:nvPr userDrawn="1"/>
        </p:nvSpPr>
        <p:spPr>
          <a:xfrm>
            <a:off x="4345261" y="4788486"/>
            <a:ext cx="1371602" cy="1371602"/>
          </a:xfrm>
          <a:prstGeom prst="rect">
            <a:avLst/>
          </a:prstGeom>
          <a:solidFill>
            <a:srgbClr val="002D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6" name="Picture Placeholder 6"/>
          <p:cNvSpPr>
            <a:spLocks noGrp="1"/>
          </p:cNvSpPr>
          <p:nvPr>
            <p:ph type="pic" sz="quarter" idx="20" hasCustomPrompt="1"/>
          </p:nvPr>
        </p:nvSpPr>
        <p:spPr>
          <a:xfrm>
            <a:off x="4541522" y="4984748"/>
            <a:ext cx="979080" cy="979078"/>
          </a:xfrm>
          <a:prstGeom prst="rect">
            <a:avLst/>
          </a:prstGeom>
          <a:noFill/>
        </p:spPr>
        <p:txBody>
          <a:bodyPr lIns="0" tIns="91440" rIns="0">
            <a:normAutofit/>
          </a:bodyPr>
          <a:lstStyle>
            <a:lvl1pPr marL="0" indent="0" algn="ctr">
              <a:buNone/>
              <a:defRPr sz="1000" b="0" spc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icon</a:t>
            </a:r>
          </a:p>
        </p:txBody>
      </p:sp>
      <p:sp>
        <p:nvSpPr>
          <p:cNvPr id="28" name="Text Placeholder 8"/>
          <p:cNvSpPr>
            <a:spLocks noGrp="1"/>
          </p:cNvSpPr>
          <p:nvPr>
            <p:ph type="body" sz="quarter" idx="23" hasCustomPrompt="1"/>
          </p:nvPr>
        </p:nvSpPr>
        <p:spPr>
          <a:xfrm>
            <a:off x="7906466" y="2681902"/>
            <a:ext cx="4015939" cy="352857"/>
          </a:xfrm>
        </p:spPr>
        <p:txBody>
          <a:bodyPr anchor="t" anchorCtr="0"/>
          <a:lstStyle>
            <a:lvl1pPr marL="0" indent="0">
              <a:buNone/>
              <a:defRPr sz="2000" spc="200" baseline="0"/>
            </a:lvl1pPr>
            <a:lvl2pPr>
              <a:defRPr baseline="0"/>
            </a:lvl2pPr>
          </a:lstStyle>
          <a:p>
            <a:pPr lvl="0"/>
            <a:r>
              <a:rPr lang="en-US" dirty="0"/>
              <a:t>ICON TITLE</a:t>
            </a:r>
          </a:p>
        </p:txBody>
      </p:sp>
      <p:sp>
        <p:nvSpPr>
          <p:cNvPr id="34" name="Text Placeholder 33"/>
          <p:cNvSpPr>
            <a:spLocks noGrp="1"/>
          </p:cNvSpPr>
          <p:nvPr>
            <p:ph type="body" sz="quarter" idx="26" hasCustomPrompt="1"/>
          </p:nvPr>
        </p:nvSpPr>
        <p:spPr>
          <a:xfrm>
            <a:off x="7905750" y="3108607"/>
            <a:ext cx="4017309" cy="979239"/>
          </a:xfrm>
        </p:spPr>
        <p:txBody>
          <a:bodyPr>
            <a:noAutofit/>
          </a:bodyPr>
          <a:lstStyle>
            <a:lvl1pPr marL="0" indent="0">
              <a:buNone/>
              <a:defRPr sz="2400" b="0" spc="0" baseline="0"/>
            </a:lvl1pPr>
            <a:lvl2pPr>
              <a:defRPr sz="2000" b="0"/>
            </a:lvl2pPr>
            <a:lvl3pPr>
              <a:defRPr sz="2000" b="0"/>
            </a:lvl3pPr>
            <a:lvl4pPr>
              <a:defRPr sz="2000" b="0"/>
            </a:lvl4pPr>
            <a:lvl5pPr>
              <a:defRPr sz="2000" b="0"/>
            </a:lvl5pPr>
          </a:lstStyle>
          <a:p>
            <a:pPr lvl="0"/>
            <a:r>
              <a:rPr lang="en-US" dirty="0"/>
              <a:t>Short description</a:t>
            </a:r>
          </a:p>
        </p:txBody>
      </p:sp>
      <p:sp>
        <p:nvSpPr>
          <p:cNvPr id="35" name="Text Placeholder 8"/>
          <p:cNvSpPr>
            <a:spLocks noGrp="1"/>
          </p:cNvSpPr>
          <p:nvPr>
            <p:ph type="body" sz="quarter" idx="27" hasCustomPrompt="1"/>
          </p:nvPr>
        </p:nvSpPr>
        <p:spPr>
          <a:xfrm>
            <a:off x="268941" y="2681902"/>
            <a:ext cx="3973264" cy="352857"/>
          </a:xfrm>
        </p:spPr>
        <p:txBody>
          <a:bodyPr anchor="t" anchorCtr="0"/>
          <a:lstStyle>
            <a:lvl1pPr marL="0" indent="0" algn="r">
              <a:buNone/>
              <a:defRPr sz="2000" spc="200" baseline="0"/>
            </a:lvl1pPr>
            <a:lvl2pPr>
              <a:defRPr baseline="0"/>
            </a:lvl2pPr>
          </a:lstStyle>
          <a:p>
            <a:pPr lvl="0"/>
            <a:r>
              <a:rPr lang="en-US" dirty="0"/>
              <a:t>ICON TITLE</a:t>
            </a:r>
          </a:p>
        </p:txBody>
      </p:sp>
      <p:sp>
        <p:nvSpPr>
          <p:cNvPr id="36" name="Text Placeholder 33"/>
          <p:cNvSpPr>
            <a:spLocks noGrp="1"/>
          </p:cNvSpPr>
          <p:nvPr>
            <p:ph type="body" sz="quarter" idx="28" hasCustomPrompt="1"/>
          </p:nvPr>
        </p:nvSpPr>
        <p:spPr>
          <a:xfrm>
            <a:off x="268240" y="3108607"/>
            <a:ext cx="3974619" cy="979239"/>
          </a:xfrm>
        </p:spPr>
        <p:txBody>
          <a:bodyPr>
            <a:noAutofit/>
          </a:bodyPr>
          <a:lstStyle>
            <a:lvl1pPr marL="0" indent="0" algn="r">
              <a:buNone/>
              <a:defRPr sz="2400" b="0" spc="0" baseline="0"/>
            </a:lvl1pPr>
            <a:lvl2pPr>
              <a:defRPr sz="2000" b="0"/>
            </a:lvl2pPr>
            <a:lvl3pPr>
              <a:defRPr sz="2000" b="0"/>
            </a:lvl3pPr>
            <a:lvl4pPr>
              <a:defRPr sz="2000" b="0"/>
            </a:lvl4pPr>
            <a:lvl5pPr>
              <a:defRPr sz="2000" b="0"/>
            </a:lvl5pPr>
          </a:lstStyle>
          <a:p>
            <a:pPr lvl="0"/>
            <a:r>
              <a:rPr lang="en-US" dirty="0"/>
              <a:t>Short description</a:t>
            </a:r>
          </a:p>
        </p:txBody>
      </p:sp>
      <p:sp>
        <p:nvSpPr>
          <p:cNvPr id="37" name="Text Placeholder 8"/>
          <p:cNvSpPr>
            <a:spLocks noGrp="1"/>
          </p:cNvSpPr>
          <p:nvPr>
            <p:ph type="body" sz="quarter" idx="29" hasCustomPrompt="1"/>
          </p:nvPr>
        </p:nvSpPr>
        <p:spPr>
          <a:xfrm>
            <a:off x="7906466" y="4748542"/>
            <a:ext cx="4015939" cy="352857"/>
          </a:xfrm>
        </p:spPr>
        <p:txBody>
          <a:bodyPr anchor="t" anchorCtr="0"/>
          <a:lstStyle>
            <a:lvl1pPr marL="0" indent="0">
              <a:buNone/>
              <a:defRPr sz="2000" spc="200" baseline="0"/>
            </a:lvl1pPr>
            <a:lvl2pPr>
              <a:defRPr baseline="0"/>
            </a:lvl2pPr>
          </a:lstStyle>
          <a:p>
            <a:pPr lvl="0"/>
            <a:r>
              <a:rPr lang="en-US" dirty="0"/>
              <a:t>ICON TITLE</a:t>
            </a:r>
          </a:p>
        </p:txBody>
      </p:sp>
      <p:sp>
        <p:nvSpPr>
          <p:cNvPr id="38" name="Text Placeholder 33"/>
          <p:cNvSpPr>
            <a:spLocks noGrp="1"/>
          </p:cNvSpPr>
          <p:nvPr>
            <p:ph type="body" sz="quarter" idx="30" hasCustomPrompt="1"/>
          </p:nvPr>
        </p:nvSpPr>
        <p:spPr>
          <a:xfrm>
            <a:off x="7905750" y="5175214"/>
            <a:ext cx="4017309" cy="979239"/>
          </a:xfrm>
        </p:spPr>
        <p:txBody>
          <a:bodyPr>
            <a:noAutofit/>
          </a:bodyPr>
          <a:lstStyle>
            <a:lvl1pPr marL="0" indent="0">
              <a:buNone/>
              <a:defRPr sz="2400" b="0" spc="0" baseline="0"/>
            </a:lvl1pPr>
            <a:lvl2pPr>
              <a:defRPr sz="2000" b="0"/>
            </a:lvl2pPr>
            <a:lvl3pPr>
              <a:defRPr sz="2000" b="0"/>
            </a:lvl3pPr>
            <a:lvl4pPr>
              <a:defRPr sz="2000" b="0"/>
            </a:lvl4pPr>
            <a:lvl5pPr>
              <a:defRPr sz="2000" b="0"/>
            </a:lvl5pPr>
          </a:lstStyle>
          <a:p>
            <a:pPr lvl="0"/>
            <a:r>
              <a:rPr lang="en-US" dirty="0"/>
              <a:t>Short description</a:t>
            </a:r>
          </a:p>
        </p:txBody>
      </p:sp>
      <p:sp>
        <p:nvSpPr>
          <p:cNvPr id="39" name="Text Placeholder 8"/>
          <p:cNvSpPr>
            <a:spLocks noGrp="1"/>
          </p:cNvSpPr>
          <p:nvPr>
            <p:ph type="body" sz="quarter" idx="31" hasCustomPrompt="1"/>
          </p:nvPr>
        </p:nvSpPr>
        <p:spPr>
          <a:xfrm>
            <a:off x="268941" y="4748542"/>
            <a:ext cx="3973264" cy="352857"/>
          </a:xfrm>
        </p:spPr>
        <p:txBody>
          <a:bodyPr anchor="t" anchorCtr="0"/>
          <a:lstStyle>
            <a:lvl1pPr marL="0" indent="0" algn="r">
              <a:buNone/>
              <a:defRPr sz="2000" spc="200" baseline="0"/>
            </a:lvl1pPr>
            <a:lvl2pPr>
              <a:defRPr baseline="0"/>
            </a:lvl2pPr>
          </a:lstStyle>
          <a:p>
            <a:pPr lvl="0"/>
            <a:r>
              <a:rPr lang="en-US" dirty="0"/>
              <a:t>ICON TITLE</a:t>
            </a:r>
          </a:p>
        </p:txBody>
      </p:sp>
      <p:sp>
        <p:nvSpPr>
          <p:cNvPr id="40" name="Text Placeholder 33"/>
          <p:cNvSpPr>
            <a:spLocks noGrp="1"/>
          </p:cNvSpPr>
          <p:nvPr>
            <p:ph type="body" sz="quarter" idx="32" hasCustomPrompt="1"/>
          </p:nvPr>
        </p:nvSpPr>
        <p:spPr>
          <a:xfrm>
            <a:off x="268240" y="5175247"/>
            <a:ext cx="3974619" cy="979239"/>
          </a:xfrm>
        </p:spPr>
        <p:txBody>
          <a:bodyPr>
            <a:noAutofit/>
          </a:bodyPr>
          <a:lstStyle>
            <a:lvl1pPr marL="0" indent="0" algn="r">
              <a:buNone/>
              <a:defRPr sz="2400" b="0" spc="0" baseline="0"/>
            </a:lvl1pPr>
            <a:lvl2pPr>
              <a:defRPr sz="2000" b="0"/>
            </a:lvl2pPr>
            <a:lvl3pPr>
              <a:defRPr sz="2000" b="0"/>
            </a:lvl3pPr>
            <a:lvl4pPr>
              <a:defRPr sz="2000" b="0"/>
            </a:lvl4pPr>
            <a:lvl5pPr>
              <a:defRPr sz="2000" b="0"/>
            </a:lvl5pPr>
          </a:lstStyle>
          <a:p>
            <a:pPr lvl="0"/>
            <a:r>
              <a:rPr lang="en-US" dirty="0"/>
              <a:t>Short description</a:t>
            </a:r>
          </a:p>
        </p:txBody>
      </p:sp>
      <p:sp>
        <p:nvSpPr>
          <p:cNvPr id="27" name="Title 1"/>
          <p:cNvSpPr>
            <a:spLocks noGrp="1"/>
          </p:cNvSpPr>
          <p:nvPr>
            <p:ph type="title" hasCustomPrompt="1"/>
          </p:nvPr>
        </p:nvSpPr>
        <p:spPr>
          <a:xfrm>
            <a:off x="269595" y="542571"/>
            <a:ext cx="11652810" cy="701731"/>
          </a:xfrm>
        </p:spPr>
        <p:txBody>
          <a:bodyPr anchor="ctr" anchorCtr="0">
            <a:spAutoFit/>
          </a:bodyPr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Title – 1-5 words/1 line</a:t>
            </a:r>
          </a:p>
        </p:txBody>
      </p:sp>
      <p:sp>
        <p:nvSpPr>
          <p:cNvPr id="31" name="Subtitle 2">
            <a:extLst>
              <a:ext uri="{FF2B5EF4-FFF2-40B4-BE49-F238E27FC236}">
                <a16:creationId xmlns:a16="http://schemas.microsoft.com/office/drawing/2014/main" id="{61E620D7-B1F1-E348-935F-C3B2B1A96AC1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528585" y="1479601"/>
            <a:ext cx="9134832" cy="757130"/>
          </a:xfrm>
        </p:spPr>
        <p:txBody>
          <a:bodyPr wrap="square">
            <a:spAutoFit/>
          </a:bodyPr>
          <a:lstStyle>
            <a:lvl1pPr marL="0" indent="0" algn="ctr">
              <a:buNone/>
              <a:defRPr sz="2400" b="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</p:spTree>
  </p:cSld>
  <p:clrMapOvr>
    <a:masterClrMapping/>
  </p:clrMapOvr>
</p:sldLayout>
</file>

<file path=ppt/slideLayouts/slideLayout2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Icons Aqua-Fer Slide - Whiteca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6431808" y="2716244"/>
            <a:ext cx="1371602" cy="1371602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Date Placeholder 4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5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8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179859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9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6628069" y="2912506"/>
            <a:ext cx="979080" cy="979078"/>
          </a:xfrm>
          <a:prstGeom prst="rect">
            <a:avLst/>
          </a:prstGeom>
          <a:noFill/>
        </p:spPr>
        <p:txBody>
          <a:bodyPr lIns="0" tIns="91440" rIns="0">
            <a:normAutofit/>
          </a:bodyPr>
          <a:lstStyle>
            <a:lvl1pPr marL="0" indent="0" algn="ctr">
              <a:buNone/>
              <a:defRPr sz="1000" b="0" spc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icon</a:t>
            </a:r>
          </a:p>
        </p:txBody>
      </p:sp>
      <p:sp>
        <p:nvSpPr>
          <p:cNvPr id="20" name="Rectangle 19"/>
          <p:cNvSpPr/>
          <p:nvPr userDrawn="1"/>
        </p:nvSpPr>
        <p:spPr>
          <a:xfrm>
            <a:off x="4345261" y="2716244"/>
            <a:ext cx="1371602" cy="1371602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2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4541522" y="2912506"/>
            <a:ext cx="979080" cy="979078"/>
          </a:xfrm>
          <a:prstGeom prst="rect">
            <a:avLst/>
          </a:prstGeom>
          <a:noFill/>
        </p:spPr>
        <p:txBody>
          <a:bodyPr lIns="0" tIns="91440" rIns="0">
            <a:normAutofit/>
          </a:bodyPr>
          <a:lstStyle>
            <a:lvl1pPr marL="0" indent="0" algn="ctr">
              <a:buNone/>
              <a:defRPr sz="1000" b="0" spc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icon</a:t>
            </a:r>
          </a:p>
        </p:txBody>
      </p:sp>
      <p:sp>
        <p:nvSpPr>
          <p:cNvPr id="23" name="Rectangle 22"/>
          <p:cNvSpPr/>
          <p:nvPr userDrawn="1"/>
        </p:nvSpPr>
        <p:spPr>
          <a:xfrm>
            <a:off x="6431808" y="4788486"/>
            <a:ext cx="1371602" cy="1371602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4" name="Picture Placeholder 6"/>
          <p:cNvSpPr>
            <a:spLocks noGrp="1"/>
          </p:cNvSpPr>
          <p:nvPr>
            <p:ph type="pic" sz="quarter" idx="19" hasCustomPrompt="1"/>
          </p:nvPr>
        </p:nvSpPr>
        <p:spPr>
          <a:xfrm>
            <a:off x="6628069" y="4984748"/>
            <a:ext cx="979080" cy="979078"/>
          </a:xfrm>
          <a:prstGeom prst="rect">
            <a:avLst/>
          </a:prstGeom>
          <a:noFill/>
        </p:spPr>
        <p:txBody>
          <a:bodyPr lIns="0" tIns="91440" rIns="0">
            <a:normAutofit/>
          </a:bodyPr>
          <a:lstStyle>
            <a:lvl1pPr marL="0" indent="0" algn="ctr">
              <a:buNone/>
              <a:defRPr sz="1000" b="0" spc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icon</a:t>
            </a:r>
          </a:p>
        </p:txBody>
      </p:sp>
      <p:sp>
        <p:nvSpPr>
          <p:cNvPr id="25" name="Rectangle 24"/>
          <p:cNvSpPr/>
          <p:nvPr userDrawn="1"/>
        </p:nvSpPr>
        <p:spPr>
          <a:xfrm>
            <a:off x="4345261" y="4788486"/>
            <a:ext cx="1371602" cy="1371602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6" name="Picture Placeholder 6"/>
          <p:cNvSpPr>
            <a:spLocks noGrp="1"/>
          </p:cNvSpPr>
          <p:nvPr>
            <p:ph type="pic" sz="quarter" idx="20" hasCustomPrompt="1"/>
          </p:nvPr>
        </p:nvSpPr>
        <p:spPr>
          <a:xfrm>
            <a:off x="4541522" y="4984748"/>
            <a:ext cx="979080" cy="979078"/>
          </a:xfrm>
          <a:prstGeom prst="rect">
            <a:avLst/>
          </a:prstGeom>
          <a:noFill/>
        </p:spPr>
        <p:txBody>
          <a:bodyPr lIns="0" tIns="91440" rIns="0">
            <a:normAutofit/>
          </a:bodyPr>
          <a:lstStyle>
            <a:lvl1pPr marL="0" indent="0" algn="ctr">
              <a:buNone/>
              <a:defRPr sz="1000" b="0" spc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icon</a:t>
            </a:r>
          </a:p>
        </p:txBody>
      </p:sp>
      <p:sp>
        <p:nvSpPr>
          <p:cNvPr id="28" name="Text Placeholder 8"/>
          <p:cNvSpPr>
            <a:spLocks noGrp="1"/>
          </p:cNvSpPr>
          <p:nvPr>
            <p:ph type="body" sz="quarter" idx="23" hasCustomPrompt="1"/>
          </p:nvPr>
        </p:nvSpPr>
        <p:spPr>
          <a:xfrm>
            <a:off x="7906466" y="2681902"/>
            <a:ext cx="4015939" cy="352857"/>
          </a:xfrm>
        </p:spPr>
        <p:txBody>
          <a:bodyPr anchor="t" anchorCtr="0"/>
          <a:lstStyle>
            <a:lvl1pPr marL="0" indent="0">
              <a:buNone/>
              <a:defRPr sz="2000" spc="200" baseline="0"/>
            </a:lvl1pPr>
            <a:lvl2pPr>
              <a:defRPr baseline="0"/>
            </a:lvl2pPr>
          </a:lstStyle>
          <a:p>
            <a:pPr lvl="0"/>
            <a:r>
              <a:rPr lang="en-US" dirty="0"/>
              <a:t>ICON TITLE</a:t>
            </a:r>
          </a:p>
        </p:txBody>
      </p:sp>
      <p:sp>
        <p:nvSpPr>
          <p:cNvPr id="34" name="Text Placeholder 33"/>
          <p:cNvSpPr>
            <a:spLocks noGrp="1"/>
          </p:cNvSpPr>
          <p:nvPr>
            <p:ph type="body" sz="quarter" idx="26" hasCustomPrompt="1"/>
          </p:nvPr>
        </p:nvSpPr>
        <p:spPr>
          <a:xfrm>
            <a:off x="7905750" y="3108607"/>
            <a:ext cx="4017309" cy="979239"/>
          </a:xfrm>
        </p:spPr>
        <p:txBody>
          <a:bodyPr>
            <a:noAutofit/>
          </a:bodyPr>
          <a:lstStyle>
            <a:lvl1pPr marL="0" indent="0">
              <a:buNone/>
              <a:defRPr sz="2400" b="0" spc="0" baseline="0"/>
            </a:lvl1pPr>
            <a:lvl2pPr>
              <a:defRPr sz="2000" b="0"/>
            </a:lvl2pPr>
            <a:lvl3pPr>
              <a:defRPr sz="2000" b="0"/>
            </a:lvl3pPr>
            <a:lvl4pPr>
              <a:defRPr sz="2000" b="0"/>
            </a:lvl4pPr>
            <a:lvl5pPr>
              <a:defRPr sz="2000" b="0"/>
            </a:lvl5pPr>
          </a:lstStyle>
          <a:p>
            <a:pPr lvl="0"/>
            <a:r>
              <a:rPr lang="en-US" dirty="0"/>
              <a:t>Short description</a:t>
            </a:r>
          </a:p>
        </p:txBody>
      </p:sp>
      <p:sp>
        <p:nvSpPr>
          <p:cNvPr id="35" name="Text Placeholder 8"/>
          <p:cNvSpPr>
            <a:spLocks noGrp="1"/>
          </p:cNvSpPr>
          <p:nvPr>
            <p:ph type="body" sz="quarter" idx="27" hasCustomPrompt="1"/>
          </p:nvPr>
        </p:nvSpPr>
        <p:spPr>
          <a:xfrm>
            <a:off x="268941" y="2681902"/>
            <a:ext cx="3973264" cy="352857"/>
          </a:xfrm>
        </p:spPr>
        <p:txBody>
          <a:bodyPr anchor="t" anchorCtr="0"/>
          <a:lstStyle>
            <a:lvl1pPr marL="0" indent="0" algn="r">
              <a:buNone/>
              <a:defRPr sz="2000" spc="200" baseline="0"/>
            </a:lvl1pPr>
            <a:lvl2pPr>
              <a:defRPr baseline="0"/>
            </a:lvl2pPr>
          </a:lstStyle>
          <a:p>
            <a:pPr lvl="0"/>
            <a:r>
              <a:rPr lang="en-US" dirty="0"/>
              <a:t>ICON TITLE</a:t>
            </a:r>
          </a:p>
        </p:txBody>
      </p:sp>
      <p:sp>
        <p:nvSpPr>
          <p:cNvPr id="36" name="Text Placeholder 33"/>
          <p:cNvSpPr>
            <a:spLocks noGrp="1"/>
          </p:cNvSpPr>
          <p:nvPr>
            <p:ph type="body" sz="quarter" idx="28" hasCustomPrompt="1"/>
          </p:nvPr>
        </p:nvSpPr>
        <p:spPr>
          <a:xfrm>
            <a:off x="268240" y="3108607"/>
            <a:ext cx="3974619" cy="979239"/>
          </a:xfrm>
        </p:spPr>
        <p:txBody>
          <a:bodyPr>
            <a:noAutofit/>
          </a:bodyPr>
          <a:lstStyle>
            <a:lvl1pPr marL="0" indent="0" algn="r">
              <a:buNone/>
              <a:defRPr sz="2400" b="0" spc="0" baseline="0"/>
            </a:lvl1pPr>
            <a:lvl2pPr>
              <a:defRPr sz="2000" b="0"/>
            </a:lvl2pPr>
            <a:lvl3pPr>
              <a:defRPr sz="2000" b="0"/>
            </a:lvl3pPr>
            <a:lvl4pPr>
              <a:defRPr sz="2000" b="0"/>
            </a:lvl4pPr>
            <a:lvl5pPr>
              <a:defRPr sz="2000" b="0"/>
            </a:lvl5pPr>
          </a:lstStyle>
          <a:p>
            <a:pPr lvl="0"/>
            <a:r>
              <a:rPr lang="en-US" dirty="0"/>
              <a:t>Short description</a:t>
            </a:r>
          </a:p>
        </p:txBody>
      </p:sp>
      <p:sp>
        <p:nvSpPr>
          <p:cNvPr id="37" name="Text Placeholder 8"/>
          <p:cNvSpPr>
            <a:spLocks noGrp="1"/>
          </p:cNvSpPr>
          <p:nvPr>
            <p:ph type="body" sz="quarter" idx="29" hasCustomPrompt="1"/>
          </p:nvPr>
        </p:nvSpPr>
        <p:spPr>
          <a:xfrm>
            <a:off x="7906466" y="4748542"/>
            <a:ext cx="4015939" cy="352857"/>
          </a:xfrm>
        </p:spPr>
        <p:txBody>
          <a:bodyPr anchor="t" anchorCtr="0"/>
          <a:lstStyle>
            <a:lvl1pPr marL="0" indent="0">
              <a:buNone/>
              <a:defRPr sz="2000" spc="200" baseline="0"/>
            </a:lvl1pPr>
            <a:lvl2pPr>
              <a:defRPr baseline="0"/>
            </a:lvl2pPr>
          </a:lstStyle>
          <a:p>
            <a:pPr lvl="0"/>
            <a:r>
              <a:rPr lang="en-US"/>
              <a:t>ICON TITLE</a:t>
            </a:r>
            <a:endParaRPr lang="en-US" dirty="0"/>
          </a:p>
        </p:txBody>
      </p:sp>
      <p:sp>
        <p:nvSpPr>
          <p:cNvPr id="38" name="Text Placeholder 33"/>
          <p:cNvSpPr>
            <a:spLocks noGrp="1"/>
          </p:cNvSpPr>
          <p:nvPr>
            <p:ph type="body" sz="quarter" idx="30" hasCustomPrompt="1"/>
          </p:nvPr>
        </p:nvSpPr>
        <p:spPr>
          <a:xfrm>
            <a:off x="7905750" y="5175214"/>
            <a:ext cx="4017309" cy="979239"/>
          </a:xfrm>
        </p:spPr>
        <p:txBody>
          <a:bodyPr>
            <a:noAutofit/>
          </a:bodyPr>
          <a:lstStyle>
            <a:lvl1pPr marL="0" indent="0">
              <a:buNone/>
              <a:defRPr sz="2400" b="0" spc="0" baseline="0"/>
            </a:lvl1pPr>
            <a:lvl2pPr>
              <a:defRPr sz="2000" b="0"/>
            </a:lvl2pPr>
            <a:lvl3pPr>
              <a:defRPr sz="2000" b="0"/>
            </a:lvl3pPr>
            <a:lvl4pPr>
              <a:defRPr sz="2000" b="0"/>
            </a:lvl4pPr>
            <a:lvl5pPr>
              <a:defRPr sz="2000" b="0"/>
            </a:lvl5pPr>
          </a:lstStyle>
          <a:p>
            <a:pPr lvl="0"/>
            <a:r>
              <a:rPr lang="en-US" dirty="0"/>
              <a:t>Short description</a:t>
            </a:r>
          </a:p>
        </p:txBody>
      </p:sp>
      <p:sp>
        <p:nvSpPr>
          <p:cNvPr id="39" name="Text Placeholder 8"/>
          <p:cNvSpPr>
            <a:spLocks noGrp="1"/>
          </p:cNvSpPr>
          <p:nvPr>
            <p:ph type="body" sz="quarter" idx="31" hasCustomPrompt="1"/>
          </p:nvPr>
        </p:nvSpPr>
        <p:spPr>
          <a:xfrm>
            <a:off x="268941" y="4748542"/>
            <a:ext cx="3973264" cy="352857"/>
          </a:xfrm>
        </p:spPr>
        <p:txBody>
          <a:bodyPr anchor="t" anchorCtr="0"/>
          <a:lstStyle>
            <a:lvl1pPr marL="0" indent="0" algn="r">
              <a:buNone/>
              <a:defRPr sz="2000" spc="200" baseline="0"/>
            </a:lvl1pPr>
            <a:lvl2pPr>
              <a:defRPr baseline="0"/>
            </a:lvl2pPr>
          </a:lstStyle>
          <a:p>
            <a:pPr lvl="0"/>
            <a:r>
              <a:rPr lang="en-US"/>
              <a:t>ICON TITLE</a:t>
            </a:r>
            <a:endParaRPr lang="en-US" dirty="0"/>
          </a:p>
        </p:txBody>
      </p:sp>
      <p:sp>
        <p:nvSpPr>
          <p:cNvPr id="40" name="Text Placeholder 33"/>
          <p:cNvSpPr>
            <a:spLocks noGrp="1"/>
          </p:cNvSpPr>
          <p:nvPr>
            <p:ph type="body" sz="quarter" idx="32" hasCustomPrompt="1"/>
          </p:nvPr>
        </p:nvSpPr>
        <p:spPr>
          <a:xfrm>
            <a:off x="268240" y="5175247"/>
            <a:ext cx="3974619" cy="979239"/>
          </a:xfrm>
        </p:spPr>
        <p:txBody>
          <a:bodyPr>
            <a:noAutofit/>
          </a:bodyPr>
          <a:lstStyle>
            <a:lvl1pPr marL="0" indent="0" algn="r">
              <a:buNone/>
              <a:defRPr sz="2400" b="0" spc="0" baseline="0"/>
            </a:lvl1pPr>
            <a:lvl2pPr>
              <a:defRPr sz="2000" b="0"/>
            </a:lvl2pPr>
            <a:lvl3pPr>
              <a:defRPr sz="2000" b="0"/>
            </a:lvl3pPr>
            <a:lvl4pPr>
              <a:defRPr sz="2000" b="0"/>
            </a:lvl4pPr>
            <a:lvl5pPr>
              <a:defRPr sz="2000" b="0"/>
            </a:lvl5pPr>
          </a:lstStyle>
          <a:p>
            <a:pPr lvl="0"/>
            <a:r>
              <a:rPr lang="en-US" dirty="0"/>
              <a:t>Short description</a:t>
            </a:r>
          </a:p>
        </p:txBody>
      </p:sp>
      <p:sp>
        <p:nvSpPr>
          <p:cNvPr id="27" name="Title 1"/>
          <p:cNvSpPr>
            <a:spLocks noGrp="1"/>
          </p:cNvSpPr>
          <p:nvPr>
            <p:ph type="title" hasCustomPrompt="1"/>
          </p:nvPr>
        </p:nvSpPr>
        <p:spPr>
          <a:xfrm>
            <a:off x="269595" y="542571"/>
            <a:ext cx="11652810" cy="701731"/>
          </a:xfrm>
        </p:spPr>
        <p:txBody>
          <a:bodyPr anchor="ctr" anchorCtr="0">
            <a:spAutoFit/>
          </a:bodyPr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Title – 1-5 words/1 line</a:t>
            </a:r>
          </a:p>
        </p:txBody>
      </p:sp>
      <p:sp>
        <p:nvSpPr>
          <p:cNvPr id="30" name="Subtitle 2">
            <a:extLst>
              <a:ext uri="{FF2B5EF4-FFF2-40B4-BE49-F238E27FC236}">
                <a16:creationId xmlns:a16="http://schemas.microsoft.com/office/drawing/2014/main" id="{D6A03834-44F9-1A4D-9BFA-1C1501E0E19F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528585" y="1479601"/>
            <a:ext cx="9134832" cy="757130"/>
          </a:xfrm>
        </p:spPr>
        <p:txBody>
          <a:bodyPr wrap="square">
            <a:spAutoFit/>
          </a:bodyPr>
          <a:lstStyle>
            <a:lvl1pPr marL="0" indent="0" algn="ctr">
              <a:buNone/>
              <a:defRPr sz="2400" b="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</p:spTree>
  </p:cSld>
  <p:clrMapOvr>
    <a:masterClrMapping/>
  </p:clrMapOvr>
</p:sldLayout>
</file>

<file path=ppt/slideLayouts/slideLayout2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Icons Gideon Green Slide - Whiteca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6431808" y="2716244"/>
            <a:ext cx="1371602" cy="1371602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Date Placeholder 4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5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8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179859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9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6628069" y="2912506"/>
            <a:ext cx="979080" cy="979078"/>
          </a:xfrm>
          <a:prstGeom prst="rect">
            <a:avLst/>
          </a:prstGeom>
          <a:noFill/>
        </p:spPr>
        <p:txBody>
          <a:bodyPr lIns="0" tIns="91440" rIns="0">
            <a:normAutofit/>
          </a:bodyPr>
          <a:lstStyle>
            <a:lvl1pPr marL="0" indent="0" algn="ctr">
              <a:buNone/>
              <a:defRPr sz="1000" b="0" spc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icon</a:t>
            </a:r>
          </a:p>
        </p:txBody>
      </p:sp>
      <p:sp>
        <p:nvSpPr>
          <p:cNvPr id="20" name="Rectangle 19"/>
          <p:cNvSpPr/>
          <p:nvPr userDrawn="1"/>
        </p:nvSpPr>
        <p:spPr>
          <a:xfrm>
            <a:off x="4345261" y="2716244"/>
            <a:ext cx="1371602" cy="1371602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2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4541522" y="2912506"/>
            <a:ext cx="979080" cy="979078"/>
          </a:xfrm>
          <a:prstGeom prst="rect">
            <a:avLst/>
          </a:prstGeom>
          <a:noFill/>
        </p:spPr>
        <p:txBody>
          <a:bodyPr lIns="0" tIns="91440" rIns="0">
            <a:normAutofit/>
          </a:bodyPr>
          <a:lstStyle>
            <a:lvl1pPr marL="0" indent="0" algn="ctr">
              <a:buNone/>
              <a:defRPr sz="1000" b="0" spc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icon</a:t>
            </a:r>
          </a:p>
        </p:txBody>
      </p:sp>
      <p:sp>
        <p:nvSpPr>
          <p:cNvPr id="23" name="Rectangle 22"/>
          <p:cNvSpPr/>
          <p:nvPr userDrawn="1"/>
        </p:nvSpPr>
        <p:spPr>
          <a:xfrm>
            <a:off x="6431808" y="4788486"/>
            <a:ext cx="1371602" cy="1371602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4" name="Picture Placeholder 6"/>
          <p:cNvSpPr>
            <a:spLocks noGrp="1"/>
          </p:cNvSpPr>
          <p:nvPr>
            <p:ph type="pic" sz="quarter" idx="19" hasCustomPrompt="1"/>
          </p:nvPr>
        </p:nvSpPr>
        <p:spPr>
          <a:xfrm>
            <a:off x="6628069" y="4984748"/>
            <a:ext cx="979080" cy="979078"/>
          </a:xfrm>
          <a:prstGeom prst="rect">
            <a:avLst/>
          </a:prstGeom>
          <a:noFill/>
        </p:spPr>
        <p:txBody>
          <a:bodyPr lIns="0" tIns="91440" rIns="0">
            <a:normAutofit/>
          </a:bodyPr>
          <a:lstStyle>
            <a:lvl1pPr marL="0" indent="0" algn="ctr">
              <a:buNone/>
              <a:defRPr sz="1000" b="0" spc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icon</a:t>
            </a:r>
          </a:p>
        </p:txBody>
      </p:sp>
      <p:sp>
        <p:nvSpPr>
          <p:cNvPr id="25" name="Rectangle 24"/>
          <p:cNvSpPr/>
          <p:nvPr userDrawn="1"/>
        </p:nvSpPr>
        <p:spPr>
          <a:xfrm>
            <a:off x="4345261" y="4788486"/>
            <a:ext cx="1371602" cy="1371602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6" name="Picture Placeholder 6"/>
          <p:cNvSpPr>
            <a:spLocks noGrp="1"/>
          </p:cNvSpPr>
          <p:nvPr>
            <p:ph type="pic" sz="quarter" idx="20" hasCustomPrompt="1"/>
          </p:nvPr>
        </p:nvSpPr>
        <p:spPr>
          <a:xfrm>
            <a:off x="4541522" y="4984748"/>
            <a:ext cx="979080" cy="979078"/>
          </a:xfrm>
          <a:prstGeom prst="rect">
            <a:avLst/>
          </a:prstGeom>
          <a:noFill/>
        </p:spPr>
        <p:txBody>
          <a:bodyPr lIns="0" tIns="91440" rIns="0">
            <a:normAutofit/>
          </a:bodyPr>
          <a:lstStyle>
            <a:lvl1pPr marL="0" indent="0" algn="ctr">
              <a:buNone/>
              <a:defRPr sz="1000" b="0" spc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icon</a:t>
            </a:r>
          </a:p>
        </p:txBody>
      </p:sp>
      <p:sp>
        <p:nvSpPr>
          <p:cNvPr id="28" name="Text Placeholder 8"/>
          <p:cNvSpPr>
            <a:spLocks noGrp="1"/>
          </p:cNvSpPr>
          <p:nvPr>
            <p:ph type="body" sz="quarter" idx="23" hasCustomPrompt="1"/>
          </p:nvPr>
        </p:nvSpPr>
        <p:spPr>
          <a:xfrm>
            <a:off x="7906466" y="2681902"/>
            <a:ext cx="4015939" cy="352857"/>
          </a:xfrm>
        </p:spPr>
        <p:txBody>
          <a:bodyPr anchor="t" anchorCtr="0"/>
          <a:lstStyle>
            <a:lvl1pPr marL="0" indent="0">
              <a:buNone/>
              <a:defRPr sz="2000" spc="200" baseline="0"/>
            </a:lvl1pPr>
            <a:lvl2pPr>
              <a:defRPr baseline="0"/>
            </a:lvl2pPr>
          </a:lstStyle>
          <a:p>
            <a:pPr lvl="0"/>
            <a:r>
              <a:rPr lang="en-US"/>
              <a:t>ICON TITLE</a:t>
            </a:r>
            <a:endParaRPr lang="en-US" dirty="0"/>
          </a:p>
        </p:txBody>
      </p:sp>
      <p:sp>
        <p:nvSpPr>
          <p:cNvPr id="34" name="Text Placeholder 33"/>
          <p:cNvSpPr>
            <a:spLocks noGrp="1"/>
          </p:cNvSpPr>
          <p:nvPr>
            <p:ph type="body" sz="quarter" idx="26" hasCustomPrompt="1"/>
          </p:nvPr>
        </p:nvSpPr>
        <p:spPr>
          <a:xfrm>
            <a:off x="7905750" y="3108607"/>
            <a:ext cx="4017309" cy="979239"/>
          </a:xfrm>
        </p:spPr>
        <p:txBody>
          <a:bodyPr>
            <a:noAutofit/>
          </a:bodyPr>
          <a:lstStyle>
            <a:lvl1pPr marL="0" indent="0">
              <a:buNone/>
              <a:defRPr sz="2400" b="0" spc="0" baseline="0"/>
            </a:lvl1pPr>
            <a:lvl2pPr>
              <a:defRPr sz="2000" b="0"/>
            </a:lvl2pPr>
            <a:lvl3pPr>
              <a:defRPr sz="2000" b="0"/>
            </a:lvl3pPr>
            <a:lvl4pPr>
              <a:defRPr sz="2000" b="0"/>
            </a:lvl4pPr>
            <a:lvl5pPr>
              <a:defRPr sz="2000" b="0"/>
            </a:lvl5pPr>
          </a:lstStyle>
          <a:p>
            <a:pPr lvl="0"/>
            <a:r>
              <a:rPr lang="en-US" dirty="0"/>
              <a:t>Short description</a:t>
            </a:r>
          </a:p>
        </p:txBody>
      </p:sp>
      <p:sp>
        <p:nvSpPr>
          <p:cNvPr id="35" name="Text Placeholder 8"/>
          <p:cNvSpPr>
            <a:spLocks noGrp="1"/>
          </p:cNvSpPr>
          <p:nvPr>
            <p:ph type="body" sz="quarter" idx="27" hasCustomPrompt="1"/>
          </p:nvPr>
        </p:nvSpPr>
        <p:spPr>
          <a:xfrm>
            <a:off x="268941" y="2681902"/>
            <a:ext cx="3973264" cy="352857"/>
          </a:xfrm>
        </p:spPr>
        <p:txBody>
          <a:bodyPr anchor="t" anchorCtr="0"/>
          <a:lstStyle>
            <a:lvl1pPr marL="0" indent="0" algn="r">
              <a:buNone/>
              <a:defRPr sz="2000" spc="200" baseline="0"/>
            </a:lvl1pPr>
            <a:lvl2pPr>
              <a:defRPr baseline="0"/>
            </a:lvl2pPr>
          </a:lstStyle>
          <a:p>
            <a:pPr lvl="0"/>
            <a:r>
              <a:rPr lang="en-US" dirty="0"/>
              <a:t>ICON TITLE</a:t>
            </a:r>
          </a:p>
        </p:txBody>
      </p:sp>
      <p:sp>
        <p:nvSpPr>
          <p:cNvPr id="36" name="Text Placeholder 33"/>
          <p:cNvSpPr>
            <a:spLocks noGrp="1"/>
          </p:cNvSpPr>
          <p:nvPr>
            <p:ph type="body" sz="quarter" idx="28" hasCustomPrompt="1"/>
          </p:nvPr>
        </p:nvSpPr>
        <p:spPr>
          <a:xfrm>
            <a:off x="268240" y="3108607"/>
            <a:ext cx="3974619" cy="979239"/>
          </a:xfrm>
        </p:spPr>
        <p:txBody>
          <a:bodyPr>
            <a:noAutofit/>
          </a:bodyPr>
          <a:lstStyle>
            <a:lvl1pPr marL="0" indent="0" algn="r">
              <a:buNone/>
              <a:defRPr sz="2400" b="0" spc="0" baseline="0"/>
            </a:lvl1pPr>
            <a:lvl2pPr>
              <a:defRPr sz="2000" b="0"/>
            </a:lvl2pPr>
            <a:lvl3pPr>
              <a:defRPr sz="2000" b="0"/>
            </a:lvl3pPr>
            <a:lvl4pPr>
              <a:defRPr sz="2000" b="0"/>
            </a:lvl4pPr>
            <a:lvl5pPr>
              <a:defRPr sz="2000" b="0"/>
            </a:lvl5pPr>
          </a:lstStyle>
          <a:p>
            <a:pPr lvl="0"/>
            <a:r>
              <a:rPr lang="en-US" dirty="0"/>
              <a:t>Short description</a:t>
            </a:r>
          </a:p>
        </p:txBody>
      </p:sp>
      <p:sp>
        <p:nvSpPr>
          <p:cNvPr id="37" name="Text Placeholder 8"/>
          <p:cNvSpPr>
            <a:spLocks noGrp="1"/>
          </p:cNvSpPr>
          <p:nvPr>
            <p:ph type="body" sz="quarter" idx="29" hasCustomPrompt="1"/>
          </p:nvPr>
        </p:nvSpPr>
        <p:spPr>
          <a:xfrm>
            <a:off x="7906466" y="4748542"/>
            <a:ext cx="4015939" cy="352857"/>
          </a:xfrm>
        </p:spPr>
        <p:txBody>
          <a:bodyPr anchor="t" anchorCtr="0"/>
          <a:lstStyle>
            <a:lvl1pPr marL="0" indent="0">
              <a:buNone/>
              <a:defRPr sz="2000" spc="200" baseline="0"/>
            </a:lvl1pPr>
            <a:lvl2pPr>
              <a:defRPr baseline="0"/>
            </a:lvl2pPr>
          </a:lstStyle>
          <a:p>
            <a:pPr lvl="0"/>
            <a:r>
              <a:rPr lang="en-US"/>
              <a:t>ICON TITLE</a:t>
            </a:r>
            <a:endParaRPr lang="en-US" dirty="0"/>
          </a:p>
        </p:txBody>
      </p:sp>
      <p:sp>
        <p:nvSpPr>
          <p:cNvPr id="38" name="Text Placeholder 33"/>
          <p:cNvSpPr>
            <a:spLocks noGrp="1"/>
          </p:cNvSpPr>
          <p:nvPr>
            <p:ph type="body" sz="quarter" idx="30" hasCustomPrompt="1"/>
          </p:nvPr>
        </p:nvSpPr>
        <p:spPr>
          <a:xfrm>
            <a:off x="7905750" y="5175214"/>
            <a:ext cx="4017309" cy="979239"/>
          </a:xfrm>
        </p:spPr>
        <p:txBody>
          <a:bodyPr>
            <a:noAutofit/>
          </a:bodyPr>
          <a:lstStyle>
            <a:lvl1pPr marL="0" indent="0">
              <a:buNone/>
              <a:defRPr sz="2400" b="0" spc="0" baseline="0"/>
            </a:lvl1pPr>
            <a:lvl2pPr>
              <a:defRPr sz="2000" b="0"/>
            </a:lvl2pPr>
            <a:lvl3pPr>
              <a:defRPr sz="2000" b="0"/>
            </a:lvl3pPr>
            <a:lvl4pPr>
              <a:defRPr sz="2000" b="0"/>
            </a:lvl4pPr>
            <a:lvl5pPr>
              <a:defRPr sz="2000" b="0"/>
            </a:lvl5pPr>
          </a:lstStyle>
          <a:p>
            <a:pPr lvl="0"/>
            <a:r>
              <a:rPr lang="en-US" dirty="0"/>
              <a:t>Short description</a:t>
            </a:r>
          </a:p>
        </p:txBody>
      </p:sp>
      <p:sp>
        <p:nvSpPr>
          <p:cNvPr id="39" name="Text Placeholder 8"/>
          <p:cNvSpPr>
            <a:spLocks noGrp="1"/>
          </p:cNvSpPr>
          <p:nvPr>
            <p:ph type="body" sz="quarter" idx="31" hasCustomPrompt="1"/>
          </p:nvPr>
        </p:nvSpPr>
        <p:spPr>
          <a:xfrm>
            <a:off x="268941" y="4748542"/>
            <a:ext cx="3973264" cy="352857"/>
          </a:xfrm>
        </p:spPr>
        <p:txBody>
          <a:bodyPr anchor="t" anchorCtr="0"/>
          <a:lstStyle>
            <a:lvl1pPr marL="0" indent="0" algn="r">
              <a:buNone/>
              <a:defRPr sz="2000" spc="200" baseline="0"/>
            </a:lvl1pPr>
            <a:lvl2pPr>
              <a:defRPr baseline="0"/>
            </a:lvl2pPr>
          </a:lstStyle>
          <a:p>
            <a:pPr lvl="0"/>
            <a:r>
              <a:rPr lang="en-US"/>
              <a:t>ICON TITLE</a:t>
            </a:r>
            <a:endParaRPr lang="en-US" dirty="0"/>
          </a:p>
        </p:txBody>
      </p:sp>
      <p:sp>
        <p:nvSpPr>
          <p:cNvPr id="40" name="Text Placeholder 33"/>
          <p:cNvSpPr>
            <a:spLocks noGrp="1"/>
          </p:cNvSpPr>
          <p:nvPr>
            <p:ph type="body" sz="quarter" idx="32" hasCustomPrompt="1"/>
          </p:nvPr>
        </p:nvSpPr>
        <p:spPr>
          <a:xfrm>
            <a:off x="268240" y="5175247"/>
            <a:ext cx="3974619" cy="979239"/>
          </a:xfrm>
        </p:spPr>
        <p:txBody>
          <a:bodyPr>
            <a:noAutofit/>
          </a:bodyPr>
          <a:lstStyle>
            <a:lvl1pPr marL="0" indent="0" algn="r">
              <a:buNone/>
              <a:defRPr sz="2400" b="0" spc="0" baseline="0"/>
            </a:lvl1pPr>
            <a:lvl2pPr>
              <a:defRPr sz="2000" b="0"/>
            </a:lvl2pPr>
            <a:lvl3pPr>
              <a:defRPr sz="2000" b="0"/>
            </a:lvl3pPr>
            <a:lvl4pPr>
              <a:defRPr sz="2000" b="0"/>
            </a:lvl4pPr>
            <a:lvl5pPr>
              <a:defRPr sz="2000" b="0"/>
            </a:lvl5pPr>
          </a:lstStyle>
          <a:p>
            <a:pPr lvl="0"/>
            <a:r>
              <a:rPr lang="en-US" dirty="0"/>
              <a:t>Short description</a:t>
            </a:r>
          </a:p>
        </p:txBody>
      </p:sp>
      <p:sp>
        <p:nvSpPr>
          <p:cNvPr id="27" name="Title 1"/>
          <p:cNvSpPr>
            <a:spLocks noGrp="1"/>
          </p:cNvSpPr>
          <p:nvPr>
            <p:ph type="title" hasCustomPrompt="1"/>
          </p:nvPr>
        </p:nvSpPr>
        <p:spPr>
          <a:xfrm>
            <a:off x="269595" y="542571"/>
            <a:ext cx="11652810" cy="701731"/>
          </a:xfrm>
        </p:spPr>
        <p:txBody>
          <a:bodyPr anchor="ctr" anchorCtr="0">
            <a:spAutoFit/>
          </a:bodyPr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Title – 1-5 words/1 line</a:t>
            </a:r>
          </a:p>
        </p:txBody>
      </p:sp>
      <p:sp>
        <p:nvSpPr>
          <p:cNvPr id="30" name="Subtitle 2">
            <a:extLst>
              <a:ext uri="{FF2B5EF4-FFF2-40B4-BE49-F238E27FC236}">
                <a16:creationId xmlns:a16="http://schemas.microsoft.com/office/drawing/2014/main" id="{7C94D7B3-0232-0C48-A160-845D9109756E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528585" y="1479601"/>
            <a:ext cx="9134832" cy="757130"/>
          </a:xfrm>
        </p:spPr>
        <p:txBody>
          <a:bodyPr wrap="square">
            <a:spAutoFit/>
          </a:bodyPr>
          <a:lstStyle>
            <a:lvl1pPr marL="0" indent="0" algn="ctr">
              <a:buNone/>
              <a:defRPr sz="2400" b="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</p:spTree>
  </p:cSld>
  <p:clrMapOvr>
    <a:masterClrMapping/>
  </p:clrMapOvr>
</p:sldLayout>
</file>

<file path=ppt/slideLayouts/slideLayout2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Icons Volcanic Slide - Whiteca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6431808" y="2716244"/>
            <a:ext cx="1371602" cy="137160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Date Placeholder 4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5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8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179859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9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6628069" y="2912506"/>
            <a:ext cx="979080" cy="979078"/>
          </a:xfrm>
          <a:prstGeom prst="rect">
            <a:avLst/>
          </a:prstGeom>
          <a:noFill/>
        </p:spPr>
        <p:txBody>
          <a:bodyPr lIns="0" tIns="91440" rIns="0">
            <a:normAutofit/>
          </a:bodyPr>
          <a:lstStyle>
            <a:lvl1pPr marL="0" indent="0" algn="ctr">
              <a:buNone/>
              <a:defRPr sz="1000" b="0" spc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icon</a:t>
            </a:r>
          </a:p>
        </p:txBody>
      </p:sp>
      <p:sp>
        <p:nvSpPr>
          <p:cNvPr id="20" name="Rectangle 19"/>
          <p:cNvSpPr/>
          <p:nvPr userDrawn="1"/>
        </p:nvSpPr>
        <p:spPr>
          <a:xfrm>
            <a:off x="4345261" y="2716244"/>
            <a:ext cx="1371602" cy="137160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2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4541522" y="2912506"/>
            <a:ext cx="979080" cy="979078"/>
          </a:xfrm>
          <a:prstGeom prst="rect">
            <a:avLst/>
          </a:prstGeom>
          <a:noFill/>
        </p:spPr>
        <p:txBody>
          <a:bodyPr lIns="0" tIns="91440" rIns="0">
            <a:normAutofit/>
          </a:bodyPr>
          <a:lstStyle>
            <a:lvl1pPr marL="0" indent="0" algn="ctr">
              <a:buNone/>
              <a:defRPr sz="1000" b="0" spc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icon</a:t>
            </a:r>
          </a:p>
        </p:txBody>
      </p:sp>
      <p:sp>
        <p:nvSpPr>
          <p:cNvPr id="23" name="Rectangle 22"/>
          <p:cNvSpPr/>
          <p:nvPr userDrawn="1"/>
        </p:nvSpPr>
        <p:spPr>
          <a:xfrm>
            <a:off x="6431808" y="4788486"/>
            <a:ext cx="1371602" cy="137160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4" name="Picture Placeholder 6"/>
          <p:cNvSpPr>
            <a:spLocks noGrp="1"/>
          </p:cNvSpPr>
          <p:nvPr>
            <p:ph type="pic" sz="quarter" idx="19" hasCustomPrompt="1"/>
          </p:nvPr>
        </p:nvSpPr>
        <p:spPr>
          <a:xfrm>
            <a:off x="6628069" y="4984748"/>
            <a:ext cx="979080" cy="979078"/>
          </a:xfrm>
          <a:prstGeom prst="rect">
            <a:avLst/>
          </a:prstGeom>
          <a:noFill/>
        </p:spPr>
        <p:txBody>
          <a:bodyPr lIns="0" tIns="91440" rIns="0">
            <a:normAutofit/>
          </a:bodyPr>
          <a:lstStyle>
            <a:lvl1pPr marL="0" indent="0" algn="ctr">
              <a:buNone/>
              <a:defRPr sz="1000" b="0" spc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icon</a:t>
            </a:r>
          </a:p>
        </p:txBody>
      </p:sp>
      <p:sp>
        <p:nvSpPr>
          <p:cNvPr id="25" name="Rectangle 24"/>
          <p:cNvSpPr/>
          <p:nvPr userDrawn="1"/>
        </p:nvSpPr>
        <p:spPr>
          <a:xfrm>
            <a:off x="4345261" y="4788486"/>
            <a:ext cx="1371602" cy="137160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6" name="Picture Placeholder 6"/>
          <p:cNvSpPr>
            <a:spLocks noGrp="1"/>
          </p:cNvSpPr>
          <p:nvPr>
            <p:ph type="pic" sz="quarter" idx="20" hasCustomPrompt="1"/>
          </p:nvPr>
        </p:nvSpPr>
        <p:spPr>
          <a:xfrm>
            <a:off x="4541522" y="4984748"/>
            <a:ext cx="979080" cy="979078"/>
          </a:xfrm>
          <a:prstGeom prst="rect">
            <a:avLst/>
          </a:prstGeom>
          <a:noFill/>
        </p:spPr>
        <p:txBody>
          <a:bodyPr lIns="0" tIns="91440" rIns="0">
            <a:normAutofit/>
          </a:bodyPr>
          <a:lstStyle>
            <a:lvl1pPr marL="0" indent="0" algn="ctr">
              <a:buNone/>
              <a:defRPr sz="1000" b="0" spc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icon</a:t>
            </a:r>
          </a:p>
        </p:txBody>
      </p:sp>
      <p:sp>
        <p:nvSpPr>
          <p:cNvPr id="28" name="Text Placeholder 8"/>
          <p:cNvSpPr>
            <a:spLocks noGrp="1"/>
          </p:cNvSpPr>
          <p:nvPr>
            <p:ph type="body" sz="quarter" idx="23" hasCustomPrompt="1"/>
          </p:nvPr>
        </p:nvSpPr>
        <p:spPr>
          <a:xfrm>
            <a:off x="7906466" y="2681902"/>
            <a:ext cx="4015939" cy="352857"/>
          </a:xfrm>
        </p:spPr>
        <p:txBody>
          <a:bodyPr anchor="t" anchorCtr="0"/>
          <a:lstStyle>
            <a:lvl1pPr marL="0" indent="0">
              <a:buNone/>
              <a:defRPr sz="2000" spc="200" baseline="0"/>
            </a:lvl1pPr>
            <a:lvl2pPr>
              <a:defRPr baseline="0"/>
            </a:lvl2pPr>
          </a:lstStyle>
          <a:p>
            <a:pPr lvl="0"/>
            <a:r>
              <a:rPr lang="en-US" dirty="0"/>
              <a:t>ICON TITLE</a:t>
            </a:r>
          </a:p>
        </p:txBody>
      </p:sp>
      <p:sp>
        <p:nvSpPr>
          <p:cNvPr id="34" name="Text Placeholder 33"/>
          <p:cNvSpPr>
            <a:spLocks noGrp="1"/>
          </p:cNvSpPr>
          <p:nvPr>
            <p:ph type="body" sz="quarter" idx="26" hasCustomPrompt="1"/>
          </p:nvPr>
        </p:nvSpPr>
        <p:spPr>
          <a:xfrm>
            <a:off x="7905750" y="3108607"/>
            <a:ext cx="4017309" cy="979239"/>
          </a:xfrm>
        </p:spPr>
        <p:txBody>
          <a:bodyPr>
            <a:noAutofit/>
          </a:bodyPr>
          <a:lstStyle>
            <a:lvl1pPr marL="0" indent="0">
              <a:buNone/>
              <a:defRPr sz="2400" b="0" spc="0" baseline="0"/>
            </a:lvl1pPr>
            <a:lvl2pPr>
              <a:defRPr sz="2000" b="0"/>
            </a:lvl2pPr>
            <a:lvl3pPr>
              <a:defRPr sz="2000" b="0"/>
            </a:lvl3pPr>
            <a:lvl4pPr>
              <a:defRPr sz="2000" b="0"/>
            </a:lvl4pPr>
            <a:lvl5pPr>
              <a:defRPr sz="2000" b="0"/>
            </a:lvl5pPr>
          </a:lstStyle>
          <a:p>
            <a:pPr lvl="0"/>
            <a:r>
              <a:rPr lang="en-US" dirty="0"/>
              <a:t>Short description</a:t>
            </a:r>
          </a:p>
        </p:txBody>
      </p:sp>
      <p:sp>
        <p:nvSpPr>
          <p:cNvPr id="35" name="Text Placeholder 8"/>
          <p:cNvSpPr>
            <a:spLocks noGrp="1"/>
          </p:cNvSpPr>
          <p:nvPr>
            <p:ph type="body" sz="quarter" idx="27" hasCustomPrompt="1"/>
          </p:nvPr>
        </p:nvSpPr>
        <p:spPr>
          <a:xfrm>
            <a:off x="268941" y="2681902"/>
            <a:ext cx="3973264" cy="352857"/>
          </a:xfrm>
        </p:spPr>
        <p:txBody>
          <a:bodyPr anchor="t" anchorCtr="0"/>
          <a:lstStyle>
            <a:lvl1pPr marL="0" indent="0" algn="r">
              <a:buNone/>
              <a:defRPr sz="2000" spc="200" baseline="0"/>
            </a:lvl1pPr>
            <a:lvl2pPr>
              <a:defRPr baseline="0"/>
            </a:lvl2pPr>
          </a:lstStyle>
          <a:p>
            <a:pPr lvl="0"/>
            <a:r>
              <a:rPr lang="en-US" dirty="0"/>
              <a:t>ICON TITLE</a:t>
            </a:r>
          </a:p>
        </p:txBody>
      </p:sp>
      <p:sp>
        <p:nvSpPr>
          <p:cNvPr id="36" name="Text Placeholder 33"/>
          <p:cNvSpPr>
            <a:spLocks noGrp="1"/>
          </p:cNvSpPr>
          <p:nvPr>
            <p:ph type="body" sz="quarter" idx="28" hasCustomPrompt="1"/>
          </p:nvPr>
        </p:nvSpPr>
        <p:spPr>
          <a:xfrm>
            <a:off x="268240" y="3108607"/>
            <a:ext cx="3974619" cy="979239"/>
          </a:xfrm>
        </p:spPr>
        <p:txBody>
          <a:bodyPr>
            <a:noAutofit/>
          </a:bodyPr>
          <a:lstStyle>
            <a:lvl1pPr marL="0" indent="0" algn="r">
              <a:buNone/>
              <a:defRPr sz="2400" b="0" spc="0" baseline="0"/>
            </a:lvl1pPr>
            <a:lvl2pPr>
              <a:defRPr sz="2000" b="0"/>
            </a:lvl2pPr>
            <a:lvl3pPr>
              <a:defRPr sz="2000" b="0"/>
            </a:lvl3pPr>
            <a:lvl4pPr>
              <a:defRPr sz="2000" b="0"/>
            </a:lvl4pPr>
            <a:lvl5pPr>
              <a:defRPr sz="2000" b="0"/>
            </a:lvl5pPr>
          </a:lstStyle>
          <a:p>
            <a:pPr lvl="0"/>
            <a:r>
              <a:rPr lang="en-US" dirty="0"/>
              <a:t>Short description</a:t>
            </a:r>
          </a:p>
        </p:txBody>
      </p:sp>
      <p:sp>
        <p:nvSpPr>
          <p:cNvPr id="37" name="Text Placeholder 8"/>
          <p:cNvSpPr>
            <a:spLocks noGrp="1"/>
          </p:cNvSpPr>
          <p:nvPr>
            <p:ph type="body" sz="quarter" idx="29" hasCustomPrompt="1"/>
          </p:nvPr>
        </p:nvSpPr>
        <p:spPr>
          <a:xfrm>
            <a:off x="7906466" y="4748542"/>
            <a:ext cx="4015939" cy="352857"/>
          </a:xfrm>
        </p:spPr>
        <p:txBody>
          <a:bodyPr anchor="t" anchorCtr="0"/>
          <a:lstStyle>
            <a:lvl1pPr marL="0" indent="0">
              <a:buNone/>
              <a:defRPr sz="2000" spc="200" baseline="0"/>
            </a:lvl1pPr>
            <a:lvl2pPr>
              <a:defRPr baseline="0"/>
            </a:lvl2pPr>
          </a:lstStyle>
          <a:p>
            <a:pPr lvl="0"/>
            <a:r>
              <a:rPr lang="en-US"/>
              <a:t>ICON TITLE</a:t>
            </a:r>
            <a:endParaRPr lang="en-US" dirty="0"/>
          </a:p>
        </p:txBody>
      </p:sp>
      <p:sp>
        <p:nvSpPr>
          <p:cNvPr id="38" name="Text Placeholder 33"/>
          <p:cNvSpPr>
            <a:spLocks noGrp="1"/>
          </p:cNvSpPr>
          <p:nvPr>
            <p:ph type="body" sz="quarter" idx="30" hasCustomPrompt="1"/>
          </p:nvPr>
        </p:nvSpPr>
        <p:spPr>
          <a:xfrm>
            <a:off x="7905750" y="5175214"/>
            <a:ext cx="4017309" cy="979239"/>
          </a:xfrm>
        </p:spPr>
        <p:txBody>
          <a:bodyPr>
            <a:noAutofit/>
          </a:bodyPr>
          <a:lstStyle>
            <a:lvl1pPr marL="0" indent="0">
              <a:buNone/>
              <a:defRPr sz="2400" b="0" spc="0" baseline="0"/>
            </a:lvl1pPr>
            <a:lvl2pPr>
              <a:defRPr sz="2000" b="0"/>
            </a:lvl2pPr>
            <a:lvl3pPr>
              <a:defRPr sz="2000" b="0"/>
            </a:lvl3pPr>
            <a:lvl4pPr>
              <a:defRPr sz="2000" b="0"/>
            </a:lvl4pPr>
            <a:lvl5pPr>
              <a:defRPr sz="2000" b="0"/>
            </a:lvl5pPr>
          </a:lstStyle>
          <a:p>
            <a:pPr lvl="0"/>
            <a:r>
              <a:rPr lang="en-US" dirty="0"/>
              <a:t>Short description</a:t>
            </a:r>
          </a:p>
        </p:txBody>
      </p:sp>
      <p:sp>
        <p:nvSpPr>
          <p:cNvPr id="39" name="Text Placeholder 8"/>
          <p:cNvSpPr>
            <a:spLocks noGrp="1"/>
          </p:cNvSpPr>
          <p:nvPr>
            <p:ph type="body" sz="quarter" idx="31" hasCustomPrompt="1"/>
          </p:nvPr>
        </p:nvSpPr>
        <p:spPr>
          <a:xfrm>
            <a:off x="268941" y="4748542"/>
            <a:ext cx="3973264" cy="352857"/>
          </a:xfrm>
        </p:spPr>
        <p:txBody>
          <a:bodyPr anchor="t" anchorCtr="0"/>
          <a:lstStyle>
            <a:lvl1pPr marL="0" indent="0" algn="r">
              <a:buNone/>
              <a:defRPr sz="2000" spc="200" baseline="0"/>
            </a:lvl1pPr>
            <a:lvl2pPr>
              <a:defRPr baseline="0"/>
            </a:lvl2pPr>
          </a:lstStyle>
          <a:p>
            <a:pPr lvl="0"/>
            <a:r>
              <a:rPr lang="en-US"/>
              <a:t>ICON TITLE</a:t>
            </a:r>
            <a:endParaRPr lang="en-US" dirty="0"/>
          </a:p>
        </p:txBody>
      </p:sp>
      <p:sp>
        <p:nvSpPr>
          <p:cNvPr id="40" name="Text Placeholder 33"/>
          <p:cNvSpPr>
            <a:spLocks noGrp="1"/>
          </p:cNvSpPr>
          <p:nvPr>
            <p:ph type="body" sz="quarter" idx="32" hasCustomPrompt="1"/>
          </p:nvPr>
        </p:nvSpPr>
        <p:spPr>
          <a:xfrm>
            <a:off x="268240" y="5175247"/>
            <a:ext cx="3974619" cy="979239"/>
          </a:xfrm>
        </p:spPr>
        <p:txBody>
          <a:bodyPr>
            <a:noAutofit/>
          </a:bodyPr>
          <a:lstStyle>
            <a:lvl1pPr marL="0" indent="0" algn="r">
              <a:buNone/>
              <a:defRPr sz="2400" b="0" spc="0" baseline="0"/>
            </a:lvl1pPr>
            <a:lvl2pPr>
              <a:defRPr sz="2000" b="0"/>
            </a:lvl2pPr>
            <a:lvl3pPr>
              <a:defRPr sz="2000" b="0"/>
            </a:lvl3pPr>
            <a:lvl4pPr>
              <a:defRPr sz="2000" b="0"/>
            </a:lvl4pPr>
            <a:lvl5pPr>
              <a:defRPr sz="2000" b="0"/>
            </a:lvl5pPr>
          </a:lstStyle>
          <a:p>
            <a:pPr lvl="0"/>
            <a:r>
              <a:rPr lang="en-US" dirty="0"/>
              <a:t>Short description</a:t>
            </a:r>
          </a:p>
        </p:txBody>
      </p:sp>
      <p:sp>
        <p:nvSpPr>
          <p:cNvPr id="27" name="Title 1"/>
          <p:cNvSpPr>
            <a:spLocks noGrp="1"/>
          </p:cNvSpPr>
          <p:nvPr>
            <p:ph type="title" hasCustomPrompt="1"/>
          </p:nvPr>
        </p:nvSpPr>
        <p:spPr>
          <a:xfrm>
            <a:off x="269595" y="542571"/>
            <a:ext cx="11652810" cy="701731"/>
          </a:xfrm>
        </p:spPr>
        <p:txBody>
          <a:bodyPr anchor="ctr" anchorCtr="0">
            <a:spAutoFit/>
          </a:bodyPr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Title – 1-5 words/1 line</a:t>
            </a:r>
          </a:p>
        </p:txBody>
      </p:sp>
      <p:sp>
        <p:nvSpPr>
          <p:cNvPr id="30" name="Subtitle 2">
            <a:extLst>
              <a:ext uri="{FF2B5EF4-FFF2-40B4-BE49-F238E27FC236}">
                <a16:creationId xmlns:a16="http://schemas.microsoft.com/office/drawing/2014/main" id="{C9C36057-B1B9-8547-9A36-C791A7F49EFA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528585" y="1479601"/>
            <a:ext cx="9134832" cy="757130"/>
          </a:xfrm>
        </p:spPr>
        <p:txBody>
          <a:bodyPr wrap="square">
            <a:spAutoFit/>
          </a:bodyPr>
          <a:lstStyle>
            <a:lvl1pPr marL="0" indent="0" algn="ctr">
              <a:buNone/>
              <a:defRPr sz="2400" b="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</p:spTree>
  </p:cSld>
  <p:clrMapOvr>
    <a:masterClrMapping/>
  </p:clrMapOvr>
</p:sldLayout>
</file>

<file path=ppt/slideLayouts/slideLayout2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Icons Wirtz Slide - Whiteca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6431808" y="2716244"/>
            <a:ext cx="1371602" cy="137160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Date Placeholder 4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5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8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179859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9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6628069" y="2912506"/>
            <a:ext cx="979080" cy="979078"/>
          </a:xfrm>
          <a:prstGeom prst="rect">
            <a:avLst/>
          </a:prstGeom>
          <a:noFill/>
        </p:spPr>
        <p:txBody>
          <a:bodyPr lIns="0" tIns="91440" rIns="0">
            <a:normAutofit/>
          </a:bodyPr>
          <a:lstStyle>
            <a:lvl1pPr marL="0" indent="0" algn="ctr">
              <a:buNone/>
              <a:defRPr sz="1000" b="0" spc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icon</a:t>
            </a:r>
          </a:p>
        </p:txBody>
      </p:sp>
      <p:sp>
        <p:nvSpPr>
          <p:cNvPr id="20" name="Rectangle 19"/>
          <p:cNvSpPr/>
          <p:nvPr userDrawn="1"/>
        </p:nvSpPr>
        <p:spPr>
          <a:xfrm>
            <a:off x="4345261" y="2716244"/>
            <a:ext cx="1371602" cy="137160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2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4541522" y="2912506"/>
            <a:ext cx="979080" cy="979078"/>
          </a:xfrm>
          <a:prstGeom prst="rect">
            <a:avLst/>
          </a:prstGeom>
          <a:noFill/>
        </p:spPr>
        <p:txBody>
          <a:bodyPr lIns="0" tIns="91440" rIns="0">
            <a:normAutofit/>
          </a:bodyPr>
          <a:lstStyle>
            <a:lvl1pPr marL="0" indent="0" algn="ctr">
              <a:buNone/>
              <a:defRPr sz="1000" b="0" spc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icon</a:t>
            </a:r>
          </a:p>
        </p:txBody>
      </p:sp>
      <p:sp>
        <p:nvSpPr>
          <p:cNvPr id="23" name="Rectangle 22"/>
          <p:cNvSpPr/>
          <p:nvPr userDrawn="1"/>
        </p:nvSpPr>
        <p:spPr>
          <a:xfrm>
            <a:off x="6431808" y="4788486"/>
            <a:ext cx="1371602" cy="137160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4" name="Picture Placeholder 6"/>
          <p:cNvSpPr>
            <a:spLocks noGrp="1"/>
          </p:cNvSpPr>
          <p:nvPr>
            <p:ph type="pic" sz="quarter" idx="19" hasCustomPrompt="1"/>
          </p:nvPr>
        </p:nvSpPr>
        <p:spPr>
          <a:xfrm>
            <a:off x="6628069" y="4984748"/>
            <a:ext cx="979080" cy="979078"/>
          </a:xfrm>
          <a:prstGeom prst="rect">
            <a:avLst/>
          </a:prstGeom>
          <a:noFill/>
        </p:spPr>
        <p:txBody>
          <a:bodyPr lIns="0" tIns="91440" rIns="0">
            <a:normAutofit/>
          </a:bodyPr>
          <a:lstStyle>
            <a:lvl1pPr marL="0" indent="0" algn="ctr">
              <a:buNone/>
              <a:defRPr sz="1000" b="0" spc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icon</a:t>
            </a:r>
          </a:p>
        </p:txBody>
      </p:sp>
      <p:sp>
        <p:nvSpPr>
          <p:cNvPr id="25" name="Rectangle 24"/>
          <p:cNvSpPr/>
          <p:nvPr userDrawn="1"/>
        </p:nvSpPr>
        <p:spPr>
          <a:xfrm>
            <a:off x="4345261" y="4788486"/>
            <a:ext cx="1371602" cy="137160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6" name="Picture Placeholder 6"/>
          <p:cNvSpPr>
            <a:spLocks noGrp="1"/>
          </p:cNvSpPr>
          <p:nvPr>
            <p:ph type="pic" sz="quarter" idx="20" hasCustomPrompt="1"/>
          </p:nvPr>
        </p:nvSpPr>
        <p:spPr>
          <a:xfrm>
            <a:off x="4541522" y="4984748"/>
            <a:ext cx="979080" cy="979078"/>
          </a:xfrm>
          <a:prstGeom prst="rect">
            <a:avLst/>
          </a:prstGeom>
          <a:noFill/>
        </p:spPr>
        <p:txBody>
          <a:bodyPr lIns="0" tIns="91440" rIns="0">
            <a:normAutofit/>
          </a:bodyPr>
          <a:lstStyle>
            <a:lvl1pPr marL="0" indent="0" algn="ctr">
              <a:buNone/>
              <a:defRPr sz="1000" b="0" spc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icon</a:t>
            </a:r>
          </a:p>
        </p:txBody>
      </p:sp>
      <p:sp>
        <p:nvSpPr>
          <p:cNvPr id="28" name="Text Placeholder 8"/>
          <p:cNvSpPr>
            <a:spLocks noGrp="1"/>
          </p:cNvSpPr>
          <p:nvPr>
            <p:ph type="body" sz="quarter" idx="23" hasCustomPrompt="1"/>
          </p:nvPr>
        </p:nvSpPr>
        <p:spPr>
          <a:xfrm>
            <a:off x="7906466" y="2681902"/>
            <a:ext cx="4015939" cy="352857"/>
          </a:xfrm>
        </p:spPr>
        <p:txBody>
          <a:bodyPr anchor="t" anchorCtr="0"/>
          <a:lstStyle>
            <a:lvl1pPr marL="0" indent="0">
              <a:buNone/>
              <a:defRPr sz="2000" spc="200" baseline="0"/>
            </a:lvl1pPr>
            <a:lvl2pPr>
              <a:defRPr baseline="0"/>
            </a:lvl2pPr>
          </a:lstStyle>
          <a:p>
            <a:pPr lvl="0"/>
            <a:r>
              <a:rPr lang="en-US" dirty="0"/>
              <a:t>ICON TITLE</a:t>
            </a:r>
          </a:p>
        </p:txBody>
      </p:sp>
      <p:sp>
        <p:nvSpPr>
          <p:cNvPr id="34" name="Text Placeholder 33"/>
          <p:cNvSpPr>
            <a:spLocks noGrp="1"/>
          </p:cNvSpPr>
          <p:nvPr>
            <p:ph type="body" sz="quarter" idx="26" hasCustomPrompt="1"/>
          </p:nvPr>
        </p:nvSpPr>
        <p:spPr>
          <a:xfrm>
            <a:off x="7905750" y="3108607"/>
            <a:ext cx="4017309" cy="979239"/>
          </a:xfrm>
        </p:spPr>
        <p:txBody>
          <a:bodyPr>
            <a:noAutofit/>
          </a:bodyPr>
          <a:lstStyle>
            <a:lvl1pPr marL="0" indent="0">
              <a:buNone/>
              <a:defRPr sz="2400" b="0" spc="0" baseline="0"/>
            </a:lvl1pPr>
            <a:lvl2pPr>
              <a:defRPr sz="2000" b="0"/>
            </a:lvl2pPr>
            <a:lvl3pPr>
              <a:defRPr sz="2000" b="0"/>
            </a:lvl3pPr>
            <a:lvl4pPr>
              <a:defRPr sz="2000" b="0"/>
            </a:lvl4pPr>
            <a:lvl5pPr>
              <a:defRPr sz="2000" b="0"/>
            </a:lvl5pPr>
          </a:lstStyle>
          <a:p>
            <a:pPr lvl="0"/>
            <a:r>
              <a:rPr lang="en-US" dirty="0"/>
              <a:t>Short description</a:t>
            </a:r>
          </a:p>
        </p:txBody>
      </p:sp>
      <p:sp>
        <p:nvSpPr>
          <p:cNvPr id="35" name="Text Placeholder 8"/>
          <p:cNvSpPr>
            <a:spLocks noGrp="1"/>
          </p:cNvSpPr>
          <p:nvPr>
            <p:ph type="body" sz="quarter" idx="27" hasCustomPrompt="1"/>
          </p:nvPr>
        </p:nvSpPr>
        <p:spPr>
          <a:xfrm>
            <a:off x="268941" y="2681902"/>
            <a:ext cx="3973264" cy="352857"/>
          </a:xfrm>
        </p:spPr>
        <p:txBody>
          <a:bodyPr anchor="t" anchorCtr="0"/>
          <a:lstStyle>
            <a:lvl1pPr marL="0" indent="0" algn="r">
              <a:buNone/>
              <a:defRPr sz="2000" spc="200" baseline="0"/>
            </a:lvl1pPr>
            <a:lvl2pPr>
              <a:defRPr baseline="0"/>
            </a:lvl2pPr>
          </a:lstStyle>
          <a:p>
            <a:pPr lvl="0"/>
            <a:r>
              <a:rPr lang="en-US" dirty="0"/>
              <a:t>ICON TITLE</a:t>
            </a:r>
          </a:p>
        </p:txBody>
      </p:sp>
      <p:sp>
        <p:nvSpPr>
          <p:cNvPr id="36" name="Text Placeholder 33"/>
          <p:cNvSpPr>
            <a:spLocks noGrp="1"/>
          </p:cNvSpPr>
          <p:nvPr>
            <p:ph type="body" sz="quarter" idx="28" hasCustomPrompt="1"/>
          </p:nvPr>
        </p:nvSpPr>
        <p:spPr>
          <a:xfrm>
            <a:off x="268240" y="3108607"/>
            <a:ext cx="3974619" cy="979239"/>
          </a:xfrm>
        </p:spPr>
        <p:txBody>
          <a:bodyPr>
            <a:noAutofit/>
          </a:bodyPr>
          <a:lstStyle>
            <a:lvl1pPr marL="0" indent="0" algn="r">
              <a:buNone/>
              <a:defRPr sz="2400" b="0" spc="0" baseline="0"/>
            </a:lvl1pPr>
            <a:lvl2pPr>
              <a:defRPr sz="2000" b="0"/>
            </a:lvl2pPr>
            <a:lvl3pPr>
              <a:defRPr sz="2000" b="0"/>
            </a:lvl3pPr>
            <a:lvl4pPr>
              <a:defRPr sz="2000" b="0"/>
            </a:lvl4pPr>
            <a:lvl5pPr>
              <a:defRPr sz="2000" b="0"/>
            </a:lvl5pPr>
          </a:lstStyle>
          <a:p>
            <a:pPr lvl="0"/>
            <a:r>
              <a:rPr lang="en-US" dirty="0"/>
              <a:t>Short description</a:t>
            </a:r>
          </a:p>
        </p:txBody>
      </p:sp>
      <p:sp>
        <p:nvSpPr>
          <p:cNvPr id="37" name="Text Placeholder 8"/>
          <p:cNvSpPr>
            <a:spLocks noGrp="1"/>
          </p:cNvSpPr>
          <p:nvPr>
            <p:ph type="body" sz="quarter" idx="29" hasCustomPrompt="1"/>
          </p:nvPr>
        </p:nvSpPr>
        <p:spPr>
          <a:xfrm>
            <a:off x="7906466" y="4748542"/>
            <a:ext cx="4015939" cy="352857"/>
          </a:xfrm>
        </p:spPr>
        <p:txBody>
          <a:bodyPr anchor="t" anchorCtr="0"/>
          <a:lstStyle>
            <a:lvl1pPr marL="0" indent="0">
              <a:buNone/>
              <a:defRPr sz="2000" spc="200" baseline="0"/>
            </a:lvl1pPr>
            <a:lvl2pPr>
              <a:defRPr baseline="0"/>
            </a:lvl2pPr>
          </a:lstStyle>
          <a:p>
            <a:pPr lvl="0"/>
            <a:r>
              <a:rPr lang="en-US" dirty="0"/>
              <a:t>ICON TITLE</a:t>
            </a:r>
          </a:p>
        </p:txBody>
      </p:sp>
      <p:sp>
        <p:nvSpPr>
          <p:cNvPr id="38" name="Text Placeholder 33"/>
          <p:cNvSpPr>
            <a:spLocks noGrp="1"/>
          </p:cNvSpPr>
          <p:nvPr>
            <p:ph type="body" sz="quarter" idx="30" hasCustomPrompt="1"/>
          </p:nvPr>
        </p:nvSpPr>
        <p:spPr>
          <a:xfrm>
            <a:off x="7905750" y="5175214"/>
            <a:ext cx="4017309" cy="979239"/>
          </a:xfrm>
        </p:spPr>
        <p:txBody>
          <a:bodyPr>
            <a:noAutofit/>
          </a:bodyPr>
          <a:lstStyle>
            <a:lvl1pPr marL="0" indent="0">
              <a:buNone/>
              <a:defRPr sz="2400" b="0" spc="0" baseline="0"/>
            </a:lvl1pPr>
            <a:lvl2pPr>
              <a:defRPr sz="2000" b="0"/>
            </a:lvl2pPr>
            <a:lvl3pPr>
              <a:defRPr sz="2000" b="0"/>
            </a:lvl3pPr>
            <a:lvl4pPr>
              <a:defRPr sz="2000" b="0"/>
            </a:lvl4pPr>
            <a:lvl5pPr>
              <a:defRPr sz="2000" b="0"/>
            </a:lvl5pPr>
          </a:lstStyle>
          <a:p>
            <a:pPr lvl="0"/>
            <a:r>
              <a:rPr lang="en-US" dirty="0"/>
              <a:t>Short description</a:t>
            </a:r>
          </a:p>
        </p:txBody>
      </p:sp>
      <p:sp>
        <p:nvSpPr>
          <p:cNvPr id="39" name="Text Placeholder 8"/>
          <p:cNvSpPr>
            <a:spLocks noGrp="1"/>
          </p:cNvSpPr>
          <p:nvPr>
            <p:ph type="body" sz="quarter" idx="31" hasCustomPrompt="1"/>
          </p:nvPr>
        </p:nvSpPr>
        <p:spPr>
          <a:xfrm>
            <a:off x="268941" y="4748542"/>
            <a:ext cx="3973264" cy="352857"/>
          </a:xfrm>
        </p:spPr>
        <p:txBody>
          <a:bodyPr anchor="t" anchorCtr="0"/>
          <a:lstStyle>
            <a:lvl1pPr marL="0" indent="0" algn="r">
              <a:buNone/>
              <a:defRPr sz="2000" spc="200" baseline="0"/>
            </a:lvl1pPr>
            <a:lvl2pPr>
              <a:defRPr baseline="0"/>
            </a:lvl2pPr>
          </a:lstStyle>
          <a:p>
            <a:pPr lvl="0"/>
            <a:r>
              <a:rPr lang="en-US" dirty="0"/>
              <a:t>ICON TITLE</a:t>
            </a:r>
          </a:p>
        </p:txBody>
      </p:sp>
      <p:sp>
        <p:nvSpPr>
          <p:cNvPr id="40" name="Text Placeholder 33"/>
          <p:cNvSpPr>
            <a:spLocks noGrp="1"/>
          </p:cNvSpPr>
          <p:nvPr>
            <p:ph type="body" sz="quarter" idx="32" hasCustomPrompt="1"/>
          </p:nvPr>
        </p:nvSpPr>
        <p:spPr>
          <a:xfrm>
            <a:off x="268240" y="5175247"/>
            <a:ext cx="3974619" cy="979239"/>
          </a:xfrm>
        </p:spPr>
        <p:txBody>
          <a:bodyPr>
            <a:noAutofit/>
          </a:bodyPr>
          <a:lstStyle>
            <a:lvl1pPr marL="0" indent="0" algn="r">
              <a:buNone/>
              <a:defRPr sz="2400" b="0" spc="0" baseline="0"/>
            </a:lvl1pPr>
            <a:lvl2pPr>
              <a:defRPr sz="2000" b="0"/>
            </a:lvl2pPr>
            <a:lvl3pPr>
              <a:defRPr sz="2000" b="0"/>
            </a:lvl3pPr>
            <a:lvl4pPr>
              <a:defRPr sz="2000" b="0"/>
            </a:lvl4pPr>
            <a:lvl5pPr>
              <a:defRPr sz="2000" b="0"/>
            </a:lvl5pPr>
          </a:lstStyle>
          <a:p>
            <a:pPr lvl="0"/>
            <a:r>
              <a:rPr lang="en-US" dirty="0"/>
              <a:t>Short description</a:t>
            </a:r>
          </a:p>
        </p:txBody>
      </p:sp>
      <p:sp>
        <p:nvSpPr>
          <p:cNvPr id="27" name="Title 1"/>
          <p:cNvSpPr>
            <a:spLocks noGrp="1"/>
          </p:cNvSpPr>
          <p:nvPr>
            <p:ph type="title" hasCustomPrompt="1"/>
          </p:nvPr>
        </p:nvSpPr>
        <p:spPr>
          <a:xfrm>
            <a:off x="269595" y="542571"/>
            <a:ext cx="11652810" cy="701731"/>
          </a:xfrm>
        </p:spPr>
        <p:txBody>
          <a:bodyPr anchor="ctr" anchorCtr="0">
            <a:spAutoFit/>
          </a:bodyPr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Title – 1-5 words/1 line</a:t>
            </a:r>
          </a:p>
        </p:txBody>
      </p:sp>
      <p:sp>
        <p:nvSpPr>
          <p:cNvPr id="30" name="Subtitle 2">
            <a:extLst>
              <a:ext uri="{FF2B5EF4-FFF2-40B4-BE49-F238E27FC236}">
                <a16:creationId xmlns:a16="http://schemas.microsoft.com/office/drawing/2014/main" id="{7B383675-6B9D-B845-AC31-24EA499A787C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528585" y="1479601"/>
            <a:ext cx="9134832" cy="757130"/>
          </a:xfrm>
        </p:spPr>
        <p:txBody>
          <a:bodyPr wrap="square">
            <a:spAutoFit/>
          </a:bodyPr>
          <a:lstStyle>
            <a:lvl1pPr marL="0" indent="0" algn="ctr">
              <a:buNone/>
              <a:defRPr sz="2400" b="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</p:spTree>
  </p:cSld>
  <p:clrMapOvr>
    <a:masterClrMapping/>
  </p:clrMapOvr>
</p:sldLayout>
</file>

<file path=ppt/slideLayouts/slideLayout2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 Slide - Switchy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title" hasCustomPrompt="1"/>
          </p:nvPr>
        </p:nvSpPr>
        <p:spPr>
          <a:xfrm>
            <a:off x="268941" y="542571"/>
            <a:ext cx="11654118" cy="701731"/>
          </a:xfrm>
        </p:spPr>
        <p:txBody>
          <a:bodyPr>
            <a:sp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 max recommended</a:t>
            </a:r>
          </a:p>
        </p:txBody>
      </p:sp>
    </p:spTree>
    <p:extLst>
      <p:ext uri="{BB962C8B-B14F-4D97-AF65-F5344CB8AC3E}">
        <p14:creationId xmlns:p14="http://schemas.microsoft.com/office/powerpoint/2010/main" val="260710914"/>
      </p:ext>
    </p:extLst>
  </p:cSld>
  <p:clrMapOvr>
    <a:masterClrMapping/>
  </p:clrMapOvr>
</p:sldLayout>
</file>

<file path=ppt/slideLayouts/slideLayout2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 Slide - 193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60B76CF3-ADC9-1642-BF86-74C5363A4E16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2D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title" hasCustomPrompt="1"/>
          </p:nvPr>
        </p:nvSpPr>
        <p:spPr>
          <a:xfrm>
            <a:off x="268941" y="542571"/>
            <a:ext cx="11654118" cy="701731"/>
          </a:xfrm>
        </p:spPr>
        <p:txBody>
          <a:bodyPr>
            <a:sp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 max recommended</a:t>
            </a:r>
          </a:p>
        </p:txBody>
      </p:sp>
    </p:spTree>
    <p:extLst>
      <p:ext uri="{BB962C8B-B14F-4D97-AF65-F5344CB8AC3E}">
        <p14:creationId xmlns:p14="http://schemas.microsoft.com/office/powerpoint/2010/main" val="7272403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Angled - Lost Pi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7DFB5972-5B82-9C44-B904-8A08A9087548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275D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4" hasCustomPrompt="1"/>
          </p:nvPr>
        </p:nvSpPr>
        <p:spPr>
          <a:xfrm>
            <a:off x="5849794" y="-14288"/>
            <a:ext cx="6345421" cy="6872287"/>
          </a:xfrm>
          <a:custGeom>
            <a:avLst/>
            <a:gdLst>
              <a:gd name="connsiteX0" fmla="*/ 0 w 4568825"/>
              <a:gd name="connsiteY0" fmla="*/ 6858000 h 6858000"/>
              <a:gd name="connsiteX1" fmla="*/ 1142206 w 4568825"/>
              <a:gd name="connsiteY1" fmla="*/ 0 h 6858000"/>
              <a:gd name="connsiteX2" fmla="*/ 3426619 w 4568825"/>
              <a:gd name="connsiteY2" fmla="*/ 0 h 6858000"/>
              <a:gd name="connsiteX3" fmla="*/ 4568825 w 4568825"/>
              <a:gd name="connsiteY3" fmla="*/ 6858000 h 6858000"/>
              <a:gd name="connsiteX4" fmla="*/ 0 w 4568825"/>
              <a:gd name="connsiteY4" fmla="*/ 6858000 h 6858000"/>
              <a:gd name="connsiteX0" fmla="*/ 0 w 4576547"/>
              <a:gd name="connsiteY0" fmla="*/ 6858000 h 6858000"/>
              <a:gd name="connsiteX1" fmla="*/ 1142206 w 4576547"/>
              <a:gd name="connsiteY1" fmla="*/ 0 h 6858000"/>
              <a:gd name="connsiteX2" fmla="*/ 4576547 w 4576547"/>
              <a:gd name="connsiteY2" fmla="*/ 0 h 6858000"/>
              <a:gd name="connsiteX3" fmla="*/ 4568825 w 4576547"/>
              <a:gd name="connsiteY3" fmla="*/ 6858000 h 6858000"/>
              <a:gd name="connsiteX4" fmla="*/ 0 w 4576547"/>
              <a:gd name="connsiteY4" fmla="*/ 6858000 h 6858000"/>
              <a:gd name="connsiteX0" fmla="*/ 0 w 4568825"/>
              <a:gd name="connsiteY0" fmla="*/ 6858000 h 6858000"/>
              <a:gd name="connsiteX1" fmla="*/ 1142206 w 4568825"/>
              <a:gd name="connsiteY1" fmla="*/ 0 h 6858000"/>
              <a:gd name="connsiteX2" fmla="*/ 3745274 w 4568825"/>
              <a:gd name="connsiteY2" fmla="*/ 568036 h 6858000"/>
              <a:gd name="connsiteX3" fmla="*/ 4568825 w 4568825"/>
              <a:gd name="connsiteY3" fmla="*/ 6858000 h 6858000"/>
              <a:gd name="connsiteX4" fmla="*/ 0 w 4568825"/>
              <a:gd name="connsiteY4" fmla="*/ 6858000 h 6858000"/>
              <a:gd name="connsiteX0" fmla="*/ 0 w 4568825"/>
              <a:gd name="connsiteY0" fmla="*/ 6858000 h 6858000"/>
              <a:gd name="connsiteX1" fmla="*/ 1142206 w 4568825"/>
              <a:gd name="connsiteY1" fmla="*/ 0 h 6858000"/>
              <a:gd name="connsiteX2" fmla="*/ 4548838 w 4568825"/>
              <a:gd name="connsiteY2" fmla="*/ 13855 h 6858000"/>
              <a:gd name="connsiteX3" fmla="*/ 4568825 w 4568825"/>
              <a:gd name="connsiteY3" fmla="*/ 6858000 h 6858000"/>
              <a:gd name="connsiteX4" fmla="*/ 0 w 4568825"/>
              <a:gd name="connsiteY4" fmla="*/ 6858000 h 6858000"/>
              <a:gd name="connsiteX0" fmla="*/ 0 w 4568825"/>
              <a:gd name="connsiteY0" fmla="*/ 6858000 h 6858000"/>
              <a:gd name="connsiteX1" fmla="*/ 1142206 w 4568825"/>
              <a:gd name="connsiteY1" fmla="*/ 0 h 6858000"/>
              <a:gd name="connsiteX2" fmla="*/ 4548838 w 4568825"/>
              <a:gd name="connsiteY2" fmla="*/ 0 h 6858000"/>
              <a:gd name="connsiteX3" fmla="*/ 4568825 w 4568825"/>
              <a:gd name="connsiteY3" fmla="*/ 6858000 h 6858000"/>
              <a:gd name="connsiteX4" fmla="*/ 0 w 4568825"/>
              <a:gd name="connsiteY4" fmla="*/ 6858000 h 6858000"/>
              <a:gd name="connsiteX0" fmla="*/ 0 w 6342206"/>
              <a:gd name="connsiteY0" fmla="*/ 6858000 h 6858000"/>
              <a:gd name="connsiteX1" fmla="*/ 2915587 w 6342206"/>
              <a:gd name="connsiteY1" fmla="*/ 0 h 6858000"/>
              <a:gd name="connsiteX2" fmla="*/ 6322219 w 6342206"/>
              <a:gd name="connsiteY2" fmla="*/ 0 h 6858000"/>
              <a:gd name="connsiteX3" fmla="*/ 6342206 w 6342206"/>
              <a:gd name="connsiteY3" fmla="*/ 6858000 h 6858000"/>
              <a:gd name="connsiteX4" fmla="*/ 0 w 6342206"/>
              <a:gd name="connsiteY4" fmla="*/ 6858000 h 6858000"/>
              <a:gd name="connsiteX0" fmla="*/ 0 w 6345421"/>
              <a:gd name="connsiteY0" fmla="*/ 6872287 h 6872287"/>
              <a:gd name="connsiteX1" fmla="*/ 2915587 w 6345421"/>
              <a:gd name="connsiteY1" fmla="*/ 14287 h 6872287"/>
              <a:gd name="connsiteX2" fmla="*/ 6343651 w 6345421"/>
              <a:gd name="connsiteY2" fmla="*/ 0 h 6872287"/>
              <a:gd name="connsiteX3" fmla="*/ 6342206 w 6345421"/>
              <a:gd name="connsiteY3" fmla="*/ 6872287 h 6872287"/>
              <a:gd name="connsiteX4" fmla="*/ 0 w 6345421"/>
              <a:gd name="connsiteY4" fmla="*/ 6872287 h 68722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345421" h="6872287">
                <a:moveTo>
                  <a:pt x="0" y="6872287"/>
                </a:moveTo>
                <a:lnTo>
                  <a:pt x="2915587" y="14287"/>
                </a:lnTo>
                <a:lnTo>
                  <a:pt x="6343651" y="0"/>
                </a:lnTo>
                <a:cubicBezTo>
                  <a:pt x="6350313" y="2281382"/>
                  <a:pt x="6335544" y="4590905"/>
                  <a:pt x="6342206" y="6872287"/>
                </a:cubicBezTo>
                <a:lnTo>
                  <a:pt x="0" y="6872287"/>
                </a:lnTo>
                <a:close/>
              </a:path>
            </a:pathLst>
          </a:custGeom>
          <a:noFill/>
        </p:spPr>
        <p:txBody>
          <a:bodyPr lIns="1828800" tIns="1463040" rIns="640080" bIns="1371600" anchor="b" anchorCtr="0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600" b="0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Click image icon above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68940" y="555413"/>
            <a:ext cx="6686496" cy="2852737"/>
          </a:xfrm>
        </p:spPr>
        <p:txBody>
          <a:bodyPr anchor="b"/>
          <a:lstStyle>
            <a:lvl1pPr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</a:t>
            </a:r>
            <a:br>
              <a:rPr lang="en-US" dirty="0"/>
            </a:br>
            <a:r>
              <a:rPr lang="en-US" dirty="0"/>
              <a:t>two lines max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268941" y="4105342"/>
            <a:ext cx="6011160" cy="923330"/>
          </a:xfrm>
        </p:spPr>
        <p:txBody>
          <a:bodyPr>
            <a:spAutoFit/>
          </a:bodyPr>
          <a:lstStyle>
            <a:lvl1pPr marL="0" indent="0">
              <a:buNone/>
              <a:defRPr sz="3000">
                <a:solidFill>
                  <a:schemeClr val="bg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Subtitle – keep this 30 pt. font or larger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09201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63901" y="6356350"/>
            <a:ext cx="3114807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F208BAA7-2D4A-6C4B-B9B1-588A6ED663F7}"/>
              </a:ext>
            </a:extLst>
          </p:cNvPr>
          <p:cNvCxnSpPr/>
          <p:nvPr userDrawn="1"/>
        </p:nvCxnSpPr>
        <p:spPr>
          <a:xfrm>
            <a:off x="365039" y="3690745"/>
            <a:ext cx="682438" cy="0"/>
          </a:xfrm>
          <a:prstGeom prst="line">
            <a:avLst/>
          </a:prstGeom>
          <a:ln w="50800">
            <a:solidFill>
              <a:schemeClr val="accent6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3318"/>
      </p:ext>
    </p:extLst>
  </p:cSld>
  <p:clrMapOvr>
    <a:masterClrMapping/>
  </p:clrMapOvr>
</p:sldLayout>
</file>

<file path=ppt/slideLayouts/slideLayout2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 Slide - Bluebonne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7A31FF36-C725-7F42-8ADD-0F4AFA08A7AC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title" hasCustomPrompt="1"/>
          </p:nvPr>
        </p:nvSpPr>
        <p:spPr>
          <a:xfrm>
            <a:off x="268941" y="542571"/>
            <a:ext cx="11654118" cy="701731"/>
          </a:xfrm>
        </p:spPr>
        <p:txBody>
          <a:bodyPr>
            <a:sp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 max recommended</a:t>
            </a:r>
          </a:p>
        </p:txBody>
      </p:sp>
    </p:spTree>
    <p:extLst>
      <p:ext uri="{BB962C8B-B14F-4D97-AF65-F5344CB8AC3E}">
        <p14:creationId xmlns:p14="http://schemas.microsoft.com/office/powerpoint/2010/main" val="3235364075"/>
      </p:ext>
    </p:extLst>
  </p:cSld>
  <p:clrMapOvr>
    <a:masterClrMapping/>
  </p:clrMapOvr>
</p:sldLayout>
</file>

<file path=ppt/slideLayouts/slideLayout2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 Slide - Aqua-F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9F44F713-205E-6F48-A707-F0B2E8ED464D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title" hasCustomPrompt="1"/>
          </p:nvPr>
        </p:nvSpPr>
        <p:spPr>
          <a:xfrm>
            <a:off x="268941" y="542571"/>
            <a:ext cx="11654118" cy="701731"/>
          </a:xfrm>
        </p:spPr>
        <p:txBody>
          <a:bodyPr>
            <a:sp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 max recommended</a:t>
            </a:r>
          </a:p>
        </p:txBody>
      </p:sp>
    </p:spTree>
    <p:extLst>
      <p:ext uri="{BB962C8B-B14F-4D97-AF65-F5344CB8AC3E}">
        <p14:creationId xmlns:p14="http://schemas.microsoft.com/office/powerpoint/2010/main" val="342432681"/>
      </p:ext>
    </p:extLst>
  </p:cSld>
  <p:clrMapOvr>
    <a:masterClrMapping/>
  </p:clrMapOvr>
</p:sldLayout>
</file>

<file path=ppt/slideLayouts/slideLayout2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 Slide - I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707A8CD1-7809-D84E-9C13-0CBA5D226B18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62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title" hasCustomPrompt="1"/>
          </p:nvPr>
        </p:nvSpPr>
        <p:spPr>
          <a:xfrm>
            <a:off x="268941" y="542571"/>
            <a:ext cx="11654118" cy="701731"/>
          </a:xfrm>
        </p:spPr>
        <p:txBody>
          <a:bodyPr>
            <a:sp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 max recommended</a:t>
            </a:r>
          </a:p>
        </p:txBody>
      </p:sp>
    </p:spTree>
    <p:extLst>
      <p:ext uri="{BB962C8B-B14F-4D97-AF65-F5344CB8AC3E}">
        <p14:creationId xmlns:p14="http://schemas.microsoft.com/office/powerpoint/2010/main" val="2141040893"/>
      </p:ext>
    </p:extLst>
  </p:cSld>
  <p:clrMapOvr>
    <a:masterClrMapping/>
  </p:clrMapOvr>
</p:sldLayout>
</file>

<file path=ppt/slideLayouts/slideLayout2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 Slide - Lost Pi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3E8FB608-6C3F-034E-8B9B-01FBC8BA6650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275D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title" hasCustomPrompt="1"/>
          </p:nvPr>
        </p:nvSpPr>
        <p:spPr>
          <a:xfrm>
            <a:off x="268941" y="542571"/>
            <a:ext cx="11654118" cy="701731"/>
          </a:xfrm>
        </p:spPr>
        <p:txBody>
          <a:bodyPr>
            <a:sp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 max recommended</a:t>
            </a:r>
          </a:p>
        </p:txBody>
      </p:sp>
    </p:spTree>
    <p:extLst>
      <p:ext uri="{BB962C8B-B14F-4D97-AF65-F5344CB8AC3E}">
        <p14:creationId xmlns:p14="http://schemas.microsoft.com/office/powerpoint/2010/main" val="1346694199"/>
      </p:ext>
    </p:extLst>
  </p:cSld>
  <p:clrMapOvr>
    <a:masterClrMapping/>
  </p:clrMapOvr>
</p:sldLayout>
</file>

<file path=ppt/slideLayouts/slideLayout2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 Slide - Wirt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935E2AF0-B68C-A84D-883A-F56F810C6DD2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840B5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title" hasCustomPrompt="1"/>
          </p:nvPr>
        </p:nvSpPr>
        <p:spPr>
          <a:xfrm>
            <a:off x="268941" y="542571"/>
            <a:ext cx="11654118" cy="701731"/>
          </a:xfrm>
        </p:spPr>
        <p:txBody>
          <a:bodyPr>
            <a:sp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 max recommended</a:t>
            </a:r>
          </a:p>
        </p:txBody>
      </p:sp>
    </p:spTree>
    <p:extLst>
      <p:ext uri="{BB962C8B-B14F-4D97-AF65-F5344CB8AC3E}">
        <p14:creationId xmlns:p14="http://schemas.microsoft.com/office/powerpoint/2010/main" val="3835322331"/>
      </p:ext>
    </p:extLst>
  </p:cSld>
  <p:clrMapOvr>
    <a:masterClrMapping/>
  </p:clrMapOvr>
</p:sldLayout>
</file>

<file path=ppt/slideLayouts/slideLayout2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 Slide - Spillwa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C600F-AE70-F844-9A33-EAF1AF57516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title" hasCustomPrompt="1"/>
          </p:nvPr>
        </p:nvSpPr>
        <p:spPr>
          <a:xfrm>
            <a:off x="268941" y="542571"/>
            <a:ext cx="11654118" cy="701731"/>
          </a:xfrm>
        </p:spPr>
        <p:txBody>
          <a:bodyPr>
            <a:spAutoFit/>
          </a:bodyPr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Title – 5 words max recommended</a:t>
            </a:r>
          </a:p>
        </p:txBody>
      </p:sp>
    </p:spTree>
  </p:cSld>
  <p:clrMapOvr>
    <a:masterClrMapping/>
  </p:clrMapOvr>
</p:sldLayout>
</file>

<file path=ppt/slideLayouts/slideLayout2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 Slide - Whiteca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C600F-AE70-F844-9A33-EAF1AF575163}" type="slidenum">
              <a:rPr lang="en-US" smtClean="0"/>
              <a:t>‹#›</a:t>
            </a:fld>
            <a:endParaRPr lang="en-US"/>
          </a:p>
        </p:txBody>
      </p:sp>
      <p:sp>
        <p:nvSpPr>
          <p:cNvPr id="6" name="Title 1"/>
          <p:cNvSpPr>
            <a:spLocks noGrp="1"/>
          </p:cNvSpPr>
          <p:nvPr>
            <p:ph type="title" hasCustomPrompt="1"/>
          </p:nvPr>
        </p:nvSpPr>
        <p:spPr>
          <a:xfrm>
            <a:off x="268941" y="542571"/>
            <a:ext cx="11654118" cy="701731"/>
          </a:xfrm>
        </p:spPr>
        <p:txBody>
          <a:bodyPr>
            <a:spAutoFit/>
          </a:bodyPr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Title – 5 words max recommended</a:t>
            </a:r>
          </a:p>
        </p:txBody>
      </p:sp>
    </p:spTree>
  </p:cSld>
  <p:clrMapOvr>
    <a:masterClrMapping/>
  </p:clrMapOvr>
</p:sldLayout>
</file>

<file path=ppt/slideLayouts/slideLayout24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Footer Only Slide - Switchy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4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Footer Only Slide - 193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8B424CAB-08DF-8E45-9334-B8B1615BA336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2D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7043438"/>
      </p:ext>
    </p:extLst>
  </p:cSld>
  <p:clrMapOvr>
    <a:masterClrMapping/>
  </p:clrMapOvr>
</p:sldLayout>
</file>

<file path=ppt/slideLayouts/slideLayout24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Footer Only Slide - Bluebonne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BCAE3C80-60AD-C341-B37C-7392A6661547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694840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Angled - Wirt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2199CDE8-5037-D744-B63A-90F5D0F149E3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840B5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4" hasCustomPrompt="1"/>
          </p:nvPr>
        </p:nvSpPr>
        <p:spPr>
          <a:xfrm>
            <a:off x="5849794" y="-14288"/>
            <a:ext cx="6345421" cy="6872287"/>
          </a:xfrm>
          <a:custGeom>
            <a:avLst/>
            <a:gdLst>
              <a:gd name="connsiteX0" fmla="*/ 0 w 4568825"/>
              <a:gd name="connsiteY0" fmla="*/ 6858000 h 6858000"/>
              <a:gd name="connsiteX1" fmla="*/ 1142206 w 4568825"/>
              <a:gd name="connsiteY1" fmla="*/ 0 h 6858000"/>
              <a:gd name="connsiteX2" fmla="*/ 3426619 w 4568825"/>
              <a:gd name="connsiteY2" fmla="*/ 0 h 6858000"/>
              <a:gd name="connsiteX3" fmla="*/ 4568825 w 4568825"/>
              <a:gd name="connsiteY3" fmla="*/ 6858000 h 6858000"/>
              <a:gd name="connsiteX4" fmla="*/ 0 w 4568825"/>
              <a:gd name="connsiteY4" fmla="*/ 6858000 h 6858000"/>
              <a:gd name="connsiteX0" fmla="*/ 0 w 4576547"/>
              <a:gd name="connsiteY0" fmla="*/ 6858000 h 6858000"/>
              <a:gd name="connsiteX1" fmla="*/ 1142206 w 4576547"/>
              <a:gd name="connsiteY1" fmla="*/ 0 h 6858000"/>
              <a:gd name="connsiteX2" fmla="*/ 4576547 w 4576547"/>
              <a:gd name="connsiteY2" fmla="*/ 0 h 6858000"/>
              <a:gd name="connsiteX3" fmla="*/ 4568825 w 4576547"/>
              <a:gd name="connsiteY3" fmla="*/ 6858000 h 6858000"/>
              <a:gd name="connsiteX4" fmla="*/ 0 w 4576547"/>
              <a:gd name="connsiteY4" fmla="*/ 6858000 h 6858000"/>
              <a:gd name="connsiteX0" fmla="*/ 0 w 4568825"/>
              <a:gd name="connsiteY0" fmla="*/ 6858000 h 6858000"/>
              <a:gd name="connsiteX1" fmla="*/ 1142206 w 4568825"/>
              <a:gd name="connsiteY1" fmla="*/ 0 h 6858000"/>
              <a:gd name="connsiteX2" fmla="*/ 3745274 w 4568825"/>
              <a:gd name="connsiteY2" fmla="*/ 568036 h 6858000"/>
              <a:gd name="connsiteX3" fmla="*/ 4568825 w 4568825"/>
              <a:gd name="connsiteY3" fmla="*/ 6858000 h 6858000"/>
              <a:gd name="connsiteX4" fmla="*/ 0 w 4568825"/>
              <a:gd name="connsiteY4" fmla="*/ 6858000 h 6858000"/>
              <a:gd name="connsiteX0" fmla="*/ 0 w 4568825"/>
              <a:gd name="connsiteY0" fmla="*/ 6858000 h 6858000"/>
              <a:gd name="connsiteX1" fmla="*/ 1142206 w 4568825"/>
              <a:gd name="connsiteY1" fmla="*/ 0 h 6858000"/>
              <a:gd name="connsiteX2" fmla="*/ 4548838 w 4568825"/>
              <a:gd name="connsiteY2" fmla="*/ 13855 h 6858000"/>
              <a:gd name="connsiteX3" fmla="*/ 4568825 w 4568825"/>
              <a:gd name="connsiteY3" fmla="*/ 6858000 h 6858000"/>
              <a:gd name="connsiteX4" fmla="*/ 0 w 4568825"/>
              <a:gd name="connsiteY4" fmla="*/ 6858000 h 6858000"/>
              <a:gd name="connsiteX0" fmla="*/ 0 w 4568825"/>
              <a:gd name="connsiteY0" fmla="*/ 6858000 h 6858000"/>
              <a:gd name="connsiteX1" fmla="*/ 1142206 w 4568825"/>
              <a:gd name="connsiteY1" fmla="*/ 0 h 6858000"/>
              <a:gd name="connsiteX2" fmla="*/ 4548838 w 4568825"/>
              <a:gd name="connsiteY2" fmla="*/ 0 h 6858000"/>
              <a:gd name="connsiteX3" fmla="*/ 4568825 w 4568825"/>
              <a:gd name="connsiteY3" fmla="*/ 6858000 h 6858000"/>
              <a:gd name="connsiteX4" fmla="*/ 0 w 4568825"/>
              <a:gd name="connsiteY4" fmla="*/ 6858000 h 6858000"/>
              <a:gd name="connsiteX0" fmla="*/ 0 w 6342206"/>
              <a:gd name="connsiteY0" fmla="*/ 6858000 h 6858000"/>
              <a:gd name="connsiteX1" fmla="*/ 2915587 w 6342206"/>
              <a:gd name="connsiteY1" fmla="*/ 0 h 6858000"/>
              <a:gd name="connsiteX2" fmla="*/ 6322219 w 6342206"/>
              <a:gd name="connsiteY2" fmla="*/ 0 h 6858000"/>
              <a:gd name="connsiteX3" fmla="*/ 6342206 w 6342206"/>
              <a:gd name="connsiteY3" fmla="*/ 6858000 h 6858000"/>
              <a:gd name="connsiteX4" fmla="*/ 0 w 6342206"/>
              <a:gd name="connsiteY4" fmla="*/ 6858000 h 6858000"/>
              <a:gd name="connsiteX0" fmla="*/ 0 w 6345421"/>
              <a:gd name="connsiteY0" fmla="*/ 6872287 h 6872287"/>
              <a:gd name="connsiteX1" fmla="*/ 2915587 w 6345421"/>
              <a:gd name="connsiteY1" fmla="*/ 14287 h 6872287"/>
              <a:gd name="connsiteX2" fmla="*/ 6343651 w 6345421"/>
              <a:gd name="connsiteY2" fmla="*/ 0 h 6872287"/>
              <a:gd name="connsiteX3" fmla="*/ 6342206 w 6345421"/>
              <a:gd name="connsiteY3" fmla="*/ 6872287 h 6872287"/>
              <a:gd name="connsiteX4" fmla="*/ 0 w 6345421"/>
              <a:gd name="connsiteY4" fmla="*/ 6872287 h 68722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345421" h="6872287">
                <a:moveTo>
                  <a:pt x="0" y="6872287"/>
                </a:moveTo>
                <a:lnTo>
                  <a:pt x="2915587" y="14287"/>
                </a:lnTo>
                <a:lnTo>
                  <a:pt x="6343651" y="0"/>
                </a:lnTo>
                <a:cubicBezTo>
                  <a:pt x="6350313" y="2281382"/>
                  <a:pt x="6335544" y="4590905"/>
                  <a:pt x="6342206" y="6872287"/>
                </a:cubicBezTo>
                <a:lnTo>
                  <a:pt x="0" y="6872287"/>
                </a:lnTo>
                <a:close/>
              </a:path>
            </a:pathLst>
          </a:custGeom>
          <a:noFill/>
        </p:spPr>
        <p:txBody>
          <a:bodyPr lIns="1828800" tIns="1463040" rIns="640080" bIns="1371600" anchor="b" anchorCtr="0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600" b="0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Click image icon above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68940" y="555413"/>
            <a:ext cx="6686496" cy="2852737"/>
          </a:xfrm>
        </p:spPr>
        <p:txBody>
          <a:bodyPr anchor="b"/>
          <a:lstStyle>
            <a:lvl1pPr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</a:t>
            </a:r>
            <a:br>
              <a:rPr lang="en-US" dirty="0"/>
            </a:br>
            <a:r>
              <a:rPr lang="en-US" dirty="0"/>
              <a:t>two lines max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268941" y="4105342"/>
            <a:ext cx="6011160" cy="923330"/>
          </a:xfrm>
        </p:spPr>
        <p:txBody>
          <a:bodyPr>
            <a:spAutoFit/>
          </a:bodyPr>
          <a:lstStyle>
            <a:lvl1pPr marL="0" indent="0">
              <a:buNone/>
              <a:defRPr sz="3000">
                <a:solidFill>
                  <a:schemeClr val="bg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Subtitle – keep this 30 pt. font or larger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09201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63901" y="6356350"/>
            <a:ext cx="3114807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753407BF-483B-5440-A32E-A36B58F39AB6}"/>
              </a:ext>
            </a:extLst>
          </p:cNvPr>
          <p:cNvCxnSpPr/>
          <p:nvPr userDrawn="1"/>
        </p:nvCxnSpPr>
        <p:spPr>
          <a:xfrm>
            <a:off x="365039" y="3694729"/>
            <a:ext cx="682438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49109497"/>
      </p:ext>
    </p:extLst>
  </p:cSld>
  <p:clrMapOvr>
    <a:masterClrMapping/>
  </p:clrMapOvr>
</p:sldLayout>
</file>

<file path=ppt/slideLayouts/slideLayout25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Footer Only Slide - Aqua-F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2BFFCD94-3A3A-554E-8925-10E786DF9F5A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2316821"/>
      </p:ext>
    </p:extLst>
  </p:cSld>
  <p:clrMapOvr>
    <a:masterClrMapping/>
  </p:clrMapOvr>
</p:sldLayout>
</file>

<file path=ppt/slideLayouts/slideLayout2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Footer Only Slide - I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C3B828D2-815D-A743-B42E-C1EC9926E05B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62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0556442"/>
      </p:ext>
    </p:extLst>
  </p:cSld>
  <p:clrMapOvr>
    <a:masterClrMapping/>
  </p:clrMapOvr>
</p:sldLayout>
</file>

<file path=ppt/slideLayouts/slideLayout25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Footer Only Slide - Lost Pi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BD76F0FC-445F-EB45-9FC8-1D17AD764ADF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275D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9328469"/>
      </p:ext>
    </p:extLst>
  </p:cSld>
  <p:clrMapOvr>
    <a:masterClrMapping/>
  </p:clrMapOvr>
</p:sldLayout>
</file>

<file path=ppt/slideLayouts/slideLayout25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Footer Only Slide - Wirt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9965854D-B5FE-F24D-B2E0-0ADBA3E2999A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840B5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9735624"/>
      </p:ext>
    </p:extLst>
  </p:cSld>
  <p:clrMapOvr>
    <a:masterClrMapping/>
  </p:clrMapOvr>
</p:sldLayout>
</file>

<file path=ppt/slideLayouts/slideLayout25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Footer Only Slide - Spillwa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C600F-AE70-F844-9A33-EAF1AF57516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Footer Only Slide - Whiteca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C600F-AE70-F844-9A33-EAF1AF5751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1691718"/>
      </p:ext>
    </p:extLst>
  </p:cSld>
  <p:clrMapOvr>
    <a:masterClrMapping/>
  </p:clrMapOvr>
</p:sldLayout>
</file>

<file path=ppt/slideLayouts/slideLayout25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 - Switchy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25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 - 193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8002F0A0-2C64-1949-81F2-704FFB3D4DF2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2D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7285933"/>
      </p:ext>
    </p:extLst>
  </p:cSld>
  <p:clrMapOvr>
    <a:masterClrMapping/>
  </p:clrMapOvr>
</p:sldLayout>
</file>

<file path=ppt/slideLayouts/slideLayout25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 - Bluebonne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6DB25B3C-FBE9-484F-A1D6-E09A6F38E0F7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7612979"/>
      </p:ext>
    </p:extLst>
  </p:cSld>
  <p:clrMapOvr>
    <a:masterClrMapping/>
  </p:clrMapOvr>
</p:sldLayout>
</file>

<file path=ppt/slideLayouts/slideLayout25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 - Aqua-F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F6F263EA-DB1E-CD4D-B1E8-64C0F5871E5E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451574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Angled - Spillwa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4" hasCustomPrompt="1"/>
          </p:nvPr>
        </p:nvSpPr>
        <p:spPr>
          <a:xfrm>
            <a:off x="5849794" y="-14288"/>
            <a:ext cx="6345421" cy="6872287"/>
          </a:xfrm>
          <a:custGeom>
            <a:avLst/>
            <a:gdLst>
              <a:gd name="connsiteX0" fmla="*/ 0 w 4568825"/>
              <a:gd name="connsiteY0" fmla="*/ 6858000 h 6858000"/>
              <a:gd name="connsiteX1" fmla="*/ 1142206 w 4568825"/>
              <a:gd name="connsiteY1" fmla="*/ 0 h 6858000"/>
              <a:gd name="connsiteX2" fmla="*/ 3426619 w 4568825"/>
              <a:gd name="connsiteY2" fmla="*/ 0 h 6858000"/>
              <a:gd name="connsiteX3" fmla="*/ 4568825 w 4568825"/>
              <a:gd name="connsiteY3" fmla="*/ 6858000 h 6858000"/>
              <a:gd name="connsiteX4" fmla="*/ 0 w 4568825"/>
              <a:gd name="connsiteY4" fmla="*/ 6858000 h 6858000"/>
              <a:gd name="connsiteX0" fmla="*/ 0 w 4576547"/>
              <a:gd name="connsiteY0" fmla="*/ 6858000 h 6858000"/>
              <a:gd name="connsiteX1" fmla="*/ 1142206 w 4576547"/>
              <a:gd name="connsiteY1" fmla="*/ 0 h 6858000"/>
              <a:gd name="connsiteX2" fmla="*/ 4576547 w 4576547"/>
              <a:gd name="connsiteY2" fmla="*/ 0 h 6858000"/>
              <a:gd name="connsiteX3" fmla="*/ 4568825 w 4576547"/>
              <a:gd name="connsiteY3" fmla="*/ 6858000 h 6858000"/>
              <a:gd name="connsiteX4" fmla="*/ 0 w 4576547"/>
              <a:gd name="connsiteY4" fmla="*/ 6858000 h 6858000"/>
              <a:gd name="connsiteX0" fmla="*/ 0 w 4568825"/>
              <a:gd name="connsiteY0" fmla="*/ 6858000 h 6858000"/>
              <a:gd name="connsiteX1" fmla="*/ 1142206 w 4568825"/>
              <a:gd name="connsiteY1" fmla="*/ 0 h 6858000"/>
              <a:gd name="connsiteX2" fmla="*/ 3745274 w 4568825"/>
              <a:gd name="connsiteY2" fmla="*/ 568036 h 6858000"/>
              <a:gd name="connsiteX3" fmla="*/ 4568825 w 4568825"/>
              <a:gd name="connsiteY3" fmla="*/ 6858000 h 6858000"/>
              <a:gd name="connsiteX4" fmla="*/ 0 w 4568825"/>
              <a:gd name="connsiteY4" fmla="*/ 6858000 h 6858000"/>
              <a:gd name="connsiteX0" fmla="*/ 0 w 4568825"/>
              <a:gd name="connsiteY0" fmla="*/ 6858000 h 6858000"/>
              <a:gd name="connsiteX1" fmla="*/ 1142206 w 4568825"/>
              <a:gd name="connsiteY1" fmla="*/ 0 h 6858000"/>
              <a:gd name="connsiteX2" fmla="*/ 4548838 w 4568825"/>
              <a:gd name="connsiteY2" fmla="*/ 13855 h 6858000"/>
              <a:gd name="connsiteX3" fmla="*/ 4568825 w 4568825"/>
              <a:gd name="connsiteY3" fmla="*/ 6858000 h 6858000"/>
              <a:gd name="connsiteX4" fmla="*/ 0 w 4568825"/>
              <a:gd name="connsiteY4" fmla="*/ 6858000 h 6858000"/>
              <a:gd name="connsiteX0" fmla="*/ 0 w 4568825"/>
              <a:gd name="connsiteY0" fmla="*/ 6858000 h 6858000"/>
              <a:gd name="connsiteX1" fmla="*/ 1142206 w 4568825"/>
              <a:gd name="connsiteY1" fmla="*/ 0 h 6858000"/>
              <a:gd name="connsiteX2" fmla="*/ 4548838 w 4568825"/>
              <a:gd name="connsiteY2" fmla="*/ 0 h 6858000"/>
              <a:gd name="connsiteX3" fmla="*/ 4568825 w 4568825"/>
              <a:gd name="connsiteY3" fmla="*/ 6858000 h 6858000"/>
              <a:gd name="connsiteX4" fmla="*/ 0 w 4568825"/>
              <a:gd name="connsiteY4" fmla="*/ 6858000 h 6858000"/>
              <a:gd name="connsiteX0" fmla="*/ 0 w 6342206"/>
              <a:gd name="connsiteY0" fmla="*/ 6858000 h 6858000"/>
              <a:gd name="connsiteX1" fmla="*/ 2915587 w 6342206"/>
              <a:gd name="connsiteY1" fmla="*/ 0 h 6858000"/>
              <a:gd name="connsiteX2" fmla="*/ 6322219 w 6342206"/>
              <a:gd name="connsiteY2" fmla="*/ 0 h 6858000"/>
              <a:gd name="connsiteX3" fmla="*/ 6342206 w 6342206"/>
              <a:gd name="connsiteY3" fmla="*/ 6858000 h 6858000"/>
              <a:gd name="connsiteX4" fmla="*/ 0 w 6342206"/>
              <a:gd name="connsiteY4" fmla="*/ 6858000 h 6858000"/>
              <a:gd name="connsiteX0" fmla="*/ 0 w 6345421"/>
              <a:gd name="connsiteY0" fmla="*/ 6872287 h 6872287"/>
              <a:gd name="connsiteX1" fmla="*/ 2915587 w 6345421"/>
              <a:gd name="connsiteY1" fmla="*/ 14287 h 6872287"/>
              <a:gd name="connsiteX2" fmla="*/ 6343651 w 6345421"/>
              <a:gd name="connsiteY2" fmla="*/ 0 h 6872287"/>
              <a:gd name="connsiteX3" fmla="*/ 6342206 w 6345421"/>
              <a:gd name="connsiteY3" fmla="*/ 6872287 h 6872287"/>
              <a:gd name="connsiteX4" fmla="*/ 0 w 6345421"/>
              <a:gd name="connsiteY4" fmla="*/ 6872287 h 68722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345421" h="6872287">
                <a:moveTo>
                  <a:pt x="0" y="6872287"/>
                </a:moveTo>
                <a:lnTo>
                  <a:pt x="2915587" y="14287"/>
                </a:lnTo>
                <a:lnTo>
                  <a:pt x="6343651" y="0"/>
                </a:lnTo>
                <a:cubicBezTo>
                  <a:pt x="6350313" y="2281382"/>
                  <a:pt x="6335544" y="4590905"/>
                  <a:pt x="6342206" y="6872287"/>
                </a:cubicBezTo>
                <a:lnTo>
                  <a:pt x="0" y="6872287"/>
                </a:lnTo>
                <a:close/>
              </a:path>
            </a:pathLst>
          </a:custGeom>
          <a:noFill/>
        </p:spPr>
        <p:txBody>
          <a:bodyPr lIns="1828800" tIns="1463040" rIns="640080" bIns="1371600" anchor="b" anchorCtr="0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600" b="0"/>
            </a:lvl1pPr>
          </a:lstStyle>
          <a:p>
            <a:r>
              <a:rPr lang="en-US" dirty="0"/>
              <a:t>Click image icon above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68940" y="555413"/>
            <a:ext cx="6686496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dirty="0"/>
              <a:t>Keep title to</a:t>
            </a:r>
            <a:br>
              <a:rPr lang="en-US" dirty="0"/>
            </a:br>
            <a:r>
              <a:rPr lang="en-US" dirty="0"/>
              <a:t>two lines max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268941" y="4105342"/>
            <a:ext cx="6011160" cy="923330"/>
          </a:xfrm>
        </p:spPr>
        <p:txBody>
          <a:bodyPr>
            <a:spAutoFit/>
          </a:bodyPr>
          <a:lstStyle>
            <a:lvl1pPr marL="0" indent="0">
              <a:buNone/>
              <a:defRPr sz="30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Subtitle – keep this 30 pt. font or larger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09201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63901" y="6356350"/>
            <a:ext cx="3114807" cy="365125"/>
          </a:xfrm>
          <a:prstGeom prst="rect">
            <a:avLst/>
          </a:prstGeom>
        </p:spPr>
        <p:txBody>
          <a:bodyPr/>
          <a:lstStyle>
            <a:lvl1pPr algn="r"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C600F-AE70-F844-9A33-EAF1AF575163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365039" y="3690745"/>
            <a:ext cx="682438" cy="0"/>
          </a:xfrm>
          <a:prstGeom prst="line">
            <a:avLst/>
          </a:prstGeom>
          <a:ln w="50800">
            <a:solidFill>
              <a:schemeClr val="accent5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6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 - I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1EA1F024-964B-F846-98B6-DEB81BDC00D3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62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8343171"/>
      </p:ext>
    </p:extLst>
  </p:cSld>
  <p:clrMapOvr>
    <a:masterClrMapping/>
  </p:clrMapOvr>
</p:sldLayout>
</file>

<file path=ppt/slideLayouts/slideLayout26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 - Lost Pi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58DF5DA9-BEA3-424B-BA95-1B419BF164C4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275D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3332578"/>
      </p:ext>
    </p:extLst>
  </p:cSld>
  <p:clrMapOvr>
    <a:masterClrMapping/>
  </p:clrMapOvr>
</p:sldLayout>
</file>

<file path=ppt/slideLayouts/slideLayout2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 - Wirt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99D63ACE-FD72-2C4A-86EB-5DB63789C40D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840B5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7836771"/>
      </p:ext>
    </p:extLst>
  </p:cSld>
  <p:clrMapOvr>
    <a:masterClrMapping/>
  </p:clrMapOvr>
</p:sldLayout>
</file>

<file path=ppt/slideLayouts/slideLayout26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 - Spillwa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E77664A0-9A7C-5D4E-8D6C-AC7488BD5C15}"/>
              </a:ext>
            </a:extLst>
          </p:cNvPr>
          <p:cNvSpPr/>
          <p:nvPr userDrawn="1"/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5215037"/>
      </p:ext>
    </p:extLst>
  </p:cSld>
  <p:clrMapOvr>
    <a:masterClrMapping/>
  </p:clrMapOvr>
</p:sldLayout>
</file>

<file path=ppt/slideLayouts/slideLayout26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 - Whiteca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16980116"/>
      </p:ext>
    </p:extLst>
  </p:cSld>
  <p:clrMapOvr>
    <a:masterClrMapping/>
  </p:clrMapOvr>
</p:sldLayout>
</file>

<file path=ppt/slideLayouts/slideLayout26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Full Page Photo with Logo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Placeholder 2">
            <a:extLst>
              <a:ext uri="{FF2B5EF4-FFF2-40B4-BE49-F238E27FC236}">
                <a16:creationId xmlns:a16="http://schemas.microsoft.com/office/drawing/2014/main" id="{95AEA2A6-86D7-5E44-A399-21DD8F05B09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46EF1D07-DE20-CA41-9454-25F29B23DD42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56000" y="2476500"/>
            <a:ext cx="5074920" cy="18836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0939580"/>
      </p:ext>
    </p:extLst>
  </p:cSld>
  <p:clrMapOvr>
    <a:masterClrMapping/>
  </p:clrMapOvr>
</p:sldLayout>
</file>

<file path=ppt/slideLayouts/slideLayout26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Full Page Photo with Logo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Placeholder 2">
            <a:extLst>
              <a:ext uri="{FF2B5EF4-FFF2-40B4-BE49-F238E27FC236}">
                <a16:creationId xmlns:a16="http://schemas.microsoft.com/office/drawing/2014/main" id="{CD8D3373-A0FA-1147-A5F5-2D193FBFE36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ADBD98FC-E254-474B-AB8A-A890E5C85749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56000" y="2476500"/>
            <a:ext cx="5074920" cy="1883664"/>
          </a:xfrm>
          <a:prstGeom prst="rect">
            <a:avLst/>
          </a:prstGeom>
          <a:effectLst>
            <a:outerShdw blurRad="190500" algn="ctr" rotWithShape="0">
              <a:prstClr val="black">
                <a:alpha val="1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2809011258"/>
      </p:ext>
    </p:extLst>
  </p:cSld>
  <p:clrMapOvr>
    <a:masterClrMapping/>
  </p:clrMapOvr>
</p:sldLayout>
</file>

<file path=ppt/slideLayouts/slideLayout26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Full Page Photo with Logo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Placeholder 2">
            <a:extLst>
              <a:ext uri="{FF2B5EF4-FFF2-40B4-BE49-F238E27FC236}">
                <a16:creationId xmlns:a16="http://schemas.microsoft.com/office/drawing/2014/main" id="{81D93BAF-D5B7-8144-962A-A2140E2FAAC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" y="0"/>
            <a:ext cx="12192002" cy="68580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0825FC7A-FD13-4C42-A185-1FED363BF28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56000" y="2476500"/>
            <a:ext cx="5074920" cy="18836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2753130"/>
      </p:ext>
    </p:extLst>
  </p:cSld>
  <p:clrMapOvr>
    <a:masterClrMapping/>
  </p:clrMapOvr>
</p:sldLayout>
</file>

<file path=ppt/slideLayouts/slideLayout26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Half Content Slide Right - 193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rgbClr val="002D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68941" y="712802"/>
            <a:ext cx="5558118" cy="1311128"/>
          </a:xfrm>
        </p:spPr>
        <p:txBody>
          <a:bodyPr anchor="b" anchorCtr="0">
            <a:spAutoFit/>
          </a:bodyPr>
          <a:lstStyle>
            <a:lvl1pPr algn="ctr">
              <a:defRPr sz="4400" spc="2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  2 LINES MAX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1" y="2714773"/>
            <a:ext cx="5558118" cy="1089529"/>
          </a:xfrm>
        </p:spPr>
        <p:txBody>
          <a:bodyPr>
            <a:spAutoFit/>
          </a:bodyPr>
          <a:lstStyle>
            <a:lvl1pPr marL="0" indent="0" algn="ctr">
              <a:buNone/>
              <a:defRPr sz="24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212812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50695" y="6356350"/>
            <a:ext cx="3076364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041866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Angled - Whiteca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6"/>
          <p:cNvSpPr>
            <a:spLocks noGrp="1"/>
          </p:cNvSpPr>
          <p:nvPr>
            <p:ph type="pic" sz="quarter" idx="14" hasCustomPrompt="1"/>
          </p:nvPr>
        </p:nvSpPr>
        <p:spPr>
          <a:xfrm>
            <a:off x="5849794" y="-14288"/>
            <a:ext cx="6345421" cy="6872287"/>
          </a:xfrm>
          <a:custGeom>
            <a:avLst/>
            <a:gdLst>
              <a:gd name="connsiteX0" fmla="*/ 0 w 4568825"/>
              <a:gd name="connsiteY0" fmla="*/ 6858000 h 6858000"/>
              <a:gd name="connsiteX1" fmla="*/ 1142206 w 4568825"/>
              <a:gd name="connsiteY1" fmla="*/ 0 h 6858000"/>
              <a:gd name="connsiteX2" fmla="*/ 3426619 w 4568825"/>
              <a:gd name="connsiteY2" fmla="*/ 0 h 6858000"/>
              <a:gd name="connsiteX3" fmla="*/ 4568825 w 4568825"/>
              <a:gd name="connsiteY3" fmla="*/ 6858000 h 6858000"/>
              <a:gd name="connsiteX4" fmla="*/ 0 w 4568825"/>
              <a:gd name="connsiteY4" fmla="*/ 6858000 h 6858000"/>
              <a:gd name="connsiteX0" fmla="*/ 0 w 4576547"/>
              <a:gd name="connsiteY0" fmla="*/ 6858000 h 6858000"/>
              <a:gd name="connsiteX1" fmla="*/ 1142206 w 4576547"/>
              <a:gd name="connsiteY1" fmla="*/ 0 h 6858000"/>
              <a:gd name="connsiteX2" fmla="*/ 4576547 w 4576547"/>
              <a:gd name="connsiteY2" fmla="*/ 0 h 6858000"/>
              <a:gd name="connsiteX3" fmla="*/ 4568825 w 4576547"/>
              <a:gd name="connsiteY3" fmla="*/ 6858000 h 6858000"/>
              <a:gd name="connsiteX4" fmla="*/ 0 w 4576547"/>
              <a:gd name="connsiteY4" fmla="*/ 6858000 h 6858000"/>
              <a:gd name="connsiteX0" fmla="*/ 0 w 4568825"/>
              <a:gd name="connsiteY0" fmla="*/ 6858000 h 6858000"/>
              <a:gd name="connsiteX1" fmla="*/ 1142206 w 4568825"/>
              <a:gd name="connsiteY1" fmla="*/ 0 h 6858000"/>
              <a:gd name="connsiteX2" fmla="*/ 3745274 w 4568825"/>
              <a:gd name="connsiteY2" fmla="*/ 568036 h 6858000"/>
              <a:gd name="connsiteX3" fmla="*/ 4568825 w 4568825"/>
              <a:gd name="connsiteY3" fmla="*/ 6858000 h 6858000"/>
              <a:gd name="connsiteX4" fmla="*/ 0 w 4568825"/>
              <a:gd name="connsiteY4" fmla="*/ 6858000 h 6858000"/>
              <a:gd name="connsiteX0" fmla="*/ 0 w 4568825"/>
              <a:gd name="connsiteY0" fmla="*/ 6858000 h 6858000"/>
              <a:gd name="connsiteX1" fmla="*/ 1142206 w 4568825"/>
              <a:gd name="connsiteY1" fmla="*/ 0 h 6858000"/>
              <a:gd name="connsiteX2" fmla="*/ 4548838 w 4568825"/>
              <a:gd name="connsiteY2" fmla="*/ 13855 h 6858000"/>
              <a:gd name="connsiteX3" fmla="*/ 4568825 w 4568825"/>
              <a:gd name="connsiteY3" fmla="*/ 6858000 h 6858000"/>
              <a:gd name="connsiteX4" fmla="*/ 0 w 4568825"/>
              <a:gd name="connsiteY4" fmla="*/ 6858000 h 6858000"/>
              <a:gd name="connsiteX0" fmla="*/ 0 w 4568825"/>
              <a:gd name="connsiteY0" fmla="*/ 6858000 h 6858000"/>
              <a:gd name="connsiteX1" fmla="*/ 1142206 w 4568825"/>
              <a:gd name="connsiteY1" fmla="*/ 0 h 6858000"/>
              <a:gd name="connsiteX2" fmla="*/ 4548838 w 4568825"/>
              <a:gd name="connsiteY2" fmla="*/ 0 h 6858000"/>
              <a:gd name="connsiteX3" fmla="*/ 4568825 w 4568825"/>
              <a:gd name="connsiteY3" fmla="*/ 6858000 h 6858000"/>
              <a:gd name="connsiteX4" fmla="*/ 0 w 4568825"/>
              <a:gd name="connsiteY4" fmla="*/ 6858000 h 6858000"/>
              <a:gd name="connsiteX0" fmla="*/ 0 w 6342206"/>
              <a:gd name="connsiteY0" fmla="*/ 6858000 h 6858000"/>
              <a:gd name="connsiteX1" fmla="*/ 2915587 w 6342206"/>
              <a:gd name="connsiteY1" fmla="*/ 0 h 6858000"/>
              <a:gd name="connsiteX2" fmla="*/ 6322219 w 6342206"/>
              <a:gd name="connsiteY2" fmla="*/ 0 h 6858000"/>
              <a:gd name="connsiteX3" fmla="*/ 6342206 w 6342206"/>
              <a:gd name="connsiteY3" fmla="*/ 6858000 h 6858000"/>
              <a:gd name="connsiteX4" fmla="*/ 0 w 6342206"/>
              <a:gd name="connsiteY4" fmla="*/ 6858000 h 6858000"/>
              <a:gd name="connsiteX0" fmla="*/ 0 w 6345421"/>
              <a:gd name="connsiteY0" fmla="*/ 6872287 h 6872287"/>
              <a:gd name="connsiteX1" fmla="*/ 2915587 w 6345421"/>
              <a:gd name="connsiteY1" fmla="*/ 14287 h 6872287"/>
              <a:gd name="connsiteX2" fmla="*/ 6343651 w 6345421"/>
              <a:gd name="connsiteY2" fmla="*/ 0 h 6872287"/>
              <a:gd name="connsiteX3" fmla="*/ 6342206 w 6345421"/>
              <a:gd name="connsiteY3" fmla="*/ 6872287 h 6872287"/>
              <a:gd name="connsiteX4" fmla="*/ 0 w 6345421"/>
              <a:gd name="connsiteY4" fmla="*/ 6872287 h 68722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345421" h="6872287">
                <a:moveTo>
                  <a:pt x="0" y="6872287"/>
                </a:moveTo>
                <a:lnTo>
                  <a:pt x="2915587" y="14287"/>
                </a:lnTo>
                <a:lnTo>
                  <a:pt x="6343651" y="0"/>
                </a:lnTo>
                <a:cubicBezTo>
                  <a:pt x="6350313" y="2281382"/>
                  <a:pt x="6335544" y="4590905"/>
                  <a:pt x="6342206" y="6872287"/>
                </a:cubicBezTo>
                <a:lnTo>
                  <a:pt x="0" y="6872287"/>
                </a:lnTo>
                <a:close/>
              </a:path>
            </a:pathLst>
          </a:custGeom>
          <a:noFill/>
        </p:spPr>
        <p:txBody>
          <a:bodyPr lIns="1828800" tIns="1463040" rIns="640080" bIns="1371600" anchor="b" anchorCtr="0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600" b="0"/>
            </a:lvl1pPr>
          </a:lstStyle>
          <a:p>
            <a:r>
              <a:rPr lang="en-US" dirty="0"/>
              <a:t>Click image icon above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68940" y="555413"/>
            <a:ext cx="6686496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dirty="0"/>
              <a:t>Keep title to</a:t>
            </a:r>
            <a:br>
              <a:rPr lang="en-US" dirty="0"/>
            </a:br>
            <a:r>
              <a:rPr lang="en-US" dirty="0"/>
              <a:t>two lines max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268941" y="4105342"/>
            <a:ext cx="6011160" cy="923330"/>
          </a:xfrm>
        </p:spPr>
        <p:txBody>
          <a:bodyPr>
            <a:spAutoFit/>
          </a:bodyPr>
          <a:lstStyle>
            <a:lvl1pPr marL="0" indent="0">
              <a:buNone/>
              <a:defRPr sz="30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Subtitle – keep this 30 pt. font or larger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09201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63901" y="6356350"/>
            <a:ext cx="3114807" cy="365125"/>
          </a:xfrm>
          <a:prstGeom prst="rect">
            <a:avLst/>
          </a:prstGeom>
        </p:spPr>
        <p:txBody>
          <a:bodyPr/>
          <a:lstStyle>
            <a:lvl1pPr algn="r"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C600F-AE70-F844-9A33-EAF1AF575163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365039" y="3690745"/>
            <a:ext cx="682438" cy="0"/>
          </a:xfrm>
          <a:prstGeom prst="line">
            <a:avLst/>
          </a:prstGeom>
          <a:ln w="50800">
            <a:solidFill>
              <a:schemeClr val="accent5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4015600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le Slide Simple - Switchy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68941" y="1709738"/>
            <a:ext cx="11641418" cy="2852737"/>
          </a:xfrm>
        </p:spPr>
        <p:txBody>
          <a:bodyPr anchor="b"/>
          <a:lstStyle>
            <a:lvl1pPr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</a:t>
            </a:r>
            <a:br>
              <a:rPr lang="en-US" dirty="0"/>
            </a:br>
            <a:r>
              <a:rPr lang="en-US" dirty="0"/>
              <a:t>two lines max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268941" y="4589463"/>
            <a:ext cx="11641418" cy="507831"/>
          </a:xfrm>
        </p:spPr>
        <p:txBody>
          <a:bodyPr>
            <a:spAutoFit/>
          </a:bodyPr>
          <a:lstStyle>
            <a:lvl1pPr marL="0" indent="0">
              <a:buNone/>
              <a:defRPr sz="3000">
                <a:solidFill>
                  <a:schemeClr val="bg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Subtitle – keep this 30 pt. font or larger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le Slide Simple - 193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2D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68941" y="1709738"/>
            <a:ext cx="11641418" cy="2852737"/>
          </a:xfrm>
        </p:spPr>
        <p:txBody>
          <a:bodyPr anchor="b"/>
          <a:lstStyle>
            <a:lvl1pPr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</a:t>
            </a:r>
            <a:br>
              <a:rPr lang="en-US" dirty="0"/>
            </a:br>
            <a:r>
              <a:rPr lang="en-US" dirty="0"/>
              <a:t>two lines max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268941" y="4589463"/>
            <a:ext cx="11641418" cy="507831"/>
          </a:xfrm>
        </p:spPr>
        <p:txBody>
          <a:bodyPr>
            <a:spAutoFit/>
          </a:bodyPr>
          <a:lstStyle>
            <a:lvl1pPr marL="0" indent="0">
              <a:buNone/>
              <a:defRPr sz="3000">
                <a:solidFill>
                  <a:schemeClr val="bg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Subtitle – keep this 30 pt. font or larger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Logo - Bluebonne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81600" y="5229039"/>
            <a:ext cx="1828800" cy="676654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ctrTitle" hasCustomPrompt="1"/>
          </p:nvPr>
        </p:nvSpPr>
        <p:spPr>
          <a:xfrm>
            <a:off x="1524000" y="552367"/>
            <a:ext cx="9144000" cy="2387600"/>
          </a:xfrm>
        </p:spPr>
        <p:txBody>
          <a:bodyPr anchor="b" anchorCtr="0"/>
          <a:lstStyle>
            <a:lvl1pPr algn="ctr">
              <a:defRPr sz="60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</a:t>
            </a:r>
            <a:br>
              <a:rPr lang="en-US" dirty="0"/>
            </a:br>
            <a:r>
              <a:rPr lang="en-US" dirty="0"/>
              <a:t>two lines maximum</a:t>
            </a:r>
          </a:p>
        </p:txBody>
      </p:sp>
      <p:sp>
        <p:nvSpPr>
          <p:cNvPr id="15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524000" y="3637159"/>
            <a:ext cx="9144000" cy="507831"/>
          </a:xfrm>
        </p:spPr>
        <p:txBody>
          <a:bodyPr>
            <a:spAutoFit/>
          </a:bodyPr>
          <a:lstStyle>
            <a:lvl1pPr marL="0" indent="0" algn="ctr">
              <a:buNone/>
              <a:defRPr sz="300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Subtitle – keep this 30 pt. font or larger</a:t>
            </a:r>
          </a:p>
        </p:txBody>
      </p:sp>
      <p:cxnSp>
        <p:nvCxnSpPr>
          <p:cNvPr id="16" name="Straight Connector 15"/>
          <p:cNvCxnSpPr/>
          <p:nvPr userDrawn="1"/>
        </p:nvCxnSpPr>
        <p:spPr>
          <a:xfrm>
            <a:off x="5754781" y="3222562"/>
            <a:ext cx="682438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le Slide Simple - Bluebonne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68941" y="1709738"/>
            <a:ext cx="11641418" cy="2852737"/>
          </a:xfrm>
        </p:spPr>
        <p:txBody>
          <a:bodyPr anchor="b"/>
          <a:lstStyle>
            <a:lvl1pPr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</a:t>
            </a:r>
            <a:br>
              <a:rPr lang="en-US" dirty="0"/>
            </a:br>
            <a:r>
              <a:rPr lang="en-US" dirty="0"/>
              <a:t>two lines max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268941" y="4589463"/>
            <a:ext cx="11641418" cy="507831"/>
          </a:xfrm>
        </p:spPr>
        <p:txBody>
          <a:bodyPr>
            <a:spAutoFit/>
          </a:bodyPr>
          <a:lstStyle>
            <a:lvl1pPr marL="0" indent="0">
              <a:buNone/>
              <a:defRPr sz="3000">
                <a:solidFill>
                  <a:schemeClr val="bg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Subtitle – keep this 30 pt. font or larger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le Slide Simple - Aqua-F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68941" y="1709738"/>
            <a:ext cx="11641418" cy="2852737"/>
          </a:xfrm>
        </p:spPr>
        <p:txBody>
          <a:bodyPr anchor="b"/>
          <a:lstStyle>
            <a:lvl1pPr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</a:t>
            </a:r>
            <a:br>
              <a:rPr lang="en-US" dirty="0"/>
            </a:br>
            <a:r>
              <a:rPr lang="en-US" dirty="0"/>
              <a:t>two lines max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268941" y="4589463"/>
            <a:ext cx="11641418" cy="507831"/>
          </a:xfrm>
        </p:spPr>
        <p:txBody>
          <a:bodyPr>
            <a:spAutoFit/>
          </a:bodyPr>
          <a:lstStyle>
            <a:lvl1pPr marL="0" indent="0">
              <a:buNone/>
              <a:defRPr sz="3000">
                <a:solidFill>
                  <a:schemeClr val="bg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Subtitle – keep this 30 pt. font or larger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le Slide Simple - I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62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68941" y="1709738"/>
            <a:ext cx="11641418" cy="2852737"/>
          </a:xfrm>
        </p:spPr>
        <p:txBody>
          <a:bodyPr anchor="b"/>
          <a:lstStyle>
            <a:lvl1pPr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</a:t>
            </a:r>
            <a:br>
              <a:rPr lang="en-US" dirty="0"/>
            </a:br>
            <a:r>
              <a:rPr lang="en-US" dirty="0"/>
              <a:t>two lines max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268941" y="4589463"/>
            <a:ext cx="11641418" cy="507831"/>
          </a:xfrm>
        </p:spPr>
        <p:txBody>
          <a:bodyPr>
            <a:spAutoFit/>
          </a:bodyPr>
          <a:lstStyle>
            <a:lvl1pPr marL="0" indent="0">
              <a:buNone/>
              <a:defRPr sz="3000">
                <a:solidFill>
                  <a:schemeClr val="bg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Subtitle – keep this 30 pt. font or larger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le Slide Simple - Lost Pi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275D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68941" y="1709738"/>
            <a:ext cx="11641418" cy="2852737"/>
          </a:xfrm>
        </p:spPr>
        <p:txBody>
          <a:bodyPr anchor="b"/>
          <a:lstStyle>
            <a:lvl1pPr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</a:t>
            </a:r>
            <a:br>
              <a:rPr lang="en-US" dirty="0"/>
            </a:br>
            <a:r>
              <a:rPr lang="en-US" dirty="0"/>
              <a:t>two lines max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268941" y="4589463"/>
            <a:ext cx="11641418" cy="507831"/>
          </a:xfrm>
        </p:spPr>
        <p:txBody>
          <a:bodyPr>
            <a:spAutoFit/>
          </a:bodyPr>
          <a:lstStyle>
            <a:lvl1pPr marL="0" indent="0">
              <a:buNone/>
              <a:defRPr sz="3000">
                <a:solidFill>
                  <a:schemeClr val="bg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Subtitle – keep this 30 pt. font or larger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le Slide Simple - Wirt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840B5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68941" y="1709738"/>
            <a:ext cx="11641418" cy="2852737"/>
          </a:xfrm>
        </p:spPr>
        <p:txBody>
          <a:bodyPr anchor="b"/>
          <a:lstStyle>
            <a:lvl1pPr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</a:t>
            </a:r>
            <a:br>
              <a:rPr lang="en-US" dirty="0"/>
            </a:br>
            <a:r>
              <a:rPr lang="en-US" dirty="0"/>
              <a:t>two lines max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268941" y="4589463"/>
            <a:ext cx="11641418" cy="507831"/>
          </a:xfrm>
        </p:spPr>
        <p:txBody>
          <a:bodyPr>
            <a:spAutoFit/>
          </a:bodyPr>
          <a:lstStyle>
            <a:lvl1pPr marL="0" indent="0">
              <a:buNone/>
              <a:defRPr sz="3000">
                <a:solidFill>
                  <a:schemeClr val="bg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Subtitle – keep this 30 pt. font or larger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le Slide Simple - Spillwa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68941" y="1709738"/>
            <a:ext cx="11641418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dirty="0"/>
              <a:t>Keep title to</a:t>
            </a:r>
            <a:br>
              <a:rPr lang="en-US" dirty="0"/>
            </a:br>
            <a:r>
              <a:rPr lang="en-US" dirty="0"/>
              <a:t>two lines max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268941" y="4589463"/>
            <a:ext cx="11641418" cy="507831"/>
          </a:xfrm>
        </p:spPr>
        <p:txBody>
          <a:bodyPr>
            <a:spAutoFit/>
          </a:bodyPr>
          <a:lstStyle>
            <a:lvl1pPr marL="0" indent="0">
              <a:buNone/>
              <a:defRPr sz="30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Subtitle – keep this 30 pt. font or larger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C600F-AE70-F844-9A33-EAF1AF57516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le Slide Simple - Whiteca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68941" y="1709738"/>
            <a:ext cx="11641418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dirty="0"/>
              <a:t>Keep title to</a:t>
            </a:r>
            <a:br>
              <a:rPr lang="en-US" dirty="0"/>
            </a:br>
            <a:r>
              <a:rPr lang="en-US" dirty="0"/>
              <a:t>two lines max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268941" y="4589463"/>
            <a:ext cx="11641418" cy="507831"/>
          </a:xfrm>
        </p:spPr>
        <p:txBody>
          <a:bodyPr>
            <a:spAutoFit/>
          </a:bodyPr>
          <a:lstStyle>
            <a:lvl1pPr marL="0" indent="0">
              <a:buNone/>
              <a:defRPr sz="30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Subtitle – keep this 30 pt. font or larger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C600F-AE70-F844-9A33-EAF1AF57516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Photo Slide Right - Switchy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sz="quarter" idx="13" hasCustomPrompt="1"/>
          </p:nvPr>
        </p:nvSpPr>
        <p:spPr>
          <a:xfrm>
            <a:off x="6096000" y="0"/>
            <a:ext cx="6096000" cy="6858000"/>
          </a:xfrm>
        </p:spPr>
        <p:txBody>
          <a:bodyPr lIns="457200" tIns="1828800" rIns="457200" anchor="t" anchorCtr="0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600" b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image icon below to insert photo background.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2" name="Rectangle 11"/>
          <p:cNvSpPr/>
          <p:nvPr userDrawn="1"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68941" y="1020550"/>
            <a:ext cx="5376485" cy="2387600"/>
          </a:xfrm>
        </p:spPr>
        <p:txBody>
          <a:bodyPr anchor="b" anchorCtr="0"/>
          <a:lstStyle>
            <a:lvl1pPr algn="l">
              <a:defRPr sz="60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</a:t>
            </a:r>
            <a:br>
              <a:rPr lang="en-US" dirty="0"/>
            </a:br>
            <a:r>
              <a:rPr lang="en-US" dirty="0"/>
              <a:t>2 lines max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1" y="4105342"/>
            <a:ext cx="5376485" cy="923330"/>
          </a:xfrm>
        </p:spPr>
        <p:txBody>
          <a:bodyPr>
            <a:spAutoFit/>
          </a:bodyPr>
          <a:lstStyle>
            <a:lvl1pPr marL="0" indent="0" algn="l">
              <a:buNone/>
              <a:defRPr sz="300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Subtitle – keep this 30 pt. font or larger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364940" y="6356350"/>
            <a:ext cx="3702813" cy="365125"/>
          </a:xfrm>
          <a:prstGeom prst="rect">
            <a:avLst/>
          </a:prstGeom>
        </p:spPr>
        <p:txBody>
          <a:bodyPr/>
          <a:lstStyle>
            <a:lvl1pPr algn="l"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364897" y="3690745"/>
            <a:ext cx="682438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Photo Slide Right - 193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sz="quarter" idx="13" hasCustomPrompt="1"/>
          </p:nvPr>
        </p:nvSpPr>
        <p:spPr>
          <a:xfrm>
            <a:off x="6096000" y="0"/>
            <a:ext cx="6096000" cy="6858000"/>
          </a:xfrm>
        </p:spPr>
        <p:txBody>
          <a:bodyPr lIns="457200" tIns="1828800" rIns="457200" anchor="t" anchorCtr="0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600" b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image icon below to insert photo background.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2" name="Rectangle 11"/>
          <p:cNvSpPr/>
          <p:nvPr userDrawn="1"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rgbClr val="002D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68941" y="1020550"/>
            <a:ext cx="5376485" cy="2387600"/>
          </a:xfrm>
        </p:spPr>
        <p:txBody>
          <a:bodyPr anchor="b" anchorCtr="0"/>
          <a:lstStyle>
            <a:lvl1pPr algn="l">
              <a:defRPr sz="60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</a:t>
            </a:r>
            <a:br>
              <a:rPr lang="en-US" dirty="0"/>
            </a:br>
            <a:r>
              <a:rPr lang="en-US" dirty="0"/>
              <a:t>2 lines max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1" y="4105342"/>
            <a:ext cx="5376485" cy="923330"/>
          </a:xfrm>
        </p:spPr>
        <p:txBody>
          <a:bodyPr>
            <a:spAutoFit/>
          </a:bodyPr>
          <a:lstStyle>
            <a:lvl1pPr marL="0" indent="0" algn="l">
              <a:buNone/>
              <a:defRPr sz="300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Subtitle – keep this 30 pt. font or larger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364940" y="6356350"/>
            <a:ext cx="3702813" cy="365125"/>
          </a:xfrm>
          <a:prstGeom prst="rect">
            <a:avLst/>
          </a:prstGeom>
        </p:spPr>
        <p:txBody>
          <a:bodyPr/>
          <a:lstStyle>
            <a:lvl1pPr algn="l"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364897" y="3690745"/>
            <a:ext cx="682438" cy="0"/>
          </a:xfrm>
          <a:prstGeom prst="line">
            <a:avLst/>
          </a:prstGeom>
          <a:ln w="50800">
            <a:solidFill>
              <a:schemeClr val="accent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Photo Slide Right - Bluebonne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sz="quarter" idx="13" hasCustomPrompt="1"/>
          </p:nvPr>
        </p:nvSpPr>
        <p:spPr>
          <a:xfrm>
            <a:off x="6096000" y="0"/>
            <a:ext cx="6096000" cy="6858000"/>
          </a:xfrm>
        </p:spPr>
        <p:txBody>
          <a:bodyPr lIns="457200" tIns="1828800" rIns="457200" anchor="t" anchorCtr="0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600" b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image icon below to insert photo background.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2" name="Rectangle 11"/>
          <p:cNvSpPr/>
          <p:nvPr userDrawn="1"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68941" y="1020550"/>
            <a:ext cx="5376485" cy="2387600"/>
          </a:xfrm>
        </p:spPr>
        <p:txBody>
          <a:bodyPr anchor="b" anchorCtr="0"/>
          <a:lstStyle>
            <a:lvl1pPr algn="l">
              <a:defRPr sz="60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</a:t>
            </a:r>
            <a:br>
              <a:rPr lang="en-US" dirty="0"/>
            </a:br>
            <a:r>
              <a:rPr lang="en-US" dirty="0"/>
              <a:t>2 lines max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1" y="4105342"/>
            <a:ext cx="5376485" cy="923330"/>
          </a:xfrm>
        </p:spPr>
        <p:txBody>
          <a:bodyPr>
            <a:spAutoFit/>
          </a:bodyPr>
          <a:lstStyle>
            <a:lvl1pPr marL="0" indent="0" algn="l">
              <a:buNone/>
              <a:defRPr sz="300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Subtitle – keep this 30 pt. font or larger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364940" y="6356350"/>
            <a:ext cx="3702813" cy="365125"/>
          </a:xfrm>
          <a:prstGeom prst="rect">
            <a:avLst/>
          </a:prstGeom>
        </p:spPr>
        <p:txBody>
          <a:bodyPr/>
          <a:lstStyle>
            <a:lvl1pPr algn="l"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364897" y="3690745"/>
            <a:ext cx="682438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Logo - Aqua-F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81600" y="5229039"/>
            <a:ext cx="1828800" cy="676654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ctrTitle" hasCustomPrompt="1"/>
          </p:nvPr>
        </p:nvSpPr>
        <p:spPr>
          <a:xfrm>
            <a:off x="1524000" y="552367"/>
            <a:ext cx="9144000" cy="2387600"/>
          </a:xfrm>
        </p:spPr>
        <p:txBody>
          <a:bodyPr anchor="b" anchorCtr="0"/>
          <a:lstStyle>
            <a:lvl1pPr algn="ctr">
              <a:defRPr sz="60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</a:t>
            </a:r>
            <a:br>
              <a:rPr lang="en-US" dirty="0"/>
            </a:br>
            <a:r>
              <a:rPr lang="en-US" dirty="0"/>
              <a:t>two lines maximum</a:t>
            </a:r>
          </a:p>
        </p:txBody>
      </p:sp>
      <p:sp>
        <p:nvSpPr>
          <p:cNvPr id="15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524000" y="3637159"/>
            <a:ext cx="9144000" cy="507831"/>
          </a:xfrm>
        </p:spPr>
        <p:txBody>
          <a:bodyPr>
            <a:spAutoFit/>
          </a:bodyPr>
          <a:lstStyle>
            <a:lvl1pPr marL="0" indent="0" algn="ctr">
              <a:buNone/>
              <a:defRPr sz="300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Subtitle – keep this 30 pt. font or larger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4F1186D9-5B1F-014D-8A39-F8AFFF37269A}"/>
              </a:ext>
            </a:extLst>
          </p:cNvPr>
          <p:cNvCxnSpPr/>
          <p:nvPr userDrawn="1"/>
        </p:nvCxnSpPr>
        <p:spPr>
          <a:xfrm>
            <a:off x="5754781" y="3230057"/>
            <a:ext cx="682438" cy="0"/>
          </a:xfrm>
          <a:prstGeom prst="line">
            <a:avLst/>
          </a:prstGeom>
          <a:ln w="50800">
            <a:solidFill>
              <a:schemeClr val="accent3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Photo Slide Right - Aqua-F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sz="quarter" idx="13" hasCustomPrompt="1"/>
          </p:nvPr>
        </p:nvSpPr>
        <p:spPr>
          <a:xfrm>
            <a:off x="6096000" y="0"/>
            <a:ext cx="6096000" cy="6858000"/>
          </a:xfrm>
        </p:spPr>
        <p:txBody>
          <a:bodyPr lIns="457200" tIns="1828800" rIns="457200" anchor="t" anchorCtr="0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600" b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image icon below to insert photo background.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2" name="Rectangle 11"/>
          <p:cNvSpPr/>
          <p:nvPr userDrawn="1"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68941" y="1020550"/>
            <a:ext cx="5376485" cy="2387600"/>
          </a:xfrm>
        </p:spPr>
        <p:txBody>
          <a:bodyPr anchor="b" anchorCtr="0"/>
          <a:lstStyle>
            <a:lvl1pPr algn="l">
              <a:defRPr sz="60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</a:t>
            </a:r>
            <a:br>
              <a:rPr lang="en-US" dirty="0"/>
            </a:br>
            <a:r>
              <a:rPr lang="en-US" dirty="0"/>
              <a:t>2 lines max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1" y="4105342"/>
            <a:ext cx="5376485" cy="923330"/>
          </a:xfrm>
        </p:spPr>
        <p:txBody>
          <a:bodyPr>
            <a:spAutoFit/>
          </a:bodyPr>
          <a:lstStyle>
            <a:lvl1pPr marL="0" indent="0" algn="l">
              <a:buNone/>
              <a:defRPr sz="300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Subtitle – keep this 30 pt. font or larger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364940" y="6356350"/>
            <a:ext cx="3702813" cy="365125"/>
          </a:xfrm>
          <a:prstGeom prst="rect">
            <a:avLst/>
          </a:prstGeom>
        </p:spPr>
        <p:txBody>
          <a:bodyPr/>
          <a:lstStyle>
            <a:lvl1pPr algn="l"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2D0819FF-A4DD-EC41-98AF-E9066C22ACBD}"/>
              </a:ext>
            </a:extLst>
          </p:cNvPr>
          <p:cNvCxnSpPr/>
          <p:nvPr userDrawn="1"/>
        </p:nvCxnSpPr>
        <p:spPr>
          <a:xfrm>
            <a:off x="365039" y="3690745"/>
            <a:ext cx="682438" cy="0"/>
          </a:xfrm>
          <a:prstGeom prst="line">
            <a:avLst/>
          </a:prstGeom>
          <a:ln w="50800">
            <a:solidFill>
              <a:schemeClr val="accent3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Photo Slide Right - I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sz="quarter" idx="13" hasCustomPrompt="1"/>
          </p:nvPr>
        </p:nvSpPr>
        <p:spPr>
          <a:xfrm>
            <a:off x="6096000" y="0"/>
            <a:ext cx="6096000" cy="6858000"/>
          </a:xfrm>
        </p:spPr>
        <p:txBody>
          <a:bodyPr lIns="457200" tIns="1828800" rIns="457200" anchor="t" anchorCtr="0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600" b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image icon below to insert photo background.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2" name="Rectangle 11"/>
          <p:cNvSpPr/>
          <p:nvPr userDrawn="1"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rgbClr val="0062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68941" y="1020550"/>
            <a:ext cx="5376485" cy="2387600"/>
          </a:xfrm>
        </p:spPr>
        <p:txBody>
          <a:bodyPr anchor="b" anchorCtr="0"/>
          <a:lstStyle>
            <a:lvl1pPr algn="l">
              <a:defRPr sz="60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</a:t>
            </a:r>
            <a:br>
              <a:rPr lang="en-US" dirty="0"/>
            </a:br>
            <a:r>
              <a:rPr lang="en-US" dirty="0"/>
              <a:t>2 lines max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1" y="4105342"/>
            <a:ext cx="5376485" cy="923330"/>
          </a:xfrm>
        </p:spPr>
        <p:txBody>
          <a:bodyPr>
            <a:spAutoFit/>
          </a:bodyPr>
          <a:lstStyle>
            <a:lvl1pPr marL="0" indent="0" algn="l">
              <a:buNone/>
              <a:defRPr sz="300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Subtitle – keep this 30 pt. font or larger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364940" y="6356350"/>
            <a:ext cx="3702813" cy="365125"/>
          </a:xfrm>
          <a:prstGeom prst="rect">
            <a:avLst/>
          </a:prstGeom>
        </p:spPr>
        <p:txBody>
          <a:bodyPr/>
          <a:lstStyle>
            <a:lvl1pPr algn="l"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364897" y="3690745"/>
            <a:ext cx="682438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Photo Slide Right - Lost Pi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sz="quarter" idx="13" hasCustomPrompt="1"/>
          </p:nvPr>
        </p:nvSpPr>
        <p:spPr>
          <a:xfrm>
            <a:off x="6096000" y="0"/>
            <a:ext cx="6096000" cy="6858000"/>
          </a:xfrm>
        </p:spPr>
        <p:txBody>
          <a:bodyPr lIns="457200" tIns="1828800" rIns="457200" anchor="t" anchorCtr="0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600" b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image icon below to insert photo background.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2" name="Rectangle 11"/>
          <p:cNvSpPr/>
          <p:nvPr userDrawn="1"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rgbClr val="275D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68941" y="1020550"/>
            <a:ext cx="5376485" cy="2387600"/>
          </a:xfrm>
        </p:spPr>
        <p:txBody>
          <a:bodyPr anchor="b" anchorCtr="0"/>
          <a:lstStyle>
            <a:lvl1pPr algn="l">
              <a:defRPr sz="60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</a:t>
            </a:r>
            <a:br>
              <a:rPr lang="en-US" dirty="0"/>
            </a:br>
            <a:r>
              <a:rPr lang="en-US" dirty="0"/>
              <a:t>2 lines max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1" y="4105342"/>
            <a:ext cx="5376485" cy="923330"/>
          </a:xfrm>
        </p:spPr>
        <p:txBody>
          <a:bodyPr>
            <a:spAutoFit/>
          </a:bodyPr>
          <a:lstStyle>
            <a:lvl1pPr marL="0" indent="0" algn="l">
              <a:buNone/>
              <a:defRPr sz="300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Subtitle – keep this 30 pt. font or larger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364940" y="6356350"/>
            <a:ext cx="3702813" cy="365125"/>
          </a:xfrm>
          <a:prstGeom prst="rect">
            <a:avLst/>
          </a:prstGeom>
        </p:spPr>
        <p:txBody>
          <a:bodyPr/>
          <a:lstStyle>
            <a:lvl1pPr algn="l"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364897" y="3690745"/>
            <a:ext cx="682438" cy="0"/>
          </a:xfrm>
          <a:prstGeom prst="line">
            <a:avLst/>
          </a:prstGeom>
          <a:ln w="50800">
            <a:solidFill>
              <a:schemeClr val="accent6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Photo Slide Right - Wirt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sz="quarter" idx="13" hasCustomPrompt="1"/>
          </p:nvPr>
        </p:nvSpPr>
        <p:spPr>
          <a:xfrm>
            <a:off x="6096000" y="0"/>
            <a:ext cx="6096000" cy="6858000"/>
          </a:xfrm>
        </p:spPr>
        <p:txBody>
          <a:bodyPr lIns="457200" tIns="1828800" rIns="457200" anchor="t" anchorCtr="0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600" b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image icon below to insert photo background.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2" name="Rectangle 11"/>
          <p:cNvSpPr/>
          <p:nvPr userDrawn="1"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68941" y="1020550"/>
            <a:ext cx="5376485" cy="2387600"/>
          </a:xfrm>
        </p:spPr>
        <p:txBody>
          <a:bodyPr anchor="b" anchorCtr="0"/>
          <a:lstStyle>
            <a:lvl1pPr algn="l">
              <a:defRPr sz="60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</a:t>
            </a:r>
            <a:br>
              <a:rPr lang="en-US" dirty="0"/>
            </a:br>
            <a:r>
              <a:rPr lang="en-US" dirty="0"/>
              <a:t>2 lines max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1" y="4105342"/>
            <a:ext cx="5376485" cy="923330"/>
          </a:xfrm>
        </p:spPr>
        <p:txBody>
          <a:bodyPr>
            <a:spAutoFit/>
          </a:bodyPr>
          <a:lstStyle>
            <a:lvl1pPr marL="0" indent="0" algn="l">
              <a:buNone/>
              <a:defRPr sz="300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Subtitle – keep this 30 pt. font or larger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364940" y="6356350"/>
            <a:ext cx="3702813" cy="365125"/>
          </a:xfrm>
          <a:prstGeom prst="rect">
            <a:avLst/>
          </a:prstGeom>
        </p:spPr>
        <p:txBody>
          <a:bodyPr/>
          <a:lstStyle>
            <a:lvl1pPr algn="l"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EF0C2FE0-5B0C-D948-95BB-AC84C87269B5}"/>
              </a:ext>
            </a:extLst>
          </p:cNvPr>
          <p:cNvCxnSpPr/>
          <p:nvPr userDrawn="1"/>
        </p:nvCxnSpPr>
        <p:spPr>
          <a:xfrm>
            <a:off x="365039" y="3693928"/>
            <a:ext cx="682438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Photo Slide Right - Plu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sz="quarter" idx="13" hasCustomPrompt="1"/>
          </p:nvPr>
        </p:nvSpPr>
        <p:spPr>
          <a:xfrm>
            <a:off x="6096000" y="0"/>
            <a:ext cx="6096000" cy="6858000"/>
          </a:xfrm>
        </p:spPr>
        <p:txBody>
          <a:bodyPr lIns="457200" tIns="1828800" rIns="457200" anchor="t" anchorCtr="0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600" b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image icon below to insert photo background.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2" name="Rectangle 11"/>
          <p:cNvSpPr/>
          <p:nvPr userDrawn="1"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rgbClr val="614B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68941" y="1020550"/>
            <a:ext cx="5376485" cy="2387600"/>
          </a:xfrm>
        </p:spPr>
        <p:txBody>
          <a:bodyPr anchor="b" anchorCtr="0"/>
          <a:lstStyle>
            <a:lvl1pPr algn="l">
              <a:defRPr sz="60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</a:t>
            </a:r>
            <a:br>
              <a:rPr lang="en-US" dirty="0"/>
            </a:br>
            <a:r>
              <a:rPr lang="en-US" dirty="0"/>
              <a:t>2 lines max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1" y="4105342"/>
            <a:ext cx="5376485" cy="923330"/>
          </a:xfrm>
        </p:spPr>
        <p:txBody>
          <a:bodyPr>
            <a:spAutoFit/>
          </a:bodyPr>
          <a:lstStyle>
            <a:lvl1pPr marL="0" indent="0" algn="l">
              <a:buNone/>
              <a:defRPr sz="300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Subtitle – keep this 30 pt. font or larger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364897" y="3690745"/>
            <a:ext cx="682438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364940" y="6356350"/>
            <a:ext cx="3702813" cy="365125"/>
          </a:xfrm>
          <a:prstGeom prst="rect">
            <a:avLst/>
          </a:prstGeom>
        </p:spPr>
        <p:txBody>
          <a:bodyPr/>
          <a:lstStyle>
            <a:lvl1pPr algn="l"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Photo Slide Right - Volcan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sz="quarter" idx="13" hasCustomPrompt="1"/>
          </p:nvPr>
        </p:nvSpPr>
        <p:spPr>
          <a:xfrm>
            <a:off x="6096000" y="0"/>
            <a:ext cx="6096000" cy="6858000"/>
          </a:xfrm>
        </p:spPr>
        <p:txBody>
          <a:bodyPr lIns="457200" tIns="1828800" rIns="457200" anchor="t" anchorCtr="0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600" b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image icon below to insert photo background.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2" name="Rectangle 11"/>
          <p:cNvSpPr/>
          <p:nvPr userDrawn="1"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68941" y="1020550"/>
            <a:ext cx="5376485" cy="2387600"/>
          </a:xfrm>
        </p:spPr>
        <p:txBody>
          <a:bodyPr anchor="b" anchorCtr="0"/>
          <a:lstStyle>
            <a:lvl1pPr algn="l">
              <a:defRPr sz="60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</a:t>
            </a:r>
            <a:br>
              <a:rPr lang="en-US" dirty="0"/>
            </a:br>
            <a:r>
              <a:rPr lang="en-US" dirty="0"/>
              <a:t>2 lines max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1" y="4105342"/>
            <a:ext cx="5376485" cy="923330"/>
          </a:xfrm>
        </p:spPr>
        <p:txBody>
          <a:bodyPr>
            <a:spAutoFit/>
          </a:bodyPr>
          <a:lstStyle>
            <a:lvl1pPr marL="0" indent="0" algn="l">
              <a:buNone/>
              <a:defRPr sz="300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Subtitle – keep this 30 pt. font or larger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364897" y="3690745"/>
            <a:ext cx="682438" cy="0"/>
          </a:xfrm>
          <a:prstGeom prst="line">
            <a:avLst/>
          </a:prstGeom>
          <a:ln w="50800">
            <a:solidFill>
              <a:schemeClr val="accent3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364940" y="6356350"/>
            <a:ext cx="3702813" cy="365125"/>
          </a:xfrm>
          <a:prstGeom prst="rect">
            <a:avLst/>
          </a:prstGeom>
        </p:spPr>
        <p:txBody>
          <a:bodyPr/>
          <a:lstStyle>
            <a:lvl1pPr algn="l"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Photo Slide Right - Therm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sz="quarter" idx="13" hasCustomPrompt="1"/>
          </p:nvPr>
        </p:nvSpPr>
        <p:spPr>
          <a:xfrm>
            <a:off x="6096000" y="0"/>
            <a:ext cx="6096000" cy="6858000"/>
          </a:xfrm>
        </p:spPr>
        <p:txBody>
          <a:bodyPr lIns="457200" tIns="1828800" rIns="457200" anchor="t" anchorCtr="0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600" b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image icon below to insert photo background.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2" name="Rectangle 11"/>
          <p:cNvSpPr/>
          <p:nvPr userDrawn="1"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68941" y="1020550"/>
            <a:ext cx="5376485" cy="2387600"/>
          </a:xfrm>
        </p:spPr>
        <p:txBody>
          <a:bodyPr anchor="b" anchorCtr="0"/>
          <a:lstStyle>
            <a:lvl1pPr algn="l">
              <a:defRPr sz="600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Keep title to</a:t>
            </a:r>
            <a:br>
              <a:rPr lang="en-US" dirty="0"/>
            </a:br>
            <a:r>
              <a:rPr lang="en-US" dirty="0"/>
              <a:t>2 lines max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1" y="4105342"/>
            <a:ext cx="5376485" cy="923330"/>
          </a:xfrm>
        </p:spPr>
        <p:txBody>
          <a:bodyPr>
            <a:spAutoFit/>
          </a:bodyPr>
          <a:lstStyle>
            <a:lvl1pPr marL="0" indent="0" algn="l">
              <a:buNone/>
              <a:defRPr sz="30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Subtitle – keep this 30 pt. font or larger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364897" y="3690745"/>
            <a:ext cx="682438" cy="0"/>
          </a:xfrm>
          <a:prstGeom prst="line">
            <a:avLst/>
          </a:prstGeom>
          <a:ln w="50800">
            <a:solidFill>
              <a:schemeClr val="accent5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364940" y="6356350"/>
            <a:ext cx="3702813" cy="365125"/>
          </a:xfrm>
          <a:prstGeom prst="rect">
            <a:avLst/>
          </a:prstGeom>
        </p:spPr>
        <p:txBody>
          <a:bodyPr/>
          <a:lstStyle>
            <a:lvl1pPr algn="l"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Photo Slide Right - Spar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sz="quarter" idx="13" hasCustomPrompt="1"/>
          </p:nvPr>
        </p:nvSpPr>
        <p:spPr>
          <a:xfrm>
            <a:off x="6096000" y="0"/>
            <a:ext cx="6096000" cy="6858000"/>
          </a:xfrm>
        </p:spPr>
        <p:txBody>
          <a:bodyPr lIns="457200" tIns="1828800" rIns="457200" anchor="t" anchorCtr="0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600" b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image icon below to insert photo background.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2" name="Rectangle 11"/>
          <p:cNvSpPr/>
          <p:nvPr userDrawn="1"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rgbClr val="FFC72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68941" y="1020550"/>
            <a:ext cx="5376485" cy="2387600"/>
          </a:xfrm>
        </p:spPr>
        <p:txBody>
          <a:bodyPr anchor="b" anchorCtr="0"/>
          <a:lstStyle>
            <a:lvl1pPr algn="l">
              <a:defRPr sz="600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Keep title to</a:t>
            </a:r>
            <a:br>
              <a:rPr lang="en-US" dirty="0"/>
            </a:br>
            <a:r>
              <a:rPr lang="en-US" dirty="0"/>
              <a:t>2 lines max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1" y="4105342"/>
            <a:ext cx="5376485" cy="923330"/>
          </a:xfrm>
        </p:spPr>
        <p:txBody>
          <a:bodyPr>
            <a:spAutoFit/>
          </a:bodyPr>
          <a:lstStyle>
            <a:lvl1pPr marL="0" indent="0" algn="l">
              <a:buNone/>
              <a:defRPr sz="30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Subtitle – keep this 30 pt. font or larger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364897" y="3690745"/>
            <a:ext cx="682438" cy="0"/>
          </a:xfrm>
          <a:prstGeom prst="line">
            <a:avLst/>
          </a:prstGeom>
          <a:ln w="50800">
            <a:solidFill>
              <a:schemeClr val="accent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364940" y="6356350"/>
            <a:ext cx="3702813" cy="365125"/>
          </a:xfrm>
          <a:prstGeom prst="rect">
            <a:avLst/>
          </a:prstGeom>
        </p:spPr>
        <p:txBody>
          <a:bodyPr/>
          <a:lstStyle>
            <a:lvl1pPr algn="l"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Photo Slide Right - Gideon Gre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sz="quarter" idx="13" hasCustomPrompt="1"/>
          </p:nvPr>
        </p:nvSpPr>
        <p:spPr>
          <a:xfrm>
            <a:off x="6096000" y="0"/>
            <a:ext cx="6096000" cy="6858000"/>
          </a:xfrm>
        </p:spPr>
        <p:txBody>
          <a:bodyPr lIns="457200" tIns="1828800" rIns="457200" anchor="t" anchorCtr="0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600" b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image icon below to insert photo background.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2" name="Rectangle 11"/>
          <p:cNvSpPr/>
          <p:nvPr userDrawn="1"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68941" y="1020550"/>
            <a:ext cx="5376485" cy="2387600"/>
          </a:xfrm>
        </p:spPr>
        <p:txBody>
          <a:bodyPr anchor="b" anchorCtr="0"/>
          <a:lstStyle>
            <a:lvl1pPr algn="l">
              <a:defRPr sz="60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</a:t>
            </a:r>
            <a:br>
              <a:rPr lang="en-US" dirty="0"/>
            </a:br>
            <a:r>
              <a:rPr lang="en-US" dirty="0"/>
              <a:t>2 lines max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1" y="4105342"/>
            <a:ext cx="5376485" cy="923330"/>
          </a:xfrm>
        </p:spPr>
        <p:txBody>
          <a:bodyPr>
            <a:spAutoFit/>
          </a:bodyPr>
          <a:lstStyle>
            <a:lvl1pPr marL="0" indent="0" algn="l">
              <a:buNone/>
              <a:defRPr sz="300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Subtitle – keep this 30 pt. font or larger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364897" y="3690745"/>
            <a:ext cx="682438" cy="0"/>
          </a:xfrm>
          <a:prstGeom prst="line">
            <a:avLst/>
          </a:prstGeom>
          <a:ln w="50800">
            <a:solidFill>
              <a:schemeClr val="accent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364940" y="6356350"/>
            <a:ext cx="3702813" cy="365125"/>
          </a:xfrm>
          <a:prstGeom prst="rect">
            <a:avLst/>
          </a:prstGeom>
        </p:spPr>
        <p:txBody>
          <a:bodyPr/>
          <a:lstStyle>
            <a:lvl1pPr algn="l"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Photo Slide Right - Spillwa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3" hasCustomPrompt="1"/>
          </p:nvPr>
        </p:nvSpPr>
        <p:spPr>
          <a:xfrm>
            <a:off x="6096000" y="0"/>
            <a:ext cx="6096000" cy="6858000"/>
          </a:xfrm>
        </p:spPr>
        <p:txBody>
          <a:bodyPr lIns="457200" tIns="1828800" rIns="457200" anchor="t" anchorCtr="0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600" b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image icon below to insert photo background.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68941" y="1020550"/>
            <a:ext cx="5376485" cy="2387600"/>
          </a:xfrm>
        </p:spPr>
        <p:txBody>
          <a:bodyPr anchor="b" anchorCtr="0"/>
          <a:lstStyle>
            <a:lvl1pPr algn="l">
              <a:defRPr sz="600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Keep title to</a:t>
            </a:r>
            <a:br>
              <a:rPr lang="en-US" dirty="0"/>
            </a:br>
            <a:r>
              <a:rPr lang="en-US" dirty="0"/>
              <a:t>2 lines max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1" y="4105342"/>
            <a:ext cx="5376485" cy="923330"/>
          </a:xfrm>
        </p:spPr>
        <p:txBody>
          <a:bodyPr>
            <a:spAutoFit/>
          </a:bodyPr>
          <a:lstStyle>
            <a:lvl1pPr marL="0" indent="0" algn="l">
              <a:buNone/>
              <a:defRPr sz="30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Subtitle – keep this 30 pt. font or larger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364897" y="3690745"/>
            <a:ext cx="682438" cy="0"/>
          </a:xfrm>
          <a:prstGeom prst="line">
            <a:avLst/>
          </a:prstGeom>
          <a:ln w="50800">
            <a:solidFill>
              <a:schemeClr val="accent5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364940" y="6356350"/>
            <a:ext cx="3702813" cy="365125"/>
          </a:xfrm>
          <a:prstGeom prst="rect">
            <a:avLst/>
          </a:prstGeom>
        </p:spPr>
        <p:txBody>
          <a:bodyPr/>
          <a:lstStyle>
            <a:lvl1pPr algn="l"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Logo - I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62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81600" y="5229039"/>
            <a:ext cx="1828800" cy="676654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ctrTitle" hasCustomPrompt="1"/>
          </p:nvPr>
        </p:nvSpPr>
        <p:spPr>
          <a:xfrm>
            <a:off x="1524000" y="552367"/>
            <a:ext cx="9144000" cy="2387600"/>
          </a:xfrm>
        </p:spPr>
        <p:txBody>
          <a:bodyPr anchor="b" anchorCtr="0"/>
          <a:lstStyle>
            <a:lvl1pPr algn="ctr">
              <a:defRPr sz="60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</a:t>
            </a:r>
            <a:br>
              <a:rPr lang="en-US" dirty="0"/>
            </a:br>
            <a:r>
              <a:rPr lang="en-US" dirty="0"/>
              <a:t>two lines maximum</a:t>
            </a:r>
          </a:p>
        </p:txBody>
      </p:sp>
      <p:sp>
        <p:nvSpPr>
          <p:cNvPr id="15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524000" y="3637159"/>
            <a:ext cx="9144000" cy="507831"/>
          </a:xfrm>
        </p:spPr>
        <p:txBody>
          <a:bodyPr>
            <a:spAutoFit/>
          </a:bodyPr>
          <a:lstStyle>
            <a:lvl1pPr marL="0" indent="0" algn="ctr">
              <a:buNone/>
              <a:defRPr sz="300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Subtitle – keep this 30 pt. font or larger</a:t>
            </a:r>
          </a:p>
        </p:txBody>
      </p:sp>
      <p:cxnSp>
        <p:nvCxnSpPr>
          <p:cNvPr id="16" name="Straight Connector 15"/>
          <p:cNvCxnSpPr/>
          <p:nvPr userDrawn="1"/>
        </p:nvCxnSpPr>
        <p:spPr>
          <a:xfrm>
            <a:off x="5754781" y="3222562"/>
            <a:ext cx="682438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Photo Slide Right - Whiteca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sz="quarter" idx="13" hasCustomPrompt="1"/>
          </p:nvPr>
        </p:nvSpPr>
        <p:spPr>
          <a:xfrm>
            <a:off x="6096000" y="0"/>
            <a:ext cx="6096000" cy="6858000"/>
          </a:xfrm>
        </p:spPr>
        <p:txBody>
          <a:bodyPr lIns="457200" tIns="1828800" rIns="457200" anchor="t" anchorCtr="0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600" b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image icon below to insert photo background.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68941" y="1020550"/>
            <a:ext cx="5376485" cy="2387600"/>
          </a:xfrm>
        </p:spPr>
        <p:txBody>
          <a:bodyPr anchor="b" anchorCtr="0"/>
          <a:lstStyle>
            <a:lvl1pPr algn="l">
              <a:defRPr sz="600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Keep title to</a:t>
            </a:r>
            <a:br>
              <a:rPr lang="en-US" dirty="0"/>
            </a:br>
            <a:r>
              <a:rPr lang="en-US" dirty="0"/>
              <a:t>2 lines max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1" y="4105342"/>
            <a:ext cx="5376485" cy="923330"/>
          </a:xfrm>
        </p:spPr>
        <p:txBody>
          <a:bodyPr>
            <a:spAutoFit/>
          </a:bodyPr>
          <a:lstStyle>
            <a:lvl1pPr marL="0" indent="0" algn="l">
              <a:buNone/>
              <a:defRPr sz="30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Subtitle – keep this 30 pt. font or larger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364897" y="3690745"/>
            <a:ext cx="682438" cy="0"/>
          </a:xfrm>
          <a:prstGeom prst="line">
            <a:avLst/>
          </a:prstGeom>
          <a:ln w="50800">
            <a:solidFill>
              <a:schemeClr val="accent5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364940" y="6356350"/>
            <a:ext cx="3702813" cy="365125"/>
          </a:xfrm>
          <a:prstGeom prst="rect">
            <a:avLst/>
          </a:prstGeom>
        </p:spPr>
        <p:txBody>
          <a:bodyPr/>
          <a:lstStyle>
            <a:lvl1pPr algn="l"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Content Slide Right - Switchy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sz="quarter" idx="14" hasCustomPrompt="1"/>
          </p:nvPr>
        </p:nvSpPr>
        <p:spPr>
          <a:xfrm>
            <a:off x="6096000" y="0"/>
            <a:ext cx="6096000" cy="6858000"/>
          </a:xfrm>
        </p:spPr>
        <p:txBody>
          <a:bodyPr lIns="365760" tIns="1645920" rIns="365760">
            <a:normAutofit/>
          </a:bodyPr>
          <a:lstStyle>
            <a:lvl1pPr marL="0" indent="0" algn="ctr">
              <a:buNone/>
              <a:defRPr sz="1600" b="0"/>
            </a:lvl1pPr>
          </a:lstStyle>
          <a:p>
            <a:r>
              <a:rPr lang="en-US" dirty="0"/>
              <a:t>Click one of the icons below to insert a chart, table, photo, etc.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2" name="Rectangle 11"/>
          <p:cNvSpPr/>
          <p:nvPr userDrawn="1"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68941" y="712802"/>
            <a:ext cx="5558118" cy="1311128"/>
          </a:xfrm>
        </p:spPr>
        <p:txBody>
          <a:bodyPr anchor="b" anchorCtr="0">
            <a:spAutoFit/>
          </a:bodyPr>
          <a:lstStyle>
            <a:lvl1pPr algn="ctr">
              <a:defRPr sz="4400" spc="2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  2 LINES MAX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1" y="2714773"/>
            <a:ext cx="5558118" cy="1089529"/>
          </a:xfrm>
        </p:spPr>
        <p:txBody>
          <a:bodyPr>
            <a:spAutoFit/>
          </a:bodyPr>
          <a:lstStyle>
            <a:lvl1pPr marL="0" indent="0" algn="ctr">
              <a:buNone/>
              <a:defRPr sz="24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212812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50695" y="6356350"/>
            <a:ext cx="3076364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2615964" y="2300176"/>
            <a:ext cx="682438" cy="0"/>
          </a:xfrm>
          <a:prstGeom prst="line">
            <a:avLst/>
          </a:prstGeom>
          <a:ln w="50800">
            <a:solidFill>
              <a:schemeClr val="accent6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Content Slide Right - 193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7"/>
          <p:cNvSpPr>
            <a:spLocks noGrp="1"/>
          </p:cNvSpPr>
          <p:nvPr>
            <p:ph sz="quarter" idx="14" hasCustomPrompt="1"/>
          </p:nvPr>
        </p:nvSpPr>
        <p:spPr>
          <a:xfrm>
            <a:off x="6096000" y="0"/>
            <a:ext cx="6096000" cy="6858000"/>
          </a:xfrm>
        </p:spPr>
        <p:txBody>
          <a:bodyPr lIns="365760" tIns="1645920" rIns="365760">
            <a:normAutofit/>
          </a:bodyPr>
          <a:lstStyle>
            <a:lvl1pPr marL="0" indent="0" algn="ctr">
              <a:buNone/>
              <a:defRPr sz="1600" b="0"/>
            </a:lvl1pPr>
          </a:lstStyle>
          <a:p>
            <a:r>
              <a:rPr lang="en-US" dirty="0"/>
              <a:t>Click one of the icons below to insert a chart, table, photo, etc.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2" name="Rectangle 11"/>
          <p:cNvSpPr/>
          <p:nvPr userDrawn="1"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rgbClr val="002D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68941" y="712802"/>
            <a:ext cx="5558118" cy="1311128"/>
          </a:xfrm>
        </p:spPr>
        <p:txBody>
          <a:bodyPr anchor="b" anchorCtr="0">
            <a:spAutoFit/>
          </a:bodyPr>
          <a:lstStyle>
            <a:lvl1pPr algn="ctr">
              <a:defRPr sz="4400" spc="2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  2 LINES MAX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1" y="2714773"/>
            <a:ext cx="5558118" cy="1089529"/>
          </a:xfrm>
        </p:spPr>
        <p:txBody>
          <a:bodyPr>
            <a:spAutoFit/>
          </a:bodyPr>
          <a:lstStyle>
            <a:lvl1pPr marL="0" indent="0" algn="ctr">
              <a:buNone/>
              <a:defRPr sz="24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212812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50695" y="6356350"/>
            <a:ext cx="3076364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2615964" y="2300176"/>
            <a:ext cx="682438" cy="0"/>
          </a:xfrm>
          <a:prstGeom prst="line">
            <a:avLst/>
          </a:prstGeom>
          <a:ln w="50800">
            <a:solidFill>
              <a:schemeClr val="accent5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Content Slide Right - Bluebonne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7"/>
          <p:cNvSpPr>
            <a:spLocks noGrp="1"/>
          </p:cNvSpPr>
          <p:nvPr>
            <p:ph sz="quarter" idx="14" hasCustomPrompt="1"/>
          </p:nvPr>
        </p:nvSpPr>
        <p:spPr>
          <a:xfrm>
            <a:off x="6096000" y="0"/>
            <a:ext cx="6096000" cy="6858000"/>
          </a:xfrm>
        </p:spPr>
        <p:txBody>
          <a:bodyPr lIns="365760" tIns="1645920" rIns="365760">
            <a:normAutofit/>
          </a:bodyPr>
          <a:lstStyle>
            <a:lvl1pPr marL="0" indent="0" algn="ctr">
              <a:buNone/>
              <a:defRPr sz="1600" b="0"/>
            </a:lvl1pPr>
          </a:lstStyle>
          <a:p>
            <a:r>
              <a:rPr lang="en-US" dirty="0"/>
              <a:t>Click one of the icons below to insert a chart, table, photo, etc.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2" name="Rectangle 11"/>
          <p:cNvSpPr/>
          <p:nvPr userDrawn="1"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68941" y="712802"/>
            <a:ext cx="5558118" cy="1311128"/>
          </a:xfrm>
        </p:spPr>
        <p:txBody>
          <a:bodyPr anchor="b" anchorCtr="0">
            <a:spAutoFit/>
          </a:bodyPr>
          <a:lstStyle>
            <a:lvl1pPr algn="ctr">
              <a:defRPr sz="4400" spc="2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  2 LINES MAX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1" y="2714773"/>
            <a:ext cx="5558118" cy="1089529"/>
          </a:xfrm>
        </p:spPr>
        <p:txBody>
          <a:bodyPr>
            <a:spAutoFit/>
          </a:bodyPr>
          <a:lstStyle>
            <a:lvl1pPr marL="0" indent="0" algn="ctr">
              <a:buNone/>
              <a:defRPr sz="24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212812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50695" y="6356350"/>
            <a:ext cx="3076364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2615964" y="2300176"/>
            <a:ext cx="682438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Content Slide Right - Aqua-F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7"/>
          <p:cNvSpPr>
            <a:spLocks noGrp="1"/>
          </p:cNvSpPr>
          <p:nvPr>
            <p:ph sz="quarter" idx="14" hasCustomPrompt="1"/>
          </p:nvPr>
        </p:nvSpPr>
        <p:spPr>
          <a:xfrm>
            <a:off x="6096000" y="0"/>
            <a:ext cx="6096000" cy="6858000"/>
          </a:xfrm>
        </p:spPr>
        <p:txBody>
          <a:bodyPr lIns="365760" tIns="1645920" rIns="365760">
            <a:normAutofit/>
          </a:bodyPr>
          <a:lstStyle>
            <a:lvl1pPr marL="0" indent="0" algn="ctr">
              <a:buNone/>
              <a:defRPr sz="1600" b="0"/>
            </a:lvl1pPr>
          </a:lstStyle>
          <a:p>
            <a:r>
              <a:rPr lang="en-US" dirty="0"/>
              <a:t>Click one of the icons below to insert a chart, table, photo, etc.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2" name="Rectangle 11"/>
          <p:cNvSpPr/>
          <p:nvPr userDrawn="1"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68941" y="712802"/>
            <a:ext cx="5558118" cy="1311128"/>
          </a:xfrm>
        </p:spPr>
        <p:txBody>
          <a:bodyPr anchor="b" anchorCtr="0">
            <a:spAutoFit/>
          </a:bodyPr>
          <a:lstStyle>
            <a:lvl1pPr algn="ctr">
              <a:defRPr sz="4400" spc="2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  2 LINES MAX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1" y="2714773"/>
            <a:ext cx="5558118" cy="1089529"/>
          </a:xfrm>
        </p:spPr>
        <p:txBody>
          <a:bodyPr>
            <a:spAutoFit/>
          </a:bodyPr>
          <a:lstStyle>
            <a:lvl1pPr marL="0" indent="0" algn="ctr">
              <a:buNone/>
              <a:defRPr sz="24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212812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50695" y="6356350"/>
            <a:ext cx="3076364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2615964" y="2300176"/>
            <a:ext cx="682438" cy="0"/>
          </a:xfrm>
          <a:prstGeom prst="line">
            <a:avLst/>
          </a:prstGeom>
          <a:ln w="50800">
            <a:solidFill>
              <a:schemeClr val="accent3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Content Slide Right - I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7"/>
          <p:cNvSpPr>
            <a:spLocks noGrp="1"/>
          </p:cNvSpPr>
          <p:nvPr>
            <p:ph sz="quarter" idx="14" hasCustomPrompt="1"/>
          </p:nvPr>
        </p:nvSpPr>
        <p:spPr>
          <a:xfrm>
            <a:off x="6096000" y="0"/>
            <a:ext cx="6096000" cy="6858000"/>
          </a:xfrm>
        </p:spPr>
        <p:txBody>
          <a:bodyPr lIns="365760" tIns="1645920" rIns="365760">
            <a:normAutofit/>
          </a:bodyPr>
          <a:lstStyle>
            <a:lvl1pPr marL="0" indent="0" algn="ctr">
              <a:buNone/>
              <a:defRPr sz="1600" b="0"/>
            </a:lvl1pPr>
          </a:lstStyle>
          <a:p>
            <a:r>
              <a:rPr lang="en-US" dirty="0"/>
              <a:t>Click one of the icons below to insert a chart, table, photo, etc.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2" name="Rectangle 11"/>
          <p:cNvSpPr/>
          <p:nvPr userDrawn="1"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rgbClr val="0062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68941" y="712802"/>
            <a:ext cx="5558118" cy="1311128"/>
          </a:xfrm>
        </p:spPr>
        <p:txBody>
          <a:bodyPr anchor="b" anchorCtr="0">
            <a:spAutoFit/>
          </a:bodyPr>
          <a:lstStyle>
            <a:lvl1pPr algn="ctr">
              <a:defRPr sz="4400" spc="2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  2 LINES MAX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1" y="2714773"/>
            <a:ext cx="5558118" cy="1089529"/>
          </a:xfrm>
        </p:spPr>
        <p:txBody>
          <a:bodyPr>
            <a:spAutoFit/>
          </a:bodyPr>
          <a:lstStyle>
            <a:lvl1pPr marL="0" indent="0" algn="ctr">
              <a:buNone/>
              <a:defRPr sz="24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212812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50695" y="6356350"/>
            <a:ext cx="3076364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2615964" y="2300176"/>
            <a:ext cx="682438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Content Slide Right - Lost Pi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15F72652-BCC9-3341-A937-36E2C18D1379}"/>
              </a:ext>
            </a:extLst>
          </p:cNvPr>
          <p:cNvSpPr/>
          <p:nvPr userDrawn="1"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rgbClr val="275D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Content Placeholder 7"/>
          <p:cNvSpPr>
            <a:spLocks noGrp="1"/>
          </p:cNvSpPr>
          <p:nvPr>
            <p:ph sz="quarter" idx="14" hasCustomPrompt="1"/>
          </p:nvPr>
        </p:nvSpPr>
        <p:spPr>
          <a:xfrm>
            <a:off x="6096000" y="0"/>
            <a:ext cx="6096000" cy="6858000"/>
          </a:xfrm>
        </p:spPr>
        <p:txBody>
          <a:bodyPr lIns="365760" tIns="1645920" rIns="365760">
            <a:normAutofit/>
          </a:bodyPr>
          <a:lstStyle>
            <a:lvl1pPr marL="0" indent="0" algn="ctr">
              <a:buNone/>
              <a:defRPr sz="1600" b="0"/>
            </a:lvl1pPr>
          </a:lstStyle>
          <a:p>
            <a:r>
              <a:rPr lang="en-US" dirty="0"/>
              <a:t>Click one of the icons below to insert a chart, table, photo, etc.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68941" y="712802"/>
            <a:ext cx="5558118" cy="1311128"/>
          </a:xfrm>
        </p:spPr>
        <p:txBody>
          <a:bodyPr anchor="b" anchorCtr="0">
            <a:spAutoFit/>
          </a:bodyPr>
          <a:lstStyle>
            <a:lvl1pPr algn="ctr">
              <a:defRPr sz="4400" spc="2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  2 LINES MAX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1" y="2714773"/>
            <a:ext cx="5558118" cy="1089529"/>
          </a:xfrm>
        </p:spPr>
        <p:txBody>
          <a:bodyPr>
            <a:spAutoFit/>
          </a:bodyPr>
          <a:lstStyle>
            <a:lvl1pPr marL="0" indent="0" algn="ctr">
              <a:buNone/>
              <a:defRPr sz="24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212812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50695" y="6356350"/>
            <a:ext cx="3076364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B4A92E8C-2A72-1848-BD68-AF01FC583422}"/>
              </a:ext>
            </a:extLst>
          </p:cNvPr>
          <p:cNvCxnSpPr/>
          <p:nvPr userDrawn="1"/>
        </p:nvCxnSpPr>
        <p:spPr>
          <a:xfrm>
            <a:off x="2615964" y="2300176"/>
            <a:ext cx="682438" cy="0"/>
          </a:xfrm>
          <a:prstGeom prst="line">
            <a:avLst/>
          </a:prstGeom>
          <a:ln w="50800">
            <a:solidFill>
              <a:schemeClr val="accent6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00842382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Content Slide Right - Wirt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7"/>
          <p:cNvSpPr>
            <a:spLocks noGrp="1"/>
          </p:cNvSpPr>
          <p:nvPr>
            <p:ph sz="quarter" idx="14" hasCustomPrompt="1"/>
          </p:nvPr>
        </p:nvSpPr>
        <p:spPr>
          <a:xfrm>
            <a:off x="6096000" y="0"/>
            <a:ext cx="6096000" cy="6858000"/>
          </a:xfrm>
        </p:spPr>
        <p:txBody>
          <a:bodyPr lIns="365760" tIns="1645920" rIns="365760">
            <a:normAutofit/>
          </a:bodyPr>
          <a:lstStyle>
            <a:lvl1pPr marL="0" indent="0" algn="ctr">
              <a:buNone/>
              <a:defRPr sz="1600" b="0"/>
            </a:lvl1pPr>
          </a:lstStyle>
          <a:p>
            <a:r>
              <a:rPr lang="en-US" dirty="0"/>
              <a:t>Click one of the icons below to insert a chart, table, photo, etc.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2" name="Rectangle 11"/>
          <p:cNvSpPr/>
          <p:nvPr userDrawn="1"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rgbClr val="840B5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68941" y="712802"/>
            <a:ext cx="5558118" cy="1311128"/>
          </a:xfrm>
        </p:spPr>
        <p:txBody>
          <a:bodyPr anchor="b" anchorCtr="0">
            <a:spAutoFit/>
          </a:bodyPr>
          <a:lstStyle>
            <a:lvl1pPr algn="ctr">
              <a:defRPr sz="4400" spc="2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  2 LINES MAX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1" y="2714773"/>
            <a:ext cx="5558118" cy="1089529"/>
          </a:xfrm>
        </p:spPr>
        <p:txBody>
          <a:bodyPr>
            <a:spAutoFit/>
          </a:bodyPr>
          <a:lstStyle>
            <a:lvl1pPr marL="0" indent="0" algn="ctr">
              <a:buNone/>
              <a:defRPr sz="24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212812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50695" y="6356350"/>
            <a:ext cx="3076364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2615964" y="2300176"/>
            <a:ext cx="682438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Content Slide Right - Plu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F517DCB8-97BD-9C4E-8320-F9FF76ACB74E}"/>
              </a:ext>
            </a:extLst>
          </p:cNvPr>
          <p:cNvSpPr/>
          <p:nvPr userDrawn="1"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rgbClr val="614B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Content Placeholder 7"/>
          <p:cNvSpPr>
            <a:spLocks noGrp="1"/>
          </p:cNvSpPr>
          <p:nvPr>
            <p:ph sz="quarter" idx="14" hasCustomPrompt="1"/>
          </p:nvPr>
        </p:nvSpPr>
        <p:spPr>
          <a:xfrm>
            <a:off x="6096000" y="0"/>
            <a:ext cx="6096000" cy="6858000"/>
          </a:xfrm>
        </p:spPr>
        <p:txBody>
          <a:bodyPr lIns="365760" tIns="1645920" rIns="365760">
            <a:normAutofit/>
          </a:bodyPr>
          <a:lstStyle>
            <a:lvl1pPr marL="0" indent="0" algn="ctr">
              <a:buNone/>
              <a:defRPr sz="1600" b="0"/>
            </a:lvl1pPr>
          </a:lstStyle>
          <a:p>
            <a:r>
              <a:rPr lang="en-US" dirty="0"/>
              <a:t>Click one of the icons below to insert a chart, table, photo, etc.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68941" y="712802"/>
            <a:ext cx="5558118" cy="1311128"/>
          </a:xfrm>
        </p:spPr>
        <p:txBody>
          <a:bodyPr anchor="b" anchorCtr="0">
            <a:spAutoFit/>
          </a:bodyPr>
          <a:lstStyle>
            <a:lvl1pPr algn="ctr">
              <a:defRPr sz="4400" spc="2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  2 LINES MAX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1" y="2714773"/>
            <a:ext cx="5558118" cy="1089529"/>
          </a:xfrm>
        </p:spPr>
        <p:txBody>
          <a:bodyPr>
            <a:spAutoFit/>
          </a:bodyPr>
          <a:lstStyle>
            <a:lvl1pPr marL="0" indent="0" algn="ctr">
              <a:buNone/>
              <a:defRPr sz="24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212812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50695" y="6356350"/>
            <a:ext cx="3076364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2615964" y="2300176"/>
            <a:ext cx="682438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60527065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Content Slide Right - Volcan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7"/>
          <p:cNvSpPr>
            <a:spLocks noGrp="1"/>
          </p:cNvSpPr>
          <p:nvPr>
            <p:ph sz="quarter" idx="14" hasCustomPrompt="1"/>
          </p:nvPr>
        </p:nvSpPr>
        <p:spPr>
          <a:xfrm>
            <a:off x="6096000" y="0"/>
            <a:ext cx="6096000" cy="6858000"/>
          </a:xfrm>
        </p:spPr>
        <p:txBody>
          <a:bodyPr lIns="365760" tIns="1645920" rIns="365760">
            <a:normAutofit/>
          </a:bodyPr>
          <a:lstStyle>
            <a:lvl1pPr marL="0" indent="0" algn="ctr">
              <a:buNone/>
              <a:defRPr sz="1600" b="0"/>
            </a:lvl1pPr>
          </a:lstStyle>
          <a:p>
            <a:r>
              <a:rPr lang="en-US" dirty="0"/>
              <a:t>Click one of the icons below to insert a chart, table, photo, etc.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2" name="Rectangle 11"/>
          <p:cNvSpPr/>
          <p:nvPr userDrawn="1"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68941" y="712802"/>
            <a:ext cx="5558118" cy="1311128"/>
          </a:xfrm>
        </p:spPr>
        <p:txBody>
          <a:bodyPr anchor="b" anchorCtr="0">
            <a:spAutoFit/>
          </a:bodyPr>
          <a:lstStyle>
            <a:lvl1pPr algn="ctr">
              <a:defRPr sz="4400" spc="2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  2 LINES MAX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1" y="2714773"/>
            <a:ext cx="5558118" cy="1089529"/>
          </a:xfrm>
        </p:spPr>
        <p:txBody>
          <a:bodyPr>
            <a:spAutoFit/>
          </a:bodyPr>
          <a:lstStyle>
            <a:lvl1pPr marL="0" indent="0" algn="ctr">
              <a:buNone/>
              <a:defRPr sz="24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212812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50695" y="6356350"/>
            <a:ext cx="3076364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2615964" y="2300176"/>
            <a:ext cx="682438" cy="0"/>
          </a:xfrm>
          <a:prstGeom prst="line">
            <a:avLst/>
          </a:prstGeom>
          <a:ln w="50800">
            <a:solidFill>
              <a:schemeClr val="accent3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Logo - Lost Pi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275D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81600" y="5229039"/>
            <a:ext cx="1828800" cy="676654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ctrTitle" hasCustomPrompt="1"/>
          </p:nvPr>
        </p:nvSpPr>
        <p:spPr>
          <a:xfrm>
            <a:off x="1524000" y="552367"/>
            <a:ext cx="9144000" cy="2387600"/>
          </a:xfrm>
        </p:spPr>
        <p:txBody>
          <a:bodyPr anchor="b" anchorCtr="0"/>
          <a:lstStyle>
            <a:lvl1pPr algn="ctr">
              <a:defRPr sz="60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</a:t>
            </a:r>
            <a:br>
              <a:rPr lang="en-US" dirty="0"/>
            </a:br>
            <a:r>
              <a:rPr lang="en-US" dirty="0"/>
              <a:t>two lines maximum</a:t>
            </a:r>
          </a:p>
        </p:txBody>
      </p:sp>
      <p:sp>
        <p:nvSpPr>
          <p:cNvPr id="15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524000" y="3637159"/>
            <a:ext cx="9144000" cy="507831"/>
          </a:xfrm>
        </p:spPr>
        <p:txBody>
          <a:bodyPr>
            <a:spAutoFit/>
          </a:bodyPr>
          <a:lstStyle>
            <a:lvl1pPr marL="0" indent="0" algn="ctr">
              <a:buNone/>
              <a:defRPr sz="300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Subtitle – keep this 30 pt. font or larger</a:t>
            </a:r>
          </a:p>
        </p:txBody>
      </p:sp>
      <p:cxnSp>
        <p:nvCxnSpPr>
          <p:cNvPr id="16" name="Straight Connector 15"/>
          <p:cNvCxnSpPr/>
          <p:nvPr userDrawn="1"/>
        </p:nvCxnSpPr>
        <p:spPr>
          <a:xfrm>
            <a:off x="5754781" y="3222562"/>
            <a:ext cx="682438" cy="0"/>
          </a:xfrm>
          <a:prstGeom prst="line">
            <a:avLst/>
          </a:prstGeom>
          <a:ln w="50800">
            <a:solidFill>
              <a:schemeClr val="accent6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Content Slide Right - Therm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7"/>
          <p:cNvSpPr>
            <a:spLocks noGrp="1"/>
          </p:cNvSpPr>
          <p:nvPr>
            <p:ph sz="quarter" idx="14" hasCustomPrompt="1"/>
          </p:nvPr>
        </p:nvSpPr>
        <p:spPr>
          <a:xfrm>
            <a:off x="6096000" y="0"/>
            <a:ext cx="6096000" cy="6858000"/>
          </a:xfrm>
        </p:spPr>
        <p:txBody>
          <a:bodyPr lIns="365760" tIns="1645920" rIns="365760">
            <a:normAutofit/>
          </a:bodyPr>
          <a:lstStyle>
            <a:lvl1pPr marL="0" indent="0" algn="ctr">
              <a:buNone/>
              <a:defRPr sz="1600" b="0"/>
            </a:lvl1pPr>
          </a:lstStyle>
          <a:p>
            <a:r>
              <a:rPr lang="en-US" dirty="0"/>
              <a:t>Click one of the icons below to insert a chart, table, photo, etc.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2" name="Rectangle 11"/>
          <p:cNvSpPr/>
          <p:nvPr userDrawn="1"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68941" y="712802"/>
            <a:ext cx="5558118" cy="1311128"/>
          </a:xfrm>
        </p:spPr>
        <p:txBody>
          <a:bodyPr anchor="b" anchorCtr="0">
            <a:spAutoFit/>
          </a:bodyPr>
          <a:lstStyle>
            <a:lvl1pPr algn="ctr">
              <a:defRPr sz="4400" spc="20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KEEP TITLE TO  2 LINES MAX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1" y="2714773"/>
            <a:ext cx="5558118" cy="1089529"/>
          </a:xfrm>
        </p:spPr>
        <p:txBody>
          <a:bodyPr>
            <a:spAutoFit/>
          </a:bodyPr>
          <a:lstStyle>
            <a:lvl1pPr marL="0" indent="0" algn="ctr">
              <a:buNone/>
              <a:defRPr sz="2400" b="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212812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50695" y="6356350"/>
            <a:ext cx="3076364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2615964" y="2300176"/>
            <a:ext cx="682438" cy="0"/>
          </a:xfrm>
          <a:prstGeom prst="line">
            <a:avLst/>
          </a:prstGeom>
          <a:ln w="50800">
            <a:solidFill>
              <a:schemeClr val="accent5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Content Slide Right - Spar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209D0507-C529-724C-8264-FED8F0DD031C}"/>
              </a:ext>
            </a:extLst>
          </p:cNvPr>
          <p:cNvSpPr/>
          <p:nvPr userDrawn="1"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rgbClr val="FFC72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Content Placeholder 7"/>
          <p:cNvSpPr>
            <a:spLocks noGrp="1"/>
          </p:cNvSpPr>
          <p:nvPr>
            <p:ph sz="quarter" idx="14" hasCustomPrompt="1"/>
          </p:nvPr>
        </p:nvSpPr>
        <p:spPr>
          <a:xfrm>
            <a:off x="6096000" y="0"/>
            <a:ext cx="6096000" cy="6858000"/>
          </a:xfrm>
        </p:spPr>
        <p:txBody>
          <a:bodyPr lIns="365760" tIns="1645920" rIns="365760">
            <a:normAutofit/>
          </a:bodyPr>
          <a:lstStyle>
            <a:lvl1pPr marL="0" indent="0" algn="ctr">
              <a:buNone/>
              <a:defRPr sz="1600" b="0"/>
            </a:lvl1pPr>
          </a:lstStyle>
          <a:p>
            <a:r>
              <a:rPr lang="en-US" dirty="0"/>
              <a:t>Click one of the icons below to insert a chart, table, photo, etc.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68941" y="712802"/>
            <a:ext cx="5558118" cy="1311128"/>
          </a:xfrm>
        </p:spPr>
        <p:txBody>
          <a:bodyPr anchor="b" anchorCtr="0">
            <a:spAutoFit/>
          </a:bodyPr>
          <a:lstStyle>
            <a:lvl1pPr algn="ctr">
              <a:defRPr sz="4400" spc="20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KEEP TITLE TO  2 LINES MAX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1" y="2714773"/>
            <a:ext cx="5558118" cy="1089529"/>
          </a:xfrm>
        </p:spPr>
        <p:txBody>
          <a:bodyPr>
            <a:spAutoFit/>
          </a:bodyPr>
          <a:lstStyle>
            <a:lvl1pPr marL="0" indent="0" algn="ctr">
              <a:buNone/>
              <a:defRPr sz="2400" b="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212812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50695" y="6356350"/>
            <a:ext cx="3076364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27A8BAA0-7BC2-A840-9C39-116EDA06EF30}"/>
              </a:ext>
            </a:extLst>
          </p:cNvPr>
          <p:cNvCxnSpPr/>
          <p:nvPr userDrawn="1"/>
        </p:nvCxnSpPr>
        <p:spPr>
          <a:xfrm>
            <a:off x="2615964" y="2300176"/>
            <a:ext cx="682438" cy="0"/>
          </a:xfrm>
          <a:prstGeom prst="line">
            <a:avLst/>
          </a:prstGeom>
          <a:ln w="50800">
            <a:solidFill>
              <a:schemeClr val="accent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59388582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Content Slide Right - Gideon Gre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7"/>
          <p:cNvSpPr>
            <a:spLocks noGrp="1"/>
          </p:cNvSpPr>
          <p:nvPr>
            <p:ph sz="quarter" idx="14" hasCustomPrompt="1"/>
          </p:nvPr>
        </p:nvSpPr>
        <p:spPr>
          <a:xfrm>
            <a:off x="6096000" y="0"/>
            <a:ext cx="6096000" cy="6858000"/>
          </a:xfrm>
        </p:spPr>
        <p:txBody>
          <a:bodyPr lIns="365760" tIns="1645920" rIns="365760">
            <a:normAutofit/>
          </a:bodyPr>
          <a:lstStyle>
            <a:lvl1pPr marL="0" indent="0" algn="ctr">
              <a:buNone/>
              <a:defRPr sz="1600" b="0"/>
            </a:lvl1pPr>
          </a:lstStyle>
          <a:p>
            <a:r>
              <a:rPr lang="en-US" dirty="0"/>
              <a:t>Click one of the icons below to insert a chart, table, photo, etc.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2" name="Rectangle 11"/>
          <p:cNvSpPr/>
          <p:nvPr userDrawn="1"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68941" y="712802"/>
            <a:ext cx="5558118" cy="1311128"/>
          </a:xfrm>
        </p:spPr>
        <p:txBody>
          <a:bodyPr anchor="b" anchorCtr="0">
            <a:spAutoFit/>
          </a:bodyPr>
          <a:lstStyle>
            <a:lvl1pPr algn="ctr">
              <a:defRPr sz="4400" spc="2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  2 LINES MAX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1" y="2714773"/>
            <a:ext cx="5558118" cy="1089529"/>
          </a:xfrm>
        </p:spPr>
        <p:txBody>
          <a:bodyPr>
            <a:spAutoFit/>
          </a:bodyPr>
          <a:lstStyle>
            <a:lvl1pPr marL="0" indent="0" algn="ctr">
              <a:buNone/>
              <a:defRPr sz="24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212812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50695" y="6356350"/>
            <a:ext cx="3076364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2615964" y="2300176"/>
            <a:ext cx="682438" cy="0"/>
          </a:xfrm>
          <a:prstGeom prst="line">
            <a:avLst/>
          </a:prstGeom>
          <a:ln w="50800">
            <a:solidFill>
              <a:schemeClr val="accent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Content Slide Right - Spillwa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7"/>
          <p:cNvSpPr>
            <a:spLocks noGrp="1"/>
          </p:cNvSpPr>
          <p:nvPr>
            <p:ph sz="quarter" idx="14" hasCustomPrompt="1"/>
          </p:nvPr>
        </p:nvSpPr>
        <p:spPr>
          <a:xfrm>
            <a:off x="6096000" y="0"/>
            <a:ext cx="6096000" cy="6858000"/>
          </a:xfrm>
        </p:spPr>
        <p:txBody>
          <a:bodyPr lIns="365760" tIns="1645920" rIns="365760">
            <a:normAutofit/>
          </a:bodyPr>
          <a:lstStyle>
            <a:lvl1pPr marL="0" indent="0" algn="ctr">
              <a:buNone/>
              <a:defRPr sz="1600" b="0"/>
            </a:lvl1pPr>
          </a:lstStyle>
          <a:p>
            <a:r>
              <a:rPr lang="en-US" dirty="0"/>
              <a:t>Click one of the icons below to insert a chart, table, photo, etc.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2" name="Rectangle 11"/>
          <p:cNvSpPr/>
          <p:nvPr userDrawn="1"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68941" y="712802"/>
            <a:ext cx="5558118" cy="1311128"/>
          </a:xfrm>
        </p:spPr>
        <p:txBody>
          <a:bodyPr anchor="b" anchorCtr="0">
            <a:spAutoFit/>
          </a:bodyPr>
          <a:lstStyle>
            <a:lvl1pPr algn="ctr">
              <a:defRPr sz="4400" spc="20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KEEP TITLE TO  2 LINES MAX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1" y="2714773"/>
            <a:ext cx="5558118" cy="1089529"/>
          </a:xfrm>
        </p:spPr>
        <p:txBody>
          <a:bodyPr>
            <a:spAutoFit/>
          </a:bodyPr>
          <a:lstStyle>
            <a:lvl1pPr marL="0" indent="0" algn="ctr">
              <a:buNone/>
              <a:defRPr sz="2400" b="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212812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50695" y="6356350"/>
            <a:ext cx="3076364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2615964" y="2300176"/>
            <a:ext cx="682438" cy="0"/>
          </a:xfrm>
          <a:prstGeom prst="line">
            <a:avLst/>
          </a:prstGeom>
          <a:ln w="50800">
            <a:solidFill>
              <a:schemeClr val="accent5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Content Slide Right - Whiteca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7"/>
          <p:cNvSpPr>
            <a:spLocks noGrp="1"/>
          </p:cNvSpPr>
          <p:nvPr>
            <p:ph sz="quarter" idx="14" hasCustomPrompt="1"/>
          </p:nvPr>
        </p:nvSpPr>
        <p:spPr>
          <a:xfrm>
            <a:off x="6096000" y="0"/>
            <a:ext cx="6096000" cy="6858000"/>
          </a:xfrm>
        </p:spPr>
        <p:txBody>
          <a:bodyPr lIns="365760" tIns="1645920" rIns="365760">
            <a:normAutofit/>
          </a:bodyPr>
          <a:lstStyle>
            <a:lvl1pPr marL="0" indent="0" algn="ctr">
              <a:buNone/>
              <a:defRPr sz="1600" b="0"/>
            </a:lvl1pPr>
          </a:lstStyle>
          <a:p>
            <a:r>
              <a:rPr lang="en-US" dirty="0"/>
              <a:t>Click one of the icons below to insert a chart, table, photo, etc.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2" name="Rectangle 11"/>
          <p:cNvSpPr/>
          <p:nvPr userDrawn="1"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68941" y="712802"/>
            <a:ext cx="5558118" cy="1311128"/>
          </a:xfrm>
        </p:spPr>
        <p:txBody>
          <a:bodyPr anchor="b" anchorCtr="0">
            <a:spAutoFit/>
          </a:bodyPr>
          <a:lstStyle>
            <a:lvl1pPr algn="ctr">
              <a:defRPr sz="4400" spc="20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KEEP TITLE TO  2 LINES MAX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1" y="2714773"/>
            <a:ext cx="5558118" cy="1089529"/>
          </a:xfrm>
        </p:spPr>
        <p:txBody>
          <a:bodyPr>
            <a:spAutoFit/>
          </a:bodyPr>
          <a:lstStyle>
            <a:lvl1pPr marL="0" indent="0" algn="ctr">
              <a:buNone/>
              <a:defRPr sz="2400" b="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212812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50695" y="6356350"/>
            <a:ext cx="3076364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2615964" y="2300176"/>
            <a:ext cx="682438" cy="0"/>
          </a:xfrm>
          <a:prstGeom prst="line">
            <a:avLst/>
          </a:prstGeom>
          <a:ln w="50800">
            <a:solidFill>
              <a:schemeClr val="accent5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Content Slide Left - Switchy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364941" y="712802"/>
            <a:ext cx="5558118" cy="1311128"/>
          </a:xfrm>
        </p:spPr>
        <p:txBody>
          <a:bodyPr anchor="b" anchorCtr="0">
            <a:spAutoFit/>
          </a:bodyPr>
          <a:lstStyle>
            <a:lvl1pPr algn="ctr">
              <a:defRPr sz="4400" spc="2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  2 LINES MAX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364941" y="2714773"/>
            <a:ext cx="5558118" cy="1089529"/>
          </a:xfrm>
        </p:spPr>
        <p:txBody>
          <a:bodyPr>
            <a:spAutoFit/>
          </a:bodyPr>
          <a:lstStyle>
            <a:lvl1pPr marL="0" indent="0" algn="ctr">
              <a:buNone/>
              <a:defRPr sz="24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8711964" y="2300176"/>
            <a:ext cx="682438" cy="0"/>
          </a:xfrm>
          <a:prstGeom prst="line">
            <a:avLst/>
          </a:prstGeom>
          <a:ln w="50800">
            <a:solidFill>
              <a:schemeClr val="accent6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Content Placeholder 7"/>
          <p:cNvSpPr>
            <a:spLocks noGrp="1"/>
          </p:cNvSpPr>
          <p:nvPr>
            <p:ph sz="quarter" idx="14" hasCustomPrompt="1"/>
          </p:nvPr>
        </p:nvSpPr>
        <p:spPr>
          <a:xfrm>
            <a:off x="-1" y="0"/>
            <a:ext cx="6096000" cy="6858000"/>
          </a:xfrm>
        </p:spPr>
        <p:txBody>
          <a:bodyPr lIns="365760" tIns="1645920" rIns="365760">
            <a:normAutofit/>
          </a:bodyPr>
          <a:lstStyle>
            <a:lvl1pPr marL="0" indent="0" algn="ctr">
              <a:buNone/>
              <a:defRPr sz="1600" b="0"/>
            </a:lvl1pPr>
          </a:lstStyle>
          <a:p>
            <a:r>
              <a:rPr lang="en-US" dirty="0"/>
              <a:t>Click one of the icons below to insert a chart, table, photo, etc.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212812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50695" y="6356350"/>
            <a:ext cx="3076364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Content Slide Left - 193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rgbClr val="002D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364941" y="712802"/>
            <a:ext cx="5558118" cy="1311128"/>
          </a:xfrm>
        </p:spPr>
        <p:txBody>
          <a:bodyPr anchor="b" anchorCtr="0">
            <a:spAutoFit/>
          </a:bodyPr>
          <a:lstStyle>
            <a:lvl1pPr algn="ctr">
              <a:defRPr sz="4400" spc="2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  2 LINES MAX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364941" y="2714773"/>
            <a:ext cx="5558118" cy="1089529"/>
          </a:xfrm>
        </p:spPr>
        <p:txBody>
          <a:bodyPr>
            <a:spAutoFit/>
          </a:bodyPr>
          <a:lstStyle>
            <a:lvl1pPr marL="0" indent="0" algn="ctr">
              <a:buNone/>
              <a:defRPr sz="24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8711964" y="2300176"/>
            <a:ext cx="682438" cy="0"/>
          </a:xfrm>
          <a:prstGeom prst="line">
            <a:avLst/>
          </a:prstGeom>
          <a:ln w="50800">
            <a:solidFill>
              <a:schemeClr val="accent5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Content Placeholder 7"/>
          <p:cNvSpPr>
            <a:spLocks noGrp="1"/>
          </p:cNvSpPr>
          <p:nvPr>
            <p:ph sz="quarter" idx="14" hasCustomPrompt="1"/>
          </p:nvPr>
        </p:nvSpPr>
        <p:spPr>
          <a:xfrm>
            <a:off x="0" y="0"/>
            <a:ext cx="6096000" cy="6858000"/>
          </a:xfrm>
        </p:spPr>
        <p:txBody>
          <a:bodyPr lIns="365760" tIns="1645920" rIns="365760">
            <a:normAutofit/>
          </a:bodyPr>
          <a:lstStyle>
            <a:lvl1pPr marL="0" indent="0" algn="ctr">
              <a:buNone/>
              <a:defRPr sz="1600" b="0"/>
            </a:lvl1pPr>
          </a:lstStyle>
          <a:p>
            <a:r>
              <a:rPr lang="en-US" dirty="0"/>
              <a:t>Click one of the icons below to insert a chart, table, photo, etc.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212812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50695" y="6356350"/>
            <a:ext cx="3076364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Content Slide Left - Bluebonne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364941" y="712802"/>
            <a:ext cx="5558118" cy="1311128"/>
          </a:xfrm>
        </p:spPr>
        <p:txBody>
          <a:bodyPr anchor="b" anchorCtr="0">
            <a:spAutoFit/>
          </a:bodyPr>
          <a:lstStyle>
            <a:lvl1pPr algn="ctr">
              <a:defRPr sz="4400" spc="2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  2 LINES MAX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364941" y="2714773"/>
            <a:ext cx="5558118" cy="1089529"/>
          </a:xfrm>
        </p:spPr>
        <p:txBody>
          <a:bodyPr>
            <a:spAutoFit/>
          </a:bodyPr>
          <a:lstStyle>
            <a:lvl1pPr marL="0" indent="0" algn="ctr">
              <a:buNone/>
              <a:defRPr sz="24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8711964" y="2300176"/>
            <a:ext cx="682438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Content Placeholder 7"/>
          <p:cNvSpPr>
            <a:spLocks noGrp="1"/>
          </p:cNvSpPr>
          <p:nvPr>
            <p:ph sz="quarter" idx="14" hasCustomPrompt="1"/>
          </p:nvPr>
        </p:nvSpPr>
        <p:spPr>
          <a:xfrm>
            <a:off x="-1" y="0"/>
            <a:ext cx="6096000" cy="6858000"/>
          </a:xfrm>
        </p:spPr>
        <p:txBody>
          <a:bodyPr lIns="365760" tIns="1645920" rIns="365760">
            <a:normAutofit/>
          </a:bodyPr>
          <a:lstStyle>
            <a:lvl1pPr marL="0" indent="0" algn="ctr">
              <a:buNone/>
              <a:defRPr sz="1600" b="0"/>
            </a:lvl1pPr>
          </a:lstStyle>
          <a:p>
            <a:r>
              <a:rPr lang="en-US" dirty="0"/>
              <a:t>Click one of the icons below to insert a chart, table, photo, etc.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212812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50695" y="6356350"/>
            <a:ext cx="3076364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Content Slide Left - Aqua-F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364941" y="712802"/>
            <a:ext cx="5558118" cy="1311128"/>
          </a:xfrm>
        </p:spPr>
        <p:txBody>
          <a:bodyPr anchor="b" anchorCtr="0">
            <a:spAutoFit/>
          </a:bodyPr>
          <a:lstStyle>
            <a:lvl1pPr algn="ctr">
              <a:defRPr sz="4400" spc="2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  2 LINES MAX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364941" y="2714773"/>
            <a:ext cx="5558118" cy="1089529"/>
          </a:xfrm>
        </p:spPr>
        <p:txBody>
          <a:bodyPr>
            <a:spAutoFit/>
          </a:bodyPr>
          <a:lstStyle>
            <a:lvl1pPr marL="0" indent="0" algn="ctr">
              <a:buNone/>
              <a:defRPr sz="24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8711964" y="2300176"/>
            <a:ext cx="682438" cy="0"/>
          </a:xfrm>
          <a:prstGeom prst="line">
            <a:avLst/>
          </a:prstGeom>
          <a:ln w="50800">
            <a:solidFill>
              <a:schemeClr val="accent3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Content Placeholder 7"/>
          <p:cNvSpPr>
            <a:spLocks noGrp="1"/>
          </p:cNvSpPr>
          <p:nvPr>
            <p:ph sz="quarter" idx="14" hasCustomPrompt="1"/>
          </p:nvPr>
        </p:nvSpPr>
        <p:spPr>
          <a:xfrm>
            <a:off x="0" y="0"/>
            <a:ext cx="6096000" cy="6858000"/>
          </a:xfrm>
        </p:spPr>
        <p:txBody>
          <a:bodyPr lIns="365760" tIns="1645920" rIns="365760">
            <a:normAutofit/>
          </a:bodyPr>
          <a:lstStyle>
            <a:lvl1pPr marL="0" indent="0" algn="ctr">
              <a:buNone/>
              <a:defRPr sz="1600" b="0"/>
            </a:lvl1pPr>
          </a:lstStyle>
          <a:p>
            <a:r>
              <a:rPr lang="en-US" dirty="0"/>
              <a:t>Click one of the icons below to insert a chart, table, photo, etc.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212812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50695" y="6356350"/>
            <a:ext cx="3076364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Content Slide Left - I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rgbClr val="0062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364941" y="712802"/>
            <a:ext cx="5558118" cy="1311128"/>
          </a:xfrm>
        </p:spPr>
        <p:txBody>
          <a:bodyPr anchor="b" anchorCtr="0">
            <a:spAutoFit/>
          </a:bodyPr>
          <a:lstStyle>
            <a:lvl1pPr algn="ctr">
              <a:defRPr sz="4400" spc="2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  2 LINES MAX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364941" y="2714773"/>
            <a:ext cx="5558118" cy="1089529"/>
          </a:xfrm>
        </p:spPr>
        <p:txBody>
          <a:bodyPr>
            <a:spAutoFit/>
          </a:bodyPr>
          <a:lstStyle>
            <a:lvl1pPr marL="0" indent="0" algn="ctr">
              <a:buNone/>
              <a:defRPr sz="24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8711964" y="2300176"/>
            <a:ext cx="682438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Content Placeholder 7"/>
          <p:cNvSpPr>
            <a:spLocks noGrp="1"/>
          </p:cNvSpPr>
          <p:nvPr>
            <p:ph sz="quarter" idx="14" hasCustomPrompt="1"/>
          </p:nvPr>
        </p:nvSpPr>
        <p:spPr>
          <a:xfrm>
            <a:off x="-1" y="0"/>
            <a:ext cx="6096000" cy="6858000"/>
          </a:xfrm>
        </p:spPr>
        <p:txBody>
          <a:bodyPr lIns="365760" tIns="1645920" rIns="365760">
            <a:normAutofit/>
          </a:bodyPr>
          <a:lstStyle>
            <a:lvl1pPr marL="0" indent="0" algn="ctr">
              <a:buNone/>
              <a:defRPr sz="1600" b="0"/>
            </a:lvl1pPr>
          </a:lstStyle>
          <a:p>
            <a:r>
              <a:rPr lang="en-US" dirty="0"/>
              <a:t>Click one of the icons below to insert a chart, table, photo, etc.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212812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50695" y="6356350"/>
            <a:ext cx="3076364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66706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Logo - Wirt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840B5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81600" y="5229039"/>
            <a:ext cx="1828800" cy="676654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ctrTitle" hasCustomPrompt="1"/>
          </p:nvPr>
        </p:nvSpPr>
        <p:spPr>
          <a:xfrm>
            <a:off x="1524000" y="552367"/>
            <a:ext cx="9144000" cy="2387600"/>
          </a:xfrm>
        </p:spPr>
        <p:txBody>
          <a:bodyPr anchor="b" anchorCtr="0"/>
          <a:lstStyle>
            <a:lvl1pPr algn="ctr">
              <a:defRPr sz="60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</a:t>
            </a:r>
            <a:br>
              <a:rPr lang="en-US" dirty="0"/>
            </a:br>
            <a:r>
              <a:rPr lang="en-US" dirty="0"/>
              <a:t>two lines maximum</a:t>
            </a:r>
          </a:p>
        </p:txBody>
      </p:sp>
      <p:sp>
        <p:nvSpPr>
          <p:cNvPr id="15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524000" y="3637159"/>
            <a:ext cx="9144000" cy="507831"/>
          </a:xfrm>
        </p:spPr>
        <p:txBody>
          <a:bodyPr>
            <a:spAutoFit/>
          </a:bodyPr>
          <a:lstStyle>
            <a:lvl1pPr marL="0" indent="0" algn="ctr">
              <a:buNone/>
              <a:defRPr sz="300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Subtitle – keep this 30 pt. font or larger</a:t>
            </a:r>
          </a:p>
        </p:txBody>
      </p:sp>
      <p:cxnSp>
        <p:nvCxnSpPr>
          <p:cNvPr id="16" name="Straight Connector 15"/>
          <p:cNvCxnSpPr/>
          <p:nvPr userDrawn="1"/>
        </p:nvCxnSpPr>
        <p:spPr>
          <a:xfrm>
            <a:off x="5754781" y="3222562"/>
            <a:ext cx="682438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Content Slide Left - Lost Pi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029429FC-C92D-4C4A-989F-3573C144394F}"/>
              </a:ext>
            </a:extLst>
          </p:cNvPr>
          <p:cNvSpPr/>
          <p:nvPr userDrawn="1"/>
        </p:nvSpPr>
        <p:spPr>
          <a:xfrm>
            <a:off x="6095999" y="0"/>
            <a:ext cx="6096000" cy="6858000"/>
          </a:xfrm>
          <a:prstGeom prst="rect">
            <a:avLst/>
          </a:prstGeom>
          <a:solidFill>
            <a:srgbClr val="275D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2468E5E4-FFA9-0644-9393-124AC92FDD7F}"/>
              </a:ext>
            </a:extLst>
          </p:cNvPr>
          <p:cNvCxnSpPr/>
          <p:nvPr userDrawn="1"/>
        </p:nvCxnSpPr>
        <p:spPr>
          <a:xfrm>
            <a:off x="8711963" y="2300176"/>
            <a:ext cx="682438" cy="0"/>
          </a:xfrm>
          <a:prstGeom prst="line">
            <a:avLst/>
          </a:prstGeom>
          <a:ln w="50800">
            <a:solidFill>
              <a:schemeClr val="accent6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364941" y="712802"/>
            <a:ext cx="5558118" cy="1311128"/>
          </a:xfrm>
        </p:spPr>
        <p:txBody>
          <a:bodyPr anchor="b" anchorCtr="0">
            <a:spAutoFit/>
          </a:bodyPr>
          <a:lstStyle>
            <a:lvl1pPr algn="ctr">
              <a:defRPr sz="4400" spc="2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  2 LINES MAX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364941" y="2714773"/>
            <a:ext cx="5558118" cy="1089529"/>
          </a:xfrm>
        </p:spPr>
        <p:txBody>
          <a:bodyPr>
            <a:spAutoFit/>
          </a:bodyPr>
          <a:lstStyle>
            <a:lvl1pPr marL="0" indent="0" algn="ctr">
              <a:buNone/>
              <a:defRPr sz="24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sp>
        <p:nvSpPr>
          <p:cNvPr id="10" name="Content Placeholder 7"/>
          <p:cNvSpPr>
            <a:spLocks noGrp="1"/>
          </p:cNvSpPr>
          <p:nvPr>
            <p:ph sz="quarter" idx="14" hasCustomPrompt="1"/>
          </p:nvPr>
        </p:nvSpPr>
        <p:spPr>
          <a:xfrm>
            <a:off x="-1" y="0"/>
            <a:ext cx="6096000" cy="6858000"/>
          </a:xfrm>
        </p:spPr>
        <p:txBody>
          <a:bodyPr lIns="365760" tIns="1645920" rIns="365760">
            <a:normAutofit/>
          </a:bodyPr>
          <a:lstStyle>
            <a:lvl1pPr marL="0" indent="0" algn="ctr">
              <a:buNone/>
              <a:defRPr sz="1600" b="0"/>
            </a:lvl1pPr>
          </a:lstStyle>
          <a:p>
            <a:r>
              <a:rPr lang="en-US" dirty="0"/>
              <a:t>Click one of the icons below to insert a chart, table, photo, etc.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212812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50695" y="6356350"/>
            <a:ext cx="3076364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Content Slide Left - Wirt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rgbClr val="840B5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364941" y="712802"/>
            <a:ext cx="5558118" cy="1311128"/>
          </a:xfrm>
        </p:spPr>
        <p:txBody>
          <a:bodyPr anchor="b" anchorCtr="0">
            <a:spAutoFit/>
          </a:bodyPr>
          <a:lstStyle>
            <a:lvl1pPr algn="ctr">
              <a:defRPr sz="4400" spc="2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  2 LINES MAX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364941" y="2714773"/>
            <a:ext cx="5558118" cy="1089529"/>
          </a:xfrm>
        </p:spPr>
        <p:txBody>
          <a:bodyPr>
            <a:spAutoFit/>
          </a:bodyPr>
          <a:lstStyle>
            <a:lvl1pPr marL="0" indent="0" algn="ctr">
              <a:buNone/>
              <a:defRPr sz="24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8711964" y="2300176"/>
            <a:ext cx="682438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Content Placeholder 7"/>
          <p:cNvSpPr>
            <a:spLocks noGrp="1"/>
          </p:cNvSpPr>
          <p:nvPr>
            <p:ph sz="quarter" idx="14" hasCustomPrompt="1"/>
          </p:nvPr>
        </p:nvSpPr>
        <p:spPr>
          <a:xfrm>
            <a:off x="0" y="0"/>
            <a:ext cx="6096000" cy="6858000"/>
          </a:xfrm>
        </p:spPr>
        <p:txBody>
          <a:bodyPr lIns="365760" tIns="1645920" rIns="365760">
            <a:normAutofit/>
          </a:bodyPr>
          <a:lstStyle>
            <a:lvl1pPr marL="0" indent="0" algn="ctr">
              <a:buNone/>
              <a:defRPr sz="1600" b="0"/>
            </a:lvl1pPr>
          </a:lstStyle>
          <a:p>
            <a:r>
              <a:rPr lang="en-US" dirty="0"/>
              <a:t>Click one of the icons below to insert a chart, table, photo, etc.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212812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50695" y="6356350"/>
            <a:ext cx="3076364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Content Slide Left - Plu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A06B990F-3A3A-8D49-93A0-9C4BF05BD4D7}"/>
              </a:ext>
            </a:extLst>
          </p:cNvPr>
          <p:cNvSpPr/>
          <p:nvPr userDrawn="1"/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rgbClr val="614B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F8AA6FAE-8354-D949-9E61-B46D5745454E}"/>
              </a:ext>
            </a:extLst>
          </p:cNvPr>
          <p:cNvCxnSpPr/>
          <p:nvPr userDrawn="1"/>
        </p:nvCxnSpPr>
        <p:spPr>
          <a:xfrm>
            <a:off x="8711964" y="2300176"/>
            <a:ext cx="682438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364941" y="712802"/>
            <a:ext cx="5558118" cy="1311128"/>
          </a:xfrm>
        </p:spPr>
        <p:txBody>
          <a:bodyPr anchor="b" anchorCtr="0">
            <a:spAutoFit/>
          </a:bodyPr>
          <a:lstStyle>
            <a:lvl1pPr algn="ctr">
              <a:defRPr sz="4400" spc="2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  2 LINES MAX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364941" y="2714773"/>
            <a:ext cx="5558118" cy="1089529"/>
          </a:xfrm>
        </p:spPr>
        <p:txBody>
          <a:bodyPr>
            <a:spAutoFit/>
          </a:bodyPr>
          <a:lstStyle>
            <a:lvl1pPr marL="0" indent="0" algn="ctr">
              <a:buNone/>
              <a:defRPr sz="24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sp>
        <p:nvSpPr>
          <p:cNvPr id="10" name="Content Placeholder 7"/>
          <p:cNvSpPr>
            <a:spLocks noGrp="1"/>
          </p:cNvSpPr>
          <p:nvPr>
            <p:ph sz="quarter" idx="14" hasCustomPrompt="1"/>
          </p:nvPr>
        </p:nvSpPr>
        <p:spPr>
          <a:xfrm>
            <a:off x="0" y="0"/>
            <a:ext cx="6096000" cy="6858000"/>
          </a:xfrm>
        </p:spPr>
        <p:txBody>
          <a:bodyPr lIns="365760" tIns="1645920" rIns="365760">
            <a:normAutofit/>
          </a:bodyPr>
          <a:lstStyle>
            <a:lvl1pPr marL="0" indent="0" algn="ctr">
              <a:buNone/>
              <a:defRPr sz="1600" b="0"/>
            </a:lvl1pPr>
          </a:lstStyle>
          <a:p>
            <a:r>
              <a:rPr lang="en-US" dirty="0"/>
              <a:t>Click one of the icons below to insert a chart, table, photo, etc.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212812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50695" y="6356350"/>
            <a:ext cx="3076364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894539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Content Slide Left - Volcan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364941" y="712802"/>
            <a:ext cx="5558118" cy="1311128"/>
          </a:xfrm>
        </p:spPr>
        <p:txBody>
          <a:bodyPr anchor="b" anchorCtr="0">
            <a:spAutoFit/>
          </a:bodyPr>
          <a:lstStyle>
            <a:lvl1pPr algn="ctr">
              <a:defRPr sz="4400" spc="2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  2 LINES MAX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364941" y="2714773"/>
            <a:ext cx="5558118" cy="1089529"/>
          </a:xfrm>
        </p:spPr>
        <p:txBody>
          <a:bodyPr>
            <a:spAutoFit/>
          </a:bodyPr>
          <a:lstStyle>
            <a:lvl1pPr marL="0" indent="0" algn="ctr">
              <a:buNone/>
              <a:defRPr sz="24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8711964" y="2300176"/>
            <a:ext cx="682438" cy="0"/>
          </a:xfrm>
          <a:prstGeom prst="line">
            <a:avLst/>
          </a:prstGeom>
          <a:ln w="50800">
            <a:solidFill>
              <a:schemeClr val="accent3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Content Placeholder 7"/>
          <p:cNvSpPr>
            <a:spLocks noGrp="1"/>
          </p:cNvSpPr>
          <p:nvPr>
            <p:ph sz="quarter" idx="14" hasCustomPrompt="1"/>
          </p:nvPr>
        </p:nvSpPr>
        <p:spPr>
          <a:xfrm>
            <a:off x="0" y="0"/>
            <a:ext cx="6096000" cy="6858000"/>
          </a:xfrm>
        </p:spPr>
        <p:txBody>
          <a:bodyPr lIns="365760" tIns="1645920" rIns="365760">
            <a:normAutofit/>
          </a:bodyPr>
          <a:lstStyle>
            <a:lvl1pPr marL="0" indent="0" algn="ctr">
              <a:buNone/>
              <a:defRPr sz="1600" b="0"/>
            </a:lvl1pPr>
          </a:lstStyle>
          <a:p>
            <a:r>
              <a:rPr lang="en-US" dirty="0"/>
              <a:t>Click one of the icons below to insert a chart, table, photo, etc.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212812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50695" y="6356350"/>
            <a:ext cx="3076364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Content Slide Left - Therm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364941" y="712802"/>
            <a:ext cx="5558118" cy="1311128"/>
          </a:xfrm>
        </p:spPr>
        <p:txBody>
          <a:bodyPr anchor="b" anchorCtr="0">
            <a:spAutoFit/>
          </a:bodyPr>
          <a:lstStyle>
            <a:lvl1pPr algn="ctr">
              <a:defRPr sz="4400" spc="20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KEEP TITLE TO  2 LINES MAX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364941" y="2714773"/>
            <a:ext cx="5558118" cy="1089529"/>
          </a:xfrm>
        </p:spPr>
        <p:txBody>
          <a:bodyPr>
            <a:spAutoFit/>
          </a:bodyPr>
          <a:lstStyle>
            <a:lvl1pPr marL="0" indent="0" algn="ctr">
              <a:buNone/>
              <a:defRPr sz="2400" b="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8711964" y="2300176"/>
            <a:ext cx="682438" cy="0"/>
          </a:xfrm>
          <a:prstGeom prst="line">
            <a:avLst/>
          </a:prstGeom>
          <a:ln w="50800">
            <a:solidFill>
              <a:schemeClr val="accent5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Content Placeholder 7"/>
          <p:cNvSpPr>
            <a:spLocks noGrp="1"/>
          </p:cNvSpPr>
          <p:nvPr>
            <p:ph sz="quarter" idx="14" hasCustomPrompt="1"/>
          </p:nvPr>
        </p:nvSpPr>
        <p:spPr>
          <a:xfrm>
            <a:off x="0" y="0"/>
            <a:ext cx="6096000" cy="6858000"/>
          </a:xfrm>
        </p:spPr>
        <p:txBody>
          <a:bodyPr lIns="365760" tIns="1645920" rIns="365760">
            <a:normAutofit/>
          </a:bodyPr>
          <a:lstStyle>
            <a:lvl1pPr marL="0" indent="0" algn="ctr">
              <a:buNone/>
              <a:defRPr sz="1600" b="0"/>
            </a:lvl1pPr>
          </a:lstStyle>
          <a:p>
            <a:r>
              <a:rPr lang="en-US" dirty="0"/>
              <a:t>Click one of the icons below to insert a chart, table, photo, etc.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212812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50695" y="6356350"/>
            <a:ext cx="3076364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Content Slide Left - Spar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877A6A6C-9368-8448-A52F-2053BFC6B846}"/>
              </a:ext>
            </a:extLst>
          </p:cNvPr>
          <p:cNvSpPr/>
          <p:nvPr userDrawn="1"/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rgbClr val="FFC72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9D7C95EB-E00E-EE41-93B8-B559B4E78FBD}"/>
              </a:ext>
            </a:extLst>
          </p:cNvPr>
          <p:cNvCxnSpPr/>
          <p:nvPr userDrawn="1"/>
        </p:nvCxnSpPr>
        <p:spPr>
          <a:xfrm>
            <a:off x="8711964" y="2300176"/>
            <a:ext cx="682438" cy="0"/>
          </a:xfrm>
          <a:prstGeom prst="line">
            <a:avLst/>
          </a:prstGeom>
          <a:ln w="50800">
            <a:solidFill>
              <a:schemeClr val="accent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364941" y="712802"/>
            <a:ext cx="5558118" cy="1311128"/>
          </a:xfrm>
        </p:spPr>
        <p:txBody>
          <a:bodyPr anchor="b" anchorCtr="0">
            <a:spAutoFit/>
          </a:bodyPr>
          <a:lstStyle>
            <a:lvl1pPr algn="ctr">
              <a:defRPr sz="4400" spc="20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KEEP TITLE TO  2 LINES MAX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364941" y="2714773"/>
            <a:ext cx="5558118" cy="1089529"/>
          </a:xfrm>
        </p:spPr>
        <p:txBody>
          <a:bodyPr>
            <a:spAutoFit/>
          </a:bodyPr>
          <a:lstStyle>
            <a:lvl1pPr marL="0" indent="0" algn="ctr">
              <a:buNone/>
              <a:defRPr sz="2400" b="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sp>
        <p:nvSpPr>
          <p:cNvPr id="10" name="Content Placeholder 7"/>
          <p:cNvSpPr>
            <a:spLocks noGrp="1"/>
          </p:cNvSpPr>
          <p:nvPr>
            <p:ph sz="quarter" idx="14" hasCustomPrompt="1"/>
          </p:nvPr>
        </p:nvSpPr>
        <p:spPr>
          <a:xfrm>
            <a:off x="0" y="0"/>
            <a:ext cx="6096000" cy="6858000"/>
          </a:xfrm>
        </p:spPr>
        <p:txBody>
          <a:bodyPr lIns="365760" tIns="1645920" rIns="365760">
            <a:normAutofit/>
          </a:bodyPr>
          <a:lstStyle>
            <a:lvl1pPr marL="0" indent="0" algn="ctr">
              <a:buNone/>
              <a:defRPr sz="1600" b="0"/>
            </a:lvl1pPr>
          </a:lstStyle>
          <a:p>
            <a:r>
              <a:rPr lang="en-US" dirty="0"/>
              <a:t>Click one of the icons below to insert a chart, table, photo, etc.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212812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50695" y="6356350"/>
            <a:ext cx="3076364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6038850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Content Slide Left - Gideon Gre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364941" y="712802"/>
            <a:ext cx="5558118" cy="1311128"/>
          </a:xfrm>
        </p:spPr>
        <p:txBody>
          <a:bodyPr anchor="b" anchorCtr="0">
            <a:spAutoFit/>
          </a:bodyPr>
          <a:lstStyle>
            <a:lvl1pPr algn="ctr">
              <a:defRPr sz="4400" spc="2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  2 LINES MAX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364941" y="2714773"/>
            <a:ext cx="5558118" cy="1089529"/>
          </a:xfrm>
        </p:spPr>
        <p:txBody>
          <a:bodyPr>
            <a:spAutoFit/>
          </a:bodyPr>
          <a:lstStyle>
            <a:lvl1pPr marL="0" indent="0" algn="ctr">
              <a:buNone/>
              <a:defRPr sz="24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8711964" y="2300176"/>
            <a:ext cx="682438" cy="0"/>
          </a:xfrm>
          <a:prstGeom prst="line">
            <a:avLst/>
          </a:prstGeom>
          <a:ln w="50800">
            <a:solidFill>
              <a:schemeClr val="accent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Content Placeholder 7"/>
          <p:cNvSpPr>
            <a:spLocks noGrp="1"/>
          </p:cNvSpPr>
          <p:nvPr>
            <p:ph sz="quarter" idx="14" hasCustomPrompt="1"/>
          </p:nvPr>
        </p:nvSpPr>
        <p:spPr>
          <a:xfrm>
            <a:off x="0" y="0"/>
            <a:ext cx="6096000" cy="6858000"/>
          </a:xfrm>
        </p:spPr>
        <p:txBody>
          <a:bodyPr lIns="365760" tIns="1645920" rIns="365760">
            <a:normAutofit/>
          </a:bodyPr>
          <a:lstStyle>
            <a:lvl1pPr marL="0" indent="0" algn="ctr">
              <a:buNone/>
              <a:defRPr sz="1600" b="0"/>
            </a:lvl1pPr>
          </a:lstStyle>
          <a:p>
            <a:r>
              <a:rPr lang="en-US" dirty="0"/>
              <a:t>Click one of the icons below to insert a chart, table, photo, etc.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212812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50695" y="6356350"/>
            <a:ext cx="3076364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Content Slide Left - Spillwa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364941" y="712802"/>
            <a:ext cx="5558118" cy="1311128"/>
          </a:xfrm>
        </p:spPr>
        <p:txBody>
          <a:bodyPr anchor="b" anchorCtr="0">
            <a:spAutoFit/>
          </a:bodyPr>
          <a:lstStyle>
            <a:lvl1pPr algn="ctr">
              <a:defRPr sz="4400" spc="20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KEEP TITLE TO  2 LINES MAX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364941" y="2714773"/>
            <a:ext cx="5558118" cy="1089529"/>
          </a:xfrm>
        </p:spPr>
        <p:txBody>
          <a:bodyPr>
            <a:spAutoFit/>
          </a:bodyPr>
          <a:lstStyle>
            <a:lvl1pPr marL="0" indent="0" algn="ctr">
              <a:buNone/>
              <a:defRPr sz="2400" b="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8711964" y="2300176"/>
            <a:ext cx="682438" cy="0"/>
          </a:xfrm>
          <a:prstGeom prst="line">
            <a:avLst/>
          </a:prstGeom>
          <a:ln w="50800">
            <a:solidFill>
              <a:schemeClr val="accent5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Content Placeholder 7"/>
          <p:cNvSpPr>
            <a:spLocks noGrp="1"/>
          </p:cNvSpPr>
          <p:nvPr>
            <p:ph sz="quarter" idx="14" hasCustomPrompt="1"/>
          </p:nvPr>
        </p:nvSpPr>
        <p:spPr>
          <a:xfrm>
            <a:off x="0" y="0"/>
            <a:ext cx="6096000" cy="6858000"/>
          </a:xfrm>
        </p:spPr>
        <p:txBody>
          <a:bodyPr lIns="365760" tIns="1645920" rIns="365760">
            <a:normAutofit/>
          </a:bodyPr>
          <a:lstStyle>
            <a:lvl1pPr marL="0" indent="0" algn="ctr">
              <a:buNone/>
              <a:defRPr sz="1600" b="0"/>
            </a:lvl1pPr>
          </a:lstStyle>
          <a:p>
            <a:r>
              <a:rPr lang="en-US" dirty="0"/>
              <a:t>Click one of the icons below to insert a chart, table, photo, etc.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212812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50695" y="6356350"/>
            <a:ext cx="3076364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Content Slide Left - Whiteca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364941" y="712802"/>
            <a:ext cx="5558118" cy="1311128"/>
          </a:xfrm>
        </p:spPr>
        <p:txBody>
          <a:bodyPr anchor="b" anchorCtr="0">
            <a:spAutoFit/>
          </a:bodyPr>
          <a:lstStyle>
            <a:lvl1pPr algn="ctr">
              <a:defRPr sz="4400" spc="20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KEEP TITLE TO  2 LINES MAX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364941" y="2714773"/>
            <a:ext cx="5558118" cy="1089529"/>
          </a:xfrm>
        </p:spPr>
        <p:txBody>
          <a:bodyPr>
            <a:spAutoFit/>
          </a:bodyPr>
          <a:lstStyle>
            <a:lvl1pPr marL="0" indent="0" algn="ctr">
              <a:buNone/>
              <a:defRPr sz="2400" b="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8711964" y="2300176"/>
            <a:ext cx="682438" cy="0"/>
          </a:xfrm>
          <a:prstGeom prst="line">
            <a:avLst/>
          </a:prstGeom>
          <a:ln w="50800">
            <a:solidFill>
              <a:schemeClr val="accent5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Content Placeholder 7"/>
          <p:cNvSpPr>
            <a:spLocks noGrp="1"/>
          </p:cNvSpPr>
          <p:nvPr>
            <p:ph sz="quarter" idx="14" hasCustomPrompt="1"/>
          </p:nvPr>
        </p:nvSpPr>
        <p:spPr>
          <a:xfrm>
            <a:off x="-1" y="0"/>
            <a:ext cx="6096000" cy="6858000"/>
          </a:xfrm>
        </p:spPr>
        <p:txBody>
          <a:bodyPr lIns="365760" tIns="1645920" rIns="365760">
            <a:normAutofit/>
          </a:bodyPr>
          <a:lstStyle>
            <a:lvl1pPr marL="0" indent="0" algn="ctr">
              <a:buNone/>
              <a:defRPr sz="1600" b="0"/>
            </a:lvl1pPr>
          </a:lstStyle>
          <a:p>
            <a:r>
              <a:rPr lang="en-US" dirty="0"/>
              <a:t>Click one of the icons below to insert a chart, table, photo, etc.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212812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50695" y="6356350"/>
            <a:ext cx="3076364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Title Content Slide - Switchy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B5013A1D-3012-2E41-A233-1B14AA6778FB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268941" y="1691155"/>
            <a:ext cx="11654118" cy="2010807"/>
          </a:xfrm>
        </p:spPr>
        <p:txBody>
          <a:bodyPr/>
          <a:lstStyle>
            <a:lvl1pPr marL="347663" indent="-347663">
              <a:tabLst/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Logo - Spillwa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84488" y="5229039"/>
            <a:ext cx="1823024" cy="676654"/>
          </a:xfrm>
          <a:prstGeom prst="rect">
            <a:avLst/>
          </a:prstGeom>
        </p:spPr>
      </p:pic>
      <p:sp>
        <p:nvSpPr>
          <p:cNvPr id="16" name="Title 1"/>
          <p:cNvSpPr>
            <a:spLocks noGrp="1"/>
          </p:cNvSpPr>
          <p:nvPr>
            <p:ph type="ctrTitle" hasCustomPrompt="1"/>
          </p:nvPr>
        </p:nvSpPr>
        <p:spPr>
          <a:xfrm>
            <a:off x="1524000" y="552367"/>
            <a:ext cx="9144000" cy="2387600"/>
          </a:xfrm>
        </p:spPr>
        <p:txBody>
          <a:bodyPr anchor="b" anchorCtr="0"/>
          <a:lstStyle>
            <a:lvl1pPr algn="ctr">
              <a:defRPr sz="600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Keep title to</a:t>
            </a:r>
            <a:br>
              <a:rPr lang="en-US" dirty="0"/>
            </a:br>
            <a:r>
              <a:rPr lang="en-US" dirty="0"/>
              <a:t>two lines maximum</a:t>
            </a:r>
          </a:p>
        </p:txBody>
      </p:sp>
      <p:sp>
        <p:nvSpPr>
          <p:cNvPr id="17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524000" y="3637159"/>
            <a:ext cx="9144000" cy="507831"/>
          </a:xfrm>
        </p:spPr>
        <p:txBody>
          <a:bodyPr>
            <a:spAutoFit/>
          </a:bodyPr>
          <a:lstStyle>
            <a:lvl1pPr marL="0" indent="0" algn="ctr">
              <a:buNone/>
              <a:defRPr sz="30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Subtitle – keep this 30 pt. font or larger</a:t>
            </a:r>
          </a:p>
        </p:txBody>
      </p:sp>
      <p:cxnSp>
        <p:nvCxnSpPr>
          <p:cNvPr id="18" name="Straight Connector 17"/>
          <p:cNvCxnSpPr/>
          <p:nvPr userDrawn="1"/>
        </p:nvCxnSpPr>
        <p:spPr>
          <a:xfrm>
            <a:off x="5754781" y="3222562"/>
            <a:ext cx="682438" cy="0"/>
          </a:xfrm>
          <a:prstGeom prst="line">
            <a:avLst/>
          </a:prstGeom>
          <a:ln w="50800">
            <a:solidFill>
              <a:schemeClr val="accent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Title Content Slide - 193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1BF21732-05C9-ED4E-861F-6A9733F81074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2D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3" name="Content Placeholder 9">
            <a:extLst>
              <a:ext uri="{FF2B5EF4-FFF2-40B4-BE49-F238E27FC236}">
                <a16:creationId xmlns:a16="http://schemas.microsoft.com/office/drawing/2014/main" id="{9F70083D-70C7-0144-B715-A0772EEAED61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268941" y="1691155"/>
            <a:ext cx="11654118" cy="2010807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1481758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Title Content Slide - Bluebonne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3E342FC4-FC05-A943-B55F-E4C919449DA4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Content Placeholder 9">
            <a:extLst>
              <a:ext uri="{FF2B5EF4-FFF2-40B4-BE49-F238E27FC236}">
                <a16:creationId xmlns:a16="http://schemas.microsoft.com/office/drawing/2014/main" id="{E25CE214-78DE-244A-AC1E-B392FEBB1D75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268941" y="1691155"/>
            <a:ext cx="11654118" cy="2010807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7993039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Title Content Slide - Aqua-F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96518C4A-F2E8-014F-8E5D-0BCC72330373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Content Placeholder 9">
            <a:extLst>
              <a:ext uri="{FF2B5EF4-FFF2-40B4-BE49-F238E27FC236}">
                <a16:creationId xmlns:a16="http://schemas.microsoft.com/office/drawing/2014/main" id="{3140C873-2F96-BB48-A862-311DB5B377B8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268941" y="1691155"/>
            <a:ext cx="11654118" cy="2010807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2247757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Title Content Slide - I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2E2621A0-4889-1E49-87BE-9DD9FC78FF06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62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C1207BF8-418C-8348-9A30-50492B9A34D6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268941" y="1691155"/>
            <a:ext cx="11654118" cy="2010807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1821684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Title Content Slide - Lost Pi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65090E38-9972-DF4B-A951-FEB02F7CEF1B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275D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3" name="Content Placeholder 9">
            <a:extLst>
              <a:ext uri="{FF2B5EF4-FFF2-40B4-BE49-F238E27FC236}">
                <a16:creationId xmlns:a16="http://schemas.microsoft.com/office/drawing/2014/main" id="{9D1170D9-D8FB-8342-93CE-4877B8A4FD75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268941" y="1691155"/>
            <a:ext cx="11654118" cy="2010807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9772106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Title Content Slide - Wirt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10770B51-7F9B-CF43-A5D6-C19931F65F54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6D1F4058-1045-0D42-9FD0-C1A9D2F331D4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268941" y="1691155"/>
            <a:ext cx="11654118" cy="2010807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0048725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Title Content Slide - Spillwa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Title – 5 words/1 line recommended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C600F-AE70-F844-9A33-EAF1AF575163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9">
            <a:extLst>
              <a:ext uri="{FF2B5EF4-FFF2-40B4-BE49-F238E27FC236}">
                <a16:creationId xmlns:a16="http://schemas.microsoft.com/office/drawing/2014/main" id="{1DEB206E-5B39-3F42-912B-89F7333846BB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268941" y="1691155"/>
            <a:ext cx="11654118" cy="2010807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Title Content Slide - Whiteca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Title – 5 words/1 line recommended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C600F-AE70-F844-9A33-EAF1AF57516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Content Placeholder 9">
            <a:extLst>
              <a:ext uri="{FF2B5EF4-FFF2-40B4-BE49-F238E27FC236}">
                <a16:creationId xmlns:a16="http://schemas.microsoft.com/office/drawing/2014/main" id="{41DA8ABE-F19F-8045-9B22-218EAB84B6CF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268941" y="1691155"/>
            <a:ext cx="11654118" cy="2010807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0273398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Right Side Photo Slide - Switchy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Picture Placeholder 12"/>
          <p:cNvSpPr>
            <a:spLocks noGrp="1"/>
          </p:cNvSpPr>
          <p:nvPr>
            <p:ph type="pic" sz="quarter" idx="13" hasCustomPrompt="1"/>
          </p:nvPr>
        </p:nvSpPr>
        <p:spPr>
          <a:xfrm>
            <a:off x="8304550" y="0"/>
            <a:ext cx="3887449" cy="6858000"/>
          </a:xfrm>
        </p:spPr>
        <p:txBody>
          <a:bodyPr lIns="457200" tIns="914400" rIns="457200" anchor="t" anchorCtr="0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600" b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 background.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68941" y="230655"/>
            <a:ext cx="7884459" cy="13255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words/</a:t>
            </a:r>
            <a:br>
              <a:rPr lang="en-US" dirty="0"/>
            </a:br>
            <a:r>
              <a:rPr lang="en-US" dirty="0"/>
              <a:t>1 line recommended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7861D1D7-9E46-1D4F-B893-22164B7B619C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268941" y="1691155"/>
            <a:ext cx="7884459" cy="452867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Right Side Photo Slide - 193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30F307B7-A24A-DA4F-9CB7-BA7ACC3EB6FC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2D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Picture Placeholder 12"/>
          <p:cNvSpPr>
            <a:spLocks noGrp="1"/>
          </p:cNvSpPr>
          <p:nvPr>
            <p:ph type="pic" sz="quarter" idx="13" hasCustomPrompt="1"/>
          </p:nvPr>
        </p:nvSpPr>
        <p:spPr>
          <a:xfrm>
            <a:off x="8304550" y="0"/>
            <a:ext cx="3887449" cy="6858000"/>
          </a:xfrm>
        </p:spPr>
        <p:txBody>
          <a:bodyPr lIns="457200" tIns="914400" rIns="457200" anchor="t" anchorCtr="0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600" b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 background.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68941" y="230655"/>
            <a:ext cx="7884459" cy="13255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words/</a:t>
            </a:r>
            <a:br>
              <a:rPr lang="en-US" dirty="0"/>
            </a:br>
            <a:r>
              <a:rPr lang="en-US" dirty="0"/>
              <a:t>1 line recommended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Content Placeholder 9">
            <a:extLst>
              <a:ext uri="{FF2B5EF4-FFF2-40B4-BE49-F238E27FC236}">
                <a16:creationId xmlns:a16="http://schemas.microsoft.com/office/drawing/2014/main" id="{0445D45E-0D18-0A42-A233-893B94247D40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268941" y="1691155"/>
            <a:ext cx="7884459" cy="452867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86613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Logo - Whiteca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84488" y="5229039"/>
            <a:ext cx="1823024" cy="676654"/>
          </a:xfrm>
          <a:prstGeom prst="rect">
            <a:avLst/>
          </a:prstGeom>
        </p:spPr>
      </p:pic>
      <p:sp>
        <p:nvSpPr>
          <p:cNvPr id="9" name="Title 1"/>
          <p:cNvSpPr>
            <a:spLocks noGrp="1"/>
          </p:cNvSpPr>
          <p:nvPr>
            <p:ph type="ctrTitle" hasCustomPrompt="1"/>
          </p:nvPr>
        </p:nvSpPr>
        <p:spPr>
          <a:xfrm>
            <a:off x="1524000" y="552367"/>
            <a:ext cx="9144000" cy="2387600"/>
          </a:xfrm>
        </p:spPr>
        <p:txBody>
          <a:bodyPr anchor="b" anchorCtr="0"/>
          <a:lstStyle>
            <a:lvl1pPr algn="ctr">
              <a:defRPr sz="600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Keep title to</a:t>
            </a:r>
            <a:br>
              <a:rPr lang="en-US" dirty="0"/>
            </a:br>
            <a:r>
              <a:rPr lang="en-US" dirty="0"/>
              <a:t>two lines maximum</a:t>
            </a:r>
          </a:p>
        </p:txBody>
      </p:sp>
      <p:sp>
        <p:nvSpPr>
          <p:cNvPr id="12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524000" y="3637159"/>
            <a:ext cx="9144000" cy="507831"/>
          </a:xfrm>
        </p:spPr>
        <p:txBody>
          <a:bodyPr>
            <a:spAutoFit/>
          </a:bodyPr>
          <a:lstStyle>
            <a:lvl1pPr marL="0" indent="0" algn="ctr">
              <a:buNone/>
              <a:defRPr sz="30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Subtitle – keep this 30 pt. font or larger</a:t>
            </a:r>
          </a:p>
        </p:txBody>
      </p:sp>
      <p:cxnSp>
        <p:nvCxnSpPr>
          <p:cNvPr id="14" name="Straight Connector 13"/>
          <p:cNvCxnSpPr/>
          <p:nvPr userDrawn="1"/>
        </p:nvCxnSpPr>
        <p:spPr>
          <a:xfrm>
            <a:off x="5754781" y="3222562"/>
            <a:ext cx="682438" cy="0"/>
          </a:xfrm>
          <a:prstGeom prst="line">
            <a:avLst/>
          </a:prstGeom>
          <a:ln w="50800">
            <a:solidFill>
              <a:schemeClr val="accent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Right Side Photo Slide - Bluebonne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0A3F435D-90DA-F34C-A4D8-908254C7CE70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Picture Placeholder 12"/>
          <p:cNvSpPr>
            <a:spLocks noGrp="1"/>
          </p:cNvSpPr>
          <p:nvPr>
            <p:ph type="pic" sz="quarter" idx="13" hasCustomPrompt="1"/>
          </p:nvPr>
        </p:nvSpPr>
        <p:spPr>
          <a:xfrm>
            <a:off x="8304550" y="0"/>
            <a:ext cx="3887449" cy="6858000"/>
          </a:xfrm>
        </p:spPr>
        <p:txBody>
          <a:bodyPr lIns="457200" tIns="914400" rIns="457200" anchor="t" anchorCtr="0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600" b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 background.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68941" y="230655"/>
            <a:ext cx="7884459" cy="13255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words/</a:t>
            </a:r>
            <a:br>
              <a:rPr lang="en-US" dirty="0"/>
            </a:br>
            <a:r>
              <a:rPr lang="en-US" dirty="0"/>
              <a:t>1 line recommended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Content Placeholder 9">
            <a:extLst>
              <a:ext uri="{FF2B5EF4-FFF2-40B4-BE49-F238E27FC236}">
                <a16:creationId xmlns:a16="http://schemas.microsoft.com/office/drawing/2014/main" id="{B49D56C8-5F2D-894E-B229-F8A79EACF484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268941" y="1691155"/>
            <a:ext cx="7884459" cy="452867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57236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Right Side Photo Slide - Aqua-F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0577C7F7-F96A-6341-99B1-3C9F3D495742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sp>
        <p:nvSpPr>
          <p:cNvPr id="9" name="Picture Placeholder 12"/>
          <p:cNvSpPr>
            <a:spLocks noGrp="1"/>
          </p:cNvSpPr>
          <p:nvPr>
            <p:ph type="pic" sz="quarter" idx="13" hasCustomPrompt="1"/>
          </p:nvPr>
        </p:nvSpPr>
        <p:spPr>
          <a:xfrm>
            <a:off x="8304550" y="0"/>
            <a:ext cx="3887449" cy="6858000"/>
          </a:xfrm>
        </p:spPr>
        <p:txBody>
          <a:bodyPr lIns="457200" tIns="914400" rIns="457200" anchor="t" anchorCtr="0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600" b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 background.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68941" y="230655"/>
            <a:ext cx="7884459" cy="13255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words/</a:t>
            </a:r>
            <a:br>
              <a:rPr lang="en-US" dirty="0"/>
            </a:br>
            <a:r>
              <a:rPr lang="en-US" dirty="0"/>
              <a:t>1 line recommended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Content Placeholder 9">
            <a:extLst>
              <a:ext uri="{FF2B5EF4-FFF2-40B4-BE49-F238E27FC236}">
                <a16:creationId xmlns:a16="http://schemas.microsoft.com/office/drawing/2014/main" id="{2F5B9C8D-B186-0442-AFC5-C6ECE05C85CD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268941" y="1691155"/>
            <a:ext cx="7884459" cy="452867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93563048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Right Side Photo Slide - I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8C637EFA-7999-4A4C-98BE-C54B4B006F87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62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sp>
        <p:nvSpPr>
          <p:cNvPr id="9" name="Picture Placeholder 12"/>
          <p:cNvSpPr>
            <a:spLocks noGrp="1"/>
          </p:cNvSpPr>
          <p:nvPr>
            <p:ph type="pic" sz="quarter" idx="13" hasCustomPrompt="1"/>
          </p:nvPr>
        </p:nvSpPr>
        <p:spPr>
          <a:xfrm>
            <a:off x="8304550" y="0"/>
            <a:ext cx="3887449" cy="6858000"/>
          </a:xfrm>
        </p:spPr>
        <p:txBody>
          <a:bodyPr lIns="457200" tIns="914400" rIns="457200" anchor="t" anchorCtr="0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600" b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 background.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68941" y="230655"/>
            <a:ext cx="7884459" cy="13255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words/</a:t>
            </a:r>
            <a:br>
              <a:rPr lang="en-US" dirty="0"/>
            </a:br>
            <a:r>
              <a:rPr lang="en-US" dirty="0"/>
              <a:t>1 line recommended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Content Placeholder 9">
            <a:extLst>
              <a:ext uri="{FF2B5EF4-FFF2-40B4-BE49-F238E27FC236}">
                <a16:creationId xmlns:a16="http://schemas.microsoft.com/office/drawing/2014/main" id="{07FA2532-56FB-B94F-9A10-FA43A5F557DE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268941" y="1691155"/>
            <a:ext cx="7884459" cy="452867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0169148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Right Side Photo Slide - Lost Pi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9FB31733-71FB-E44E-8E0C-7F0C20A87351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275D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Picture Placeholder 12"/>
          <p:cNvSpPr>
            <a:spLocks noGrp="1"/>
          </p:cNvSpPr>
          <p:nvPr>
            <p:ph type="pic" sz="quarter" idx="13" hasCustomPrompt="1"/>
          </p:nvPr>
        </p:nvSpPr>
        <p:spPr>
          <a:xfrm>
            <a:off x="8304550" y="0"/>
            <a:ext cx="3887449" cy="6858000"/>
          </a:xfrm>
        </p:spPr>
        <p:txBody>
          <a:bodyPr lIns="457200" tIns="914400" rIns="457200" anchor="t" anchorCtr="0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600" b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 background.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68941" y="230655"/>
            <a:ext cx="7884459" cy="13255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words/</a:t>
            </a:r>
            <a:br>
              <a:rPr lang="en-US" dirty="0"/>
            </a:br>
            <a:r>
              <a:rPr lang="en-US" dirty="0"/>
              <a:t>1 line recommended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Content Placeholder 9">
            <a:extLst>
              <a:ext uri="{FF2B5EF4-FFF2-40B4-BE49-F238E27FC236}">
                <a16:creationId xmlns:a16="http://schemas.microsoft.com/office/drawing/2014/main" id="{BE7BB941-5F22-5141-BE18-DFF465A66645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268941" y="1691155"/>
            <a:ext cx="7884459" cy="452867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9814019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Right Side Photo Slide - Wirt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D06AECD4-E450-6146-BCB5-E10CF65A7BDC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sp>
        <p:nvSpPr>
          <p:cNvPr id="9" name="Picture Placeholder 12"/>
          <p:cNvSpPr>
            <a:spLocks noGrp="1"/>
          </p:cNvSpPr>
          <p:nvPr>
            <p:ph type="pic" sz="quarter" idx="13" hasCustomPrompt="1"/>
          </p:nvPr>
        </p:nvSpPr>
        <p:spPr>
          <a:xfrm>
            <a:off x="8304550" y="0"/>
            <a:ext cx="3887449" cy="6858000"/>
          </a:xfrm>
        </p:spPr>
        <p:txBody>
          <a:bodyPr lIns="457200" tIns="914400" rIns="457200" anchor="t" anchorCtr="0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600" b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 background.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68941" y="230655"/>
            <a:ext cx="7884459" cy="13255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words/</a:t>
            </a:r>
            <a:br>
              <a:rPr lang="en-US" dirty="0"/>
            </a:br>
            <a:r>
              <a:rPr lang="en-US" dirty="0"/>
              <a:t>1 line recommended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Content Placeholder 9">
            <a:extLst>
              <a:ext uri="{FF2B5EF4-FFF2-40B4-BE49-F238E27FC236}">
                <a16:creationId xmlns:a16="http://schemas.microsoft.com/office/drawing/2014/main" id="{7203A225-80FA-C84B-9916-C4660163652B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268941" y="1691155"/>
            <a:ext cx="7884459" cy="4351338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932662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Right Side Photo Slide - Spillwa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Picture Placeholder 12"/>
          <p:cNvSpPr>
            <a:spLocks noGrp="1"/>
          </p:cNvSpPr>
          <p:nvPr>
            <p:ph type="pic" sz="quarter" idx="13" hasCustomPrompt="1"/>
          </p:nvPr>
        </p:nvSpPr>
        <p:spPr>
          <a:xfrm>
            <a:off x="8304550" y="0"/>
            <a:ext cx="3887449" cy="6858000"/>
          </a:xfrm>
        </p:spPr>
        <p:txBody>
          <a:bodyPr lIns="457200" tIns="914400" rIns="457200" anchor="t" anchorCtr="0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600" b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image icon below to insert photo background.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68941" y="230655"/>
            <a:ext cx="7884459" cy="1325563"/>
          </a:xfrm>
        </p:spPr>
        <p:txBody>
          <a:bodyPr/>
          <a:lstStyle/>
          <a:p>
            <a:r>
              <a:rPr lang="en-US" dirty="0"/>
              <a:t>Title – 5 words/</a:t>
            </a:r>
            <a:br>
              <a:rPr lang="en-US" dirty="0"/>
            </a:br>
            <a:r>
              <a:rPr lang="en-US" dirty="0"/>
              <a:t>1 line recommended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C600F-AE70-F844-9A33-EAF1AF575163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1" name="Content Placeholder 9">
            <a:extLst>
              <a:ext uri="{FF2B5EF4-FFF2-40B4-BE49-F238E27FC236}">
                <a16:creationId xmlns:a16="http://schemas.microsoft.com/office/drawing/2014/main" id="{DE75F202-EDEA-5D45-8222-A2C752C02F1E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268941" y="1691155"/>
            <a:ext cx="7884459" cy="452867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Right Side Photo Slide - Whiteca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68941" y="230655"/>
            <a:ext cx="7884459" cy="1325563"/>
          </a:xfrm>
        </p:spPr>
        <p:txBody>
          <a:bodyPr/>
          <a:lstStyle/>
          <a:p>
            <a:r>
              <a:rPr lang="en-US" dirty="0"/>
              <a:t>Title – 5 words/</a:t>
            </a:r>
            <a:br>
              <a:rPr lang="en-US" dirty="0"/>
            </a:br>
            <a:r>
              <a:rPr lang="en-US" dirty="0"/>
              <a:t>1 line recommended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C600F-AE70-F844-9A33-EAF1AF575163}" type="slidenum">
              <a:rPr lang="en-US" smtClean="0"/>
              <a:t>‹#›</a:t>
            </a:fld>
            <a:endParaRPr lang="en-US"/>
          </a:p>
        </p:txBody>
      </p:sp>
      <p:sp>
        <p:nvSpPr>
          <p:cNvPr id="9" name="Picture Placeholder 12"/>
          <p:cNvSpPr>
            <a:spLocks noGrp="1"/>
          </p:cNvSpPr>
          <p:nvPr>
            <p:ph type="pic" sz="quarter" idx="13" hasCustomPrompt="1"/>
          </p:nvPr>
        </p:nvSpPr>
        <p:spPr>
          <a:xfrm>
            <a:off x="8304550" y="0"/>
            <a:ext cx="3887449" cy="6858000"/>
          </a:xfrm>
        </p:spPr>
        <p:txBody>
          <a:bodyPr lIns="457200" tIns="914400" rIns="457200" anchor="t" anchorCtr="0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600" b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image icon below to insert photo background.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D0DCC849-40C3-2F48-968E-BDA9BB25D8A9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268941" y="1691155"/>
            <a:ext cx="7884459" cy="4530536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 Slide - Switchy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 max recommended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68941" y="1825625"/>
            <a:ext cx="5671221" cy="4351338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2"/>
          <p:cNvSpPr>
            <a:spLocks noGrp="1"/>
          </p:cNvSpPr>
          <p:nvPr>
            <p:ph sz="half" idx="13"/>
          </p:nvPr>
        </p:nvSpPr>
        <p:spPr>
          <a:xfrm>
            <a:off x="6251838" y="1825625"/>
            <a:ext cx="5671221" cy="4351338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 Slide - 193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0AD6FA48-EB0F-8A4F-AE80-A20D8DEF1AEF}"/>
              </a:ext>
            </a:extLst>
          </p:cNvPr>
          <p:cNvSpPr/>
          <p:nvPr userDrawn="1"/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rgbClr val="002D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 max recommended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68941" y="1825625"/>
            <a:ext cx="5671221" cy="4351338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2"/>
          <p:cNvSpPr>
            <a:spLocks noGrp="1"/>
          </p:cNvSpPr>
          <p:nvPr>
            <p:ph sz="half" idx="13"/>
          </p:nvPr>
        </p:nvSpPr>
        <p:spPr>
          <a:xfrm>
            <a:off x="6251838" y="1825625"/>
            <a:ext cx="5671221" cy="4351338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1308232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 Slide - Bluebonne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900029A5-B1AF-0B48-A501-B9B29BE347FE}"/>
              </a:ext>
            </a:extLst>
          </p:cNvPr>
          <p:cNvSpPr/>
          <p:nvPr userDrawn="1"/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 max recommended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68941" y="1825625"/>
            <a:ext cx="5671221" cy="4351338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2"/>
          <p:cNvSpPr>
            <a:spLocks noGrp="1"/>
          </p:cNvSpPr>
          <p:nvPr>
            <p:ph sz="half" idx="13"/>
          </p:nvPr>
        </p:nvSpPr>
        <p:spPr>
          <a:xfrm>
            <a:off x="6251838" y="1825625"/>
            <a:ext cx="5671221" cy="4351338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95831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7" Type="http://schemas.openxmlformats.org/officeDocument/2006/relationships/slideLayout" Target="../slideLayouts/slideLayout117.xml"/><Relationship Id="rId21" Type="http://schemas.openxmlformats.org/officeDocument/2006/relationships/slideLayout" Target="../slideLayouts/slideLayout21.xml"/><Relationship Id="rId42" Type="http://schemas.openxmlformats.org/officeDocument/2006/relationships/slideLayout" Target="../slideLayouts/slideLayout42.xml"/><Relationship Id="rId63" Type="http://schemas.openxmlformats.org/officeDocument/2006/relationships/slideLayout" Target="../slideLayouts/slideLayout63.xml"/><Relationship Id="rId84" Type="http://schemas.openxmlformats.org/officeDocument/2006/relationships/slideLayout" Target="../slideLayouts/slideLayout84.xml"/><Relationship Id="rId138" Type="http://schemas.openxmlformats.org/officeDocument/2006/relationships/slideLayout" Target="../slideLayouts/slideLayout138.xml"/><Relationship Id="rId159" Type="http://schemas.openxmlformats.org/officeDocument/2006/relationships/slideLayout" Target="../slideLayouts/slideLayout159.xml"/><Relationship Id="rId170" Type="http://schemas.openxmlformats.org/officeDocument/2006/relationships/slideLayout" Target="../slideLayouts/slideLayout170.xml"/><Relationship Id="rId191" Type="http://schemas.openxmlformats.org/officeDocument/2006/relationships/slideLayout" Target="../slideLayouts/slideLayout191.xml"/><Relationship Id="rId205" Type="http://schemas.openxmlformats.org/officeDocument/2006/relationships/slideLayout" Target="../slideLayouts/slideLayout205.xml"/><Relationship Id="rId226" Type="http://schemas.openxmlformats.org/officeDocument/2006/relationships/slideLayout" Target="../slideLayouts/slideLayout226.xml"/><Relationship Id="rId247" Type="http://schemas.openxmlformats.org/officeDocument/2006/relationships/slideLayout" Target="../slideLayouts/slideLayout247.xml"/><Relationship Id="rId107" Type="http://schemas.openxmlformats.org/officeDocument/2006/relationships/slideLayout" Target="../slideLayouts/slideLayout107.xml"/><Relationship Id="rId268" Type="http://schemas.openxmlformats.org/officeDocument/2006/relationships/slideLayout" Target="../slideLayouts/slideLayout268.xml"/><Relationship Id="rId11" Type="http://schemas.openxmlformats.org/officeDocument/2006/relationships/slideLayout" Target="../slideLayouts/slideLayout11.xml"/><Relationship Id="rId32" Type="http://schemas.openxmlformats.org/officeDocument/2006/relationships/slideLayout" Target="../slideLayouts/slideLayout32.xml"/><Relationship Id="rId53" Type="http://schemas.openxmlformats.org/officeDocument/2006/relationships/slideLayout" Target="../slideLayouts/slideLayout53.xml"/><Relationship Id="rId74" Type="http://schemas.openxmlformats.org/officeDocument/2006/relationships/slideLayout" Target="../slideLayouts/slideLayout74.xml"/><Relationship Id="rId128" Type="http://schemas.openxmlformats.org/officeDocument/2006/relationships/slideLayout" Target="../slideLayouts/slideLayout128.xml"/><Relationship Id="rId149" Type="http://schemas.openxmlformats.org/officeDocument/2006/relationships/slideLayout" Target="../slideLayouts/slideLayout149.xml"/><Relationship Id="rId5" Type="http://schemas.openxmlformats.org/officeDocument/2006/relationships/slideLayout" Target="../slideLayouts/slideLayout5.xml"/><Relationship Id="rId95" Type="http://schemas.openxmlformats.org/officeDocument/2006/relationships/slideLayout" Target="../slideLayouts/slideLayout95.xml"/><Relationship Id="rId160" Type="http://schemas.openxmlformats.org/officeDocument/2006/relationships/slideLayout" Target="../slideLayouts/slideLayout160.xml"/><Relationship Id="rId181" Type="http://schemas.openxmlformats.org/officeDocument/2006/relationships/slideLayout" Target="../slideLayouts/slideLayout181.xml"/><Relationship Id="rId216" Type="http://schemas.openxmlformats.org/officeDocument/2006/relationships/slideLayout" Target="../slideLayouts/slideLayout216.xml"/><Relationship Id="rId237" Type="http://schemas.openxmlformats.org/officeDocument/2006/relationships/slideLayout" Target="../slideLayouts/slideLayout237.xml"/><Relationship Id="rId258" Type="http://schemas.openxmlformats.org/officeDocument/2006/relationships/slideLayout" Target="../slideLayouts/slideLayout258.xml"/><Relationship Id="rId22" Type="http://schemas.openxmlformats.org/officeDocument/2006/relationships/slideLayout" Target="../slideLayouts/slideLayout22.xml"/><Relationship Id="rId43" Type="http://schemas.openxmlformats.org/officeDocument/2006/relationships/slideLayout" Target="../slideLayouts/slideLayout43.xml"/><Relationship Id="rId64" Type="http://schemas.openxmlformats.org/officeDocument/2006/relationships/slideLayout" Target="../slideLayouts/slideLayout64.xml"/><Relationship Id="rId118" Type="http://schemas.openxmlformats.org/officeDocument/2006/relationships/slideLayout" Target="../slideLayouts/slideLayout118.xml"/><Relationship Id="rId139" Type="http://schemas.openxmlformats.org/officeDocument/2006/relationships/slideLayout" Target="../slideLayouts/slideLayout139.xml"/><Relationship Id="rId85" Type="http://schemas.openxmlformats.org/officeDocument/2006/relationships/slideLayout" Target="../slideLayouts/slideLayout85.xml"/><Relationship Id="rId150" Type="http://schemas.openxmlformats.org/officeDocument/2006/relationships/slideLayout" Target="../slideLayouts/slideLayout150.xml"/><Relationship Id="rId171" Type="http://schemas.openxmlformats.org/officeDocument/2006/relationships/slideLayout" Target="../slideLayouts/slideLayout171.xml"/><Relationship Id="rId192" Type="http://schemas.openxmlformats.org/officeDocument/2006/relationships/slideLayout" Target="../slideLayouts/slideLayout192.xml"/><Relationship Id="rId206" Type="http://schemas.openxmlformats.org/officeDocument/2006/relationships/slideLayout" Target="../slideLayouts/slideLayout206.xml"/><Relationship Id="rId227" Type="http://schemas.openxmlformats.org/officeDocument/2006/relationships/slideLayout" Target="../slideLayouts/slideLayout227.xml"/><Relationship Id="rId248" Type="http://schemas.openxmlformats.org/officeDocument/2006/relationships/slideLayout" Target="../slideLayouts/slideLayout248.xml"/><Relationship Id="rId269" Type="http://schemas.openxmlformats.org/officeDocument/2006/relationships/theme" Target="../theme/theme1.xml"/><Relationship Id="rId12" Type="http://schemas.openxmlformats.org/officeDocument/2006/relationships/slideLayout" Target="../slideLayouts/slideLayout12.xml"/><Relationship Id="rId33" Type="http://schemas.openxmlformats.org/officeDocument/2006/relationships/slideLayout" Target="../slideLayouts/slideLayout33.xml"/><Relationship Id="rId108" Type="http://schemas.openxmlformats.org/officeDocument/2006/relationships/slideLayout" Target="../slideLayouts/slideLayout108.xml"/><Relationship Id="rId129" Type="http://schemas.openxmlformats.org/officeDocument/2006/relationships/slideLayout" Target="../slideLayouts/slideLayout129.xml"/><Relationship Id="rId54" Type="http://schemas.openxmlformats.org/officeDocument/2006/relationships/slideLayout" Target="../slideLayouts/slideLayout54.xml"/><Relationship Id="rId75" Type="http://schemas.openxmlformats.org/officeDocument/2006/relationships/slideLayout" Target="../slideLayouts/slideLayout75.xml"/><Relationship Id="rId96" Type="http://schemas.openxmlformats.org/officeDocument/2006/relationships/slideLayout" Target="../slideLayouts/slideLayout96.xml"/><Relationship Id="rId140" Type="http://schemas.openxmlformats.org/officeDocument/2006/relationships/slideLayout" Target="../slideLayouts/slideLayout140.xml"/><Relationship Id="rId161" Type="http://schemas.openxmlformats.org/officeDocument/2006/relationships/slideLayout" Target="../slideLayouts/slideLayout161.xml"/><Relationship Id="rId182" Type="http://schemas.openxmlformats.org/officeDocument/2006/relationships/slideLayout" Target="../slideLayouts/slideLayout182.xml"/><Relationship Id="rId217" Type="http://schemas.openxmlformats.org/officeDocument/2006/relationships/slideLayout" Target="../slideLayouts/slideLayout217.xml"/><Relationship Id="rId6" Type="http://schemas.openxmlformats.org/officeDocument/2006/relationships/slideLayout" Target="../slideLayouts/slideLayout6.xml"/><Relationship Id="rId238" Type="http://schemas.openxmlformats.org/officeDocument/2006/relationships/slideLayout" Target="../slideLayouts/slideLayout238.xml"/><Relationship Id="rId259" Type="http://schemas.openxmlformats.org/officeDocument/2006/relationships/slideLayout" Target="../slideLayouts/slideLayout259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49" Type="http://schemas.openxmlformats.org/officeDocument/2006/relationships/slideLayout" Target="../slideLayouts/slideLayout49.xml"/><Relationship Id="rId114" Type="http://schemas.openxmlformats.org/officeDocument/2006/relationships/slideLayout" Target="../slideLayouts/slideLayout114.xml"/><Relationship Id="rId119" Type="http://schemas.openxmlformats.org/officeDocument/2006/relationships/slideLayout" Target="../slideLayouts/slideLayout119.xml"/><Relationship Id="rId44" Type="http://schemas.openxmlformats.org/officeDocument/2006/relationships/slideLayout" Target="../slideLayouts/slideLayout44.xml"/><Relationship Id="rId60" Type="http://schemas.openxmlformats.org/officeDocument/2006/relationships/slideLayout" Target="../slideLayouts/slideLayout60.xml"/><Relationship Id="rId65" Type="http://schemas.openxmlformats.org/officeDocument/2006/relationships/slideLayout" Target="../slideLayouts/slideLayout65.xml"/><Relationship Id="rId81" Type="http://schemas.openxmlformats.org/officeDocument/2006/relationships/slideLayout" Target="../slideLayouts/slideLayout81.xml"/><Relationship Id="rId86" Type="http://schemas.openxmlformats.org/officeDocument/2006/relationships/slideLayout" Target="../slideLayouts/slideLayout86.xml"/><Relationship Id="rId130" Type="http://schemas.openxmlformats.org/officeDocument/2006/relationships/slideLayout" Target="../slideLayouts/slideLayout130.xml"/><Relationship Id="rId135" Type="http://schemas.openxmlformats.org/officeDocument/2006/relationships/slideLayout" Target="../slideLayouts/slideLayout135.xml"/><Relationship Id="rId151" Type="http://schemas.openxmlformats.org/officeDocument/2006/relationships/slideLayout" Target="../slideLayouts/slideLayout151.xml"/><Relationship Id="rId156" Type="http://schemas.openxmlformats.org/officeDocument/2006/relationships/slideLayout" Target="../slideLayouts/slideLayout156.xml"/><Relationship Id="rId177" Type="http://schemas.openxmlformats.org/officeDocument/2006/relationships/slideLayout" Target="../slideLayouts/slideLayout177.xml"/><Relationship Id="rId198" Type="http://schemas.openxmlformats.org/officeDocument/2006/relationships/slideLayout" Target="../slideLayouts/slideLayout198.xml"/><Relationship Id="rId172" Type="http://schemas.openxmlformats.org/officeDocument/2006/relationships/slideLayout" Target="../slideLayouts/slideLayout172.xml"/><Relationship Id="rId193" Type="http://schemas.openxmlformats.org/officeDocument/2006/relationships/slideLayout" Target="../slideLayouts/slideLayout193.xml"/><Relationship Id="rId202" Type="http://schemas.openxmlformats.org/officeDocument/2006/relationships/slideLayout" Target="../slideLayouts/slideLayout202.xml"/><Relationship Id="rId207" Type="http://schemas.openxmlformats.org/officeDocument/2006/relationships/slideLayout" Target="../slideLayouts/slideLayout207.xml"/><Relationship Id="rId223" Type="http://schemas.openxmlformats.org/officeDocument/2006/relationships/slideLayout" Target="../slideLayouts/slideLayout223.xml"/><Relationship Id="rId228" Type="http://schemas.openxmlformats.org/officeDocument/2006/relationships/slideLayout" Target="../slideLayouts/slideLayout228.xml"/><Relationship Id="rId244" Type="http://schemas.openxmlformats.org/officeDocument/2006/relationships/slideLayout" Target="../slideLayouts/slideLayout244.xml"/><Relationship Id="rId249" Type="http://schemas.openxmlformats.org/officeDocument/2006/relationships/slideLayout" Target="../slideLayouts/slideLayout249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9" Type="http://schemas.openxmlformats.org/officeDocument/2006/relationships/slideLayout" Target="../slideLayouts/slideLayout39.xml"/><Relationship Id="rId109" Type="http://schemas.openxmlformats.org/officeDocument/2006/relationships/slideLayout" Target="../slideLayouts/slideLayout109.xml"/><Relationship Id="rId260" Type="http://schemas.openxmlformats.org/officeDocument/2006/relationships/slideLayout" Target="../slideLayouts/slideLayout260.xml"/><Relationship Id="rId265" Type="http://schemas.openxmlformats.org/officeDocument/2006/relationships/slideLayout" Target="../slideLayouts/slideLayout265.xml"/><Relationship Id="rId34" Type="http://schemas.openxmlformats.org/officeDocument/2006/relationships/slideLayout" Target="../slideLayouts/slideLayout34.xml"/><Relationship Id="rId50" Type="http://schemas.openxmlformats.org/officeDocument/2006/relationships/slideLayout" Target="../slideLayouts/slideLayout50.xml"/><Relationship Id="rId55" Type="http://schemas.openxmlformats.org/officeDocument/2006/relationships/slideLayout" Target="../slideLayouts/slideLayout55.xml"/><Relationship Id="rId76" Type="http://schemas.openxmlformats.org/officeDocument/2006/relationships/slideLayout" Target="../slideLayouts/slideLayout76.xml"/><Relationship Id="rId97" Type="http://schemas.openxmlformats.org/officeDocument/2006/relationships/slideLayout" Target="../slideLayouts/slideLayout97.xml"/><Relationship Id="rId104" Type="http://schemas.openxmlformats.org/officeDocument/2006/relationships/slideLayout" Target="../slideLayouts/slideLayout104.xml"/><Relationship Id="rId120" Type="http://schemas.openxmlformats.org/officeDocument/2006/relationships/slideLayout" Target="../slideLayouts/slideLayout120.xml"/><Relationship Id="rId125" Type="http://schemas.openxmlformats.org/officeDocument/2006/relationships/slideLayout" Target="../slideLayouts/slideLayout125.xml"/><Relationship Id="rId141" Type="http://schemas.openxmlformats.org/officeDocument/2006/relationships/slideLayout" Target="../slideLayouts/slideLayout141.xml"/><Relationship Id="rId146" Type="http://schemas.openxmlformats.org/officeDocument/2006/relationships/slideLayout" Target="../slideLayouts/slideLayout146.xml"/><Relationship Id="rId167" Type="http://schemas.openxmlformats.org/officeDocument/2006/relationships/slideLayout" Target="../slideLayouts/slideLayout167.xml"/><Relationship Id="rId188" Type="http://schemas.openxmlformats.org/officeDocument/2006/relationships/slideLayout" Target="../slideLayouts/slideLayout188.xml"/><Relationship Id="rId7" Type="http://schemas.openxmlformats.org/officeDocument/2006/relationships/slideLayout" Target="../slideLayouts/slideLayout7.xml"/><Relationship Id="rId71" Type="http://schemas.openxmlformats.org/officeDocument/2006/relationships/slideLayout" Target="../slideLayouts/slideLayout71.xml"/><Relationship Id="rId92" Type="http://schemas.openxmlformats.org/officeDocument/2006/relationships/slideLayout" Target="../slideLayouts/slideLayout92.xml"/><Relationship Id="rId162" Type="http://schemas.openxmlformats.org/officeDocument/2006/relationships/slideLayout" Target="../slideLayouts/slideLayout162.xml"/><Relationship Id="rId183" Type="http://schemas.openxmlformats.org/officeDocument/2006/relationships/slideLayout" Target="../slideLayouts/slideLayout183.xml"/><Relationship Id="rId213" Type="http://schemas.openxmlformats.org/officeDocument/2006/relationships/slideLayout" Target="../slideLayouts/slideLayout213.xml"/><Relationship Id="rId218" Type="http://schemas.openxmlformats.org/officeDocument/2006/relationships/slideLayout" Target="../slideLayouts/slideLayout218.xml"/><Relationship Id="rId234" Type="http://schemas.openxmlformats.org/officeDocument/2006/relationships/slideLayout" Target="../slideLayouts/slideLayout234.xml"/><Relationship Id="rId239" Type="http://schemas.openxmlformats.org/officeDocument/2006/relationships/slideLayout" Target="../slideLayouts/slideLayout239.xml"/><Relationship Id="rId2" Type="http://schemas.openxmlformats.org/officeDocument/2006/relationships/slideLayout" Target="../slideLayouts/slideLayout2.xml"/><Relationship Id="rId29" Type="http://schemas.openxmlformats.org/officeDocument/2006/relationships/slideLayout" Target="../slideLayouts/slideLayout29.xml"/><Relationship Id="rId250" Type="http://schemas.openxmlformats.org/officeDocument/2006/relationships/slideLayout" Target="../slideLayouts/slideLayout250.xml"/><Relationship Id="rId255" Type="http://schemas.openxmlformats.org/officeDocument/2006/relationships/slideLayout" Target="../slideLayouts/slideLayout255.xml"/><Relationship Id="rId24" Type="http://schemas.openxmlformats.org/officeDocument/2006/relationships/slideLayout" Target="../slideLayouts/slideLayout24.xml"/><Relationship Id="rId40" Type="http://schemas.openxmlformats.org/officeDocument/2006/relationships/slideLayout" Target="../slideLayouts/slideLayout40.xml"/><Relationship Id="rId45" Type="http://schemas.openxmlformats.org/officeDocument/2006/relationships/slideLayout" Target="../slideLayouts/slideLayout45.xml"/><Relationship Id="rId66" Type="http://schemas.openxmlformats.org/officeDocument/2006/relationships/slideLayout" Target="../slideLayouts/slideLayout66.xml"/><Relationship Id="rId87" Type="http://schemas.openxmlformats.org/officeDocument/2006/relationships/slideLayout" Target="../slideLayouts/slideLayout87.xml"/><Relationship Id="rId110" Type="http://schemas.openxmlformats.org/officeDocument/2006/relationships/slideLayout" Target="../slideLayouts/slideLayout110.xml"/><Relationship Id="rId115" Type="http://schemas.openxmlformats.org/officeDocument/2006/relationships/slideLayout" Target="../slideLayouts/slideLayout115.xml"/><Relationship Id="rId131" Type="http://schemas.openxmlformats.org/officeDocument/2006/relationships/slideLayout" Target="../slideLayouts/slideLayout131.xml"/><Relationship Id="rId136" Type="http://schemas.openxmlformats.org/officeDocument/2006/relationships/slideLayout" Target="../slideLayouts/slideLayout136.xml"/><Relationship Id="rId157" Type="http://schemas.openxmlformats.org/officeDocument/2006/relationships/slideLayout" Target="../slideLayouts/slideLayout157.xml"/><Relationship Id="rId178" Type="http://schemas.openxmlformats.org/officeDocument/2006/relationships/slideLayout" Target="../slideLayouts/slideLayout178.xml"/><Relationship Id="rId61" Type="http://schemas.openxmlformats.org/officeDocument/2006/relationships/slideLayout" Target="../slideLayouts/slideLayout61.xml"/><Relationship Id="rId82" Type="http://schemas.openxmlformats.org/officeDocument/2006/relationships/slideLayout" Target="../slideLayouts/slideLayout82.xml"/><Relationship Id="rId152" Type="http://schemas.openxmlformats.org/officeDocument/2006/relationships/slideLayout" Target="../slideLayouts/slideLayout152.xml"/><Relationship Id="rId173" Type="http://schemas.openxmlformats.org/officeDocument/2006/relationships/slideLayout" Target="../slideLayouts/slideLayout173.xml"/><Relationship Id="rId194" Type="http://schemas.openxmlformats.org/officeDocument/2006/relationships/slideLayout" Target="../slideLayouts/slideLayout194.xml"/><Relationship Id="rId199" Type="http://schemas.openxmlformats.org/officeDocument/2006/relationships/slideLayout" Target="../slideLayouts/slideLayout199.xml"/><Relationship Id="rId203" Type="http://schemas.openxmlformats.org/officeDocument/2006/relationships/slideLayout" Target="../slideLayouts/slideLayout203.xml"/><Relationship Id="rId208" Type="http://schemas.openxmlformats.org/officeDocument/2006/relationships/slideLayout" Target="../slideLayouts/slideLayout208.xml"/><Relationship Id="rId229" Type="http://schemas.openxmlformats.org/officeDocument/2006/relationships/slideLayout" Target="../slideLayouts/slideLayout229.xml"/><Relationship Id="rId19" Type="http://schemas.openxmlformats.org/officeDocument/2006/relationships/slideLayout" Target="../slideLayouts/slideLayout19.xml"/><Relationship Id="rId224" Type="http://schemas.openxmlformats.org/officeDocument/2006/relationships/slideLayout" Target="../slideLayouts/slideLayout224.xml"/><Relationship Id="rId240" Type="http://schemas.openxmlformats.org/officeDocument/2006/relationships/slideLayout" Target="../slideLayouts/slideLayout240.xml"/><Relationship Id="rId245" Type="http://schemas.openxmlformats.org/officeDocument/2006/relationships/slideLayout" Target="../slideLayouts/slideLayout245.xml"/><Relationship Id="rId261" Type="http://schemas.openxmlformats.org/officeDocument/2006/relationships/slideLayout" Target="../slideLayouts/slideLayout261.xml"/><Relationship Id="rId266" Type="http://schemas.openxmlformats.org/officeDocument/2006/relationships/slideLayout" Target="../slideLayouts/slideLayout266.xml"/><Relationship Id="rId14" Type="http://schemas.openxmlformats.org/officeDocument/2006/relationships/slideLayout" Target="../slideLayouts/slideLayout14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56" Type="http://schemas.openxmlformats.org/officeDocument/2006/relationships/slideLayout" Target="../slideLayouts/slideLayout56.xml"/><Relationship Id="rId77" Type="http://schemas.openxmlformats.org/officeDocument/2006/relationships/slideLayout" Target="../slideLayouts/slideLayout77.xml"/><Relationship Id="rId100" Type="http://schemas.openxmlformats.org/officeDocument/2006/relationships/slideLayout" Target="../slideLayouts/slideLayout100.xml"/><Relationship Id="rId105" Type="http://schemas.openxmlformats.org/officeDocument/2006/relationships/slideLayout" Target="../slideLayouts/slideLayout105.xml"/><Relationship Id="rId126" Type="http://schemas.openxmlformats.org/officeDocument/2006/relationships/slideLayout" Target="../slideLayouts/slideLayout126.xml"/><Relationship Id="rId147" Type="http://schemas.openxmlformats.org/officeDocument/2006/relationships/slideLayout" Target="../slideLayouts/slideLayout147.xml"/><Relationship Id="rId168" Type="http://schemas.openxmlformats.org/officeDocument/2006/relationships/slideLayout" Target="../slideLayouts/slideLayout168.xml"/><Relationship Id="rId8" Type="http://schemas.openxmlformats.org/officeDocument/2006/relationships/slideLayout" Target="../slideLayouts/slideLayout8.xml"/><Relationship Id="rId51" Type="http://schemas.openxmlformats.org/officeDocument/2006/relationships/slideLayout" Target="../slideLayouts/slideLayout51.xml"/><Relationship Id="rId72" Type="http://schemas.openxmlformats.org/officeDocument/2006/relationships/slideLayout" Target="../slideLayouts/slideLayout72.xml"/><Relationship Id="rId93" Type="http://schemas.openxmlformats.org/officeDocument/2006/relationships/slideLayout" Target="../slideLayouts/slideLayout93.xml"/><Relationship Id="rId98" Type="http://schemas.openxmlformats.org/officeDocument/2006/relationships/slideLayout" Target="../slideLayouts/slideLayout98.xml"/><Relationship Id="rId121" Type="http://schemas.openxmlformats.org/officeDocument/2006/relationships/slideLayout" Target="../slideLayouts/slideLayout121.xml"/><Relationship Id="rId142" Type="http://schemas.openxmlformats.org/officeDocument/2006/relationships/slideLayout" Target="../slideLayouts/slideLayout142.xml"/><Relationship Id="rId163" Type="http://schemas.openxmlformats.org/officeDocument/2006/relationships/slideLayout" Target="../slideLayouts/slideLayout163.xml"/><Relationship Id="rId184" Type="http://schemas.openxmlformats.org/officeDocument/2006/relationships/slideLayout" Target="../slideLayouts/slideLayout184.xml"/><Relationship Id="rId189" Type="http://schemas.openxmlformats.org/officeDocument/2006/relationships/slideLayout" Target="../slideLayouts/slideLayout189.xml"/><Relationship Id="rId219" Type="http://schemas.openxmlformats.org/officeDocument/2006/relationships/slideLayout" Target="../slideLayouts/slideLayout219.xml"/><Relationship Id="rId3" Type="http://schemas.openxmlformats.org/officeDocument/2006/relationships/slideLayout" Target="../slideLayouts/slideLayout3.xml"/><Relationship Id="rId214" Type="http://schemas.openxmlformats.org/officeDocument/2006/relationships/slideLayout" Target="../slideLayouts/slideLayout214.xml"/><Relationship Id="rId230" Type="http://schemas.openxmlformats.org/officeDocument/2006/relationships/slideLayout" Target="../slideLayouts/slideLayout230.xml"/><Relationship Id="rId235" Type="http://schemas.openxmlformats.org/officeDocument/2006/relationships/slideLayout" Target="../slideLayouts/slideLayout235.xml"/><Relationship Id="rId251" Type="http://schemas.openxmlformats.org/officeDocument/2006/relationships/slideLayout" Target="../slideLayouts/slideLayout251.xml"/><Relationship Id="rId256" Type="http://schemas.openxmlformats.org/officeDocument/2006/relationships/slideLayout" Target="../slideLayouts/slideLayout256.xml"/><Relationship Id="rId25" Type="http://schemas.openxmlformats.org/officeDocument/2006/relationships/slideLayout" Target="../slideLayouts/slideLayout25.xml"/><Relationship Id="rId46" Type="http://schemas.openxmlformats.org/officeDocument/2006/relationships/slideLayout" Target="../slideLayouts/slideLayout46.xml"/><Relationship Id="rId67" Type="http://schemas.openxmlformats.org/officeDocument/2006/relationships/slideLayout" Target="../slideLayouts/slideLayout67.xml"/><Relationship Id="rId116" Type="http://schemas.openxmlformats.org/officeDocument/2006/relationships/slideLayout" Target="../slideLayouts/slideLayout116.xml"/><Relationship Id="rId137" Type="http://schemas.openxmlformats.org/officeDocument/2006/relationships/slideLayout" Target="../slideLayouts/slideLayout137.xml"/><Relationship Id="rId158" Type="http://schemas.openxmlformats.org/officeDocument/2006/relationships/slideLayout" Target="../slideLayouts/slideLayout158.xml"/><Relationship Id="rId20" Type="http://schemas.openxmlformats.org/officeDocument/2006/relationships/slideLayout" Target="../slideLayouts/slideLayout20.xml"/><Relationship Id="rId41" Type="http://schemas.openxmlformats.org/officeDocument/2006/relationships/slideLayout" Target="../slideLayouts/slideLayout41.xml"/><Relationship Id="rId62" Type="http://schemas.openxmlformats.org/officeDocument/2006/relationships/slideLayout" Target="../slideLayouts/slideLayout62.xml"/><Relationship Id="rId83" Type="http://schemas.openxmlformats.org/officeDocument/2006/relationships/slideLayout" Target="../slideLayouts/slideLayout83.xml"/><Relationship Id="rId88" Type="http://schemas.openxmlformats.org/officeDocument/2006/relationships/slideLayout" Target="../slideLayouts/slideLayout88.xml"/><Relationship Id="rId111" Type="http://schemas.openxmlformats.org/officeDocument/2006/relationships/slideLayout" Target="../slideLayouts/slideLayout111.xml"/><Relationship Id="rId132" Type="http://schemas.openxmlformats.org/officeDocument/2006/relationships/slideLayout" Target="../slideLayouts/slideLayout132.xml"/><Relationship Id="rId153" Type="http://schemas.openxmlformats.org/officeDocument/2006/relationships/slideLayout" Target="../slideLayouts/slideLayout153.xml"/><Relationship Id="rId174" Type="http://schemas.openxmlformats.org/officeDocument/2006/relationships/slideLayout" Target="../slideLayouts/slideLayout174.xml"/><Relationship Id="rId179" Type="http://schemas.openxmlformats.org/officeDocument/2006/relationships/slideLayout" Target="../slideLayouts/slideLayout179.xml"/><Relationship Id="rId195" Type="http://schemas.openxmlformats.org/officeDocument/2006/relationships/slideLayout" Target="../slideLayouts/slideLayout195.xml"/><Relationship Id="rId209" Type="http://schemas.openxmlformats.org/officeDocument/2006/relationships/slideLayout" Target="../slideLayouts/slideLayout209.xml"/><Relationship Id="rId190" Type="http://schemas.openxmlformats.org/officeDocument/2006/relationships/slideLayout" Target="../slideLayouts/slideLayout190.xml"/><Relationship Id="rId204" Type="http://schemas.openxmlformats.org/officeDocument/2006/relationships/slideLayout" Target="../slideLayouts/slideLayout204.xml"/><Relationship Id="rId220" Type="http://schemas.openxmlformats.org/officeDocument/2006/relationships/slideLayout" Target="../slideLayouts/slideLayout220.xml"/><Relationship Id="rId225" Type="http://schemas.openxmlformats.org/officeDocument/2006/relationships/slideLayout" Target="../slideLayouts/slideLayout225.xml"/><Relationship Id="rId241" Type="http://schemas.openxmlformats.org/officeDocument/2006/relationships/slideLayout" Target="../slideLayouts/slideLayout241.xml"/><Relationship Id="rId246" Type="http://schemas.openxmlformats.org/officeDocument/2006/relationships/slideLayout" Target="../slideLayouts/slideLayout246.xml"/><Relationship Id="rId267" Type="http://schemas.openxmlformats.org/officeDocument/2006/relationships/slideLayout" Target="../slideLayouts/slideLayout267.xml"/><Relationship Id="rId15" Type="http://schemas.openxmlformats.org/officeDocument/2006/relationships/slideLayout" Target="../slideLayouts/slideLayout15.xml"/><Relationship Id="rId36" Type="http://schemas.openxmlformats.org/officeDocument/2006/relationships/slideLayout" Target="../slideLayouts/slideLayout36.xml"/><Relationship Id="rId57" Type="http://schemas.openxmlformats.org/officeDocument/2006/relationships/slideLayout" Target="../slideLayouts/slideLayout57.xml"/><Relationship Id="rId106" Type="http://schemas.openxmlformats.org/officeDocument/2006/relationships/slideLayout" Target="../slideLayouts/slideLayout106.xml"/><Relationship Id="rId127" Type="http://schemas.openxmlformats.org/officeDocument/2006/relationships/slideLayout" Target="../slideLayouts/slideLayout127.xml"/><Relationship Id="rId262" Type="http://schemas.openxmlformats.org/officeDocument/2006/relationships/slideLayout" Target="../slideLayouts/slideLayout262.xml"/><Relationship Id="rId10" Type="http://schemas.openxmlformats.org/officeDocument/2006/relationships/slideLayout" Target="../slideLayouts/slideLayout10.xml"/><Relationship Id="rId31" Type="http://schemas.openxmlformats.org/officeDocument/2006/relationships/slideLayout" Target="../slideLayouts/slideLayout31.xml"/><Relationship Id="rId52" Type="http://schemas.openxmlformats.org/officeDocument/2006/relationships/slideLayout" Target="../slideLayouts/slideLayout52.xml"/><Relationship Id="rId73" Type="http://schemas.openxmlformats.org/officeDocument/2006/relationships/slideLayout" Target="../slideLayouts/slideLayout73.xml"/><Relationship Id="rId78" Type="http://schemas.openxmlformats.org/officeDocument/2006/relationships/slideLayout" Target="../slideLayouts/slideLayout78.xml"/><Relationship Id="rId94" Type="http://schemas.openxmlformats.org/officeDocument/2006/relationships/slideLayout" Target="../slideLayouts/slideLayout94.xml"/><Relationship Id="rId99" Type="http://schemas.openxmlformats.org/officeDocument/2006/relationships/slideLayout" Target="../slideLayouts/slideLayout99.xml"/><Relationship Id="rId101" Type="http://schemas.openxmlformats.org/officeDocument/2006/relationships/slideLayout" Target="../slideLayouts/slideLayout101.xml"/><Relationship Id="rId122" Type="http://schemas.openxmlformats.org/officeDocument/2006/relationships/slideLayout" Target="../slideLayouts/slideLayout122.xml"/><Relationship Id="rId143" Type="http://schemas.openxmlformats.org/officeDocument/2006/relationships/slideLayout" Target="../slideLayouts/slideLayout143.xml"/><Relationship Id="rId148" Type="http://schemas.openxmlformats.org/officeDocument/2006/relationships/slideLayout" Target="../slideLayouts/slideLayout148.xml"/><Relationship Id="rId164" Type="http://schemas.openxmlformats.org/officeDocument/2006/relationships/slideLayout" Target="../slideLayouts/slideLayout164.xml"/><Relationship Id="rId169" Type="http://schemas.openxmlformats.org/officeDocument/2006/relationships/slideLayout" Target="../slideLayouts/slideLayout169.xml"/><Relationship Id="rId185" Type="http://schemas.openxmlformats.org/officeDocument/2006/relationships/slideLayout" Target="../slideLayouts/slideLayout185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80" Type="http://schemas.openxmlformats.org/officeDocument/2006/relationships/slideLayout" Target="../slideLayouts/slideLayout180.xml"/><Relationship Id="rId210" Type="http://schemas.openxmlformats.org/officeDocument/2006/relationships/slideLayout" Target="../slideLayouts/slideLayout210.xml"/><Relationship Id="rId215" Type="http://schemas.openxmlformats.org/officeDocument/2006/relationships/slideLayout" Target="../slideLayouts/slideLayout215.xml"/><Relationship Id="rId236" Type="http://schemas.openxmlformats.org/officeDocument/2006/relationships/slideLayout" Target="../slideLayouts/slideLayout236.xml"/><Relationship Id="rId257" Type="http://schemas.openxmlformats.org/officeDocument/2006/relationships/slideLayout" Target="../slideLayouts/slideLayout257.xml"/><Relationship Id="rId26" Type="http://schemas.openxmlformats.org/officeDocument/2006/relationships/slideLayout" Target="../slideLayouts/slideLayout26.xml"/><Relationship Id="rId231" Type="http://schemas.openxmlformats.org/officeDocument/2006/relationships/slideLayout" Target="../slideLayouts/slideLayout231.xml"/><Relationship Id="rId252" Type="http://schemas.openxmlformats.org/officeDocument/2006/relationships/slideLayout" Target="../slideLayouts/slideLayout252.xml"/><Relationship Id="rId47" Type="http://schemas.openxmlformats.org/officeDocument/2006/relationships/slideLayout" Target="../slideLayouts/slideLayout47.xml"/><Relationship Id="rId68" Type="http://schemas.openxmlformats.org/officeDocument/2006/relationships/slideLayout" Target="../slideLayouts/slideLayout68.xml"/><Relationship Id="rId89" Type="http://schemas.openxmlformats.org/officeDocument/2006/relationships/slideLayout" Target="../slideLayouts/slideLayout89.xml"/><Relationship Id="rId112" Type="http://schemas.openxmlformats.org/officeDocument/2006/relationships/slideLayout" Target="../slideLayouts/slideLayout112.xml"/><Relationship Id="rId133" Type="http://schemas.openxmlformats.org/officeDocument/2006/relationships/slideLayout" Target="../slideLayouts/slideLayout133.xml"/><Relationship Id="rId154" Type="http://schemas.openxmlformats.org/officeDocument/2006/relationships/slideLayout" Target="../slideLayouts/slideLayout154.xml"/><Relationship Id="rId175" Type="http://schemas.openxmlformats.org/officeDocument/2006/relationships/slideLayout" Target="../slideLayouts/slideLayout175.xml"/><Relationship Id="rId196" Type="http://schemas.openxmlformats.org/officeDocument/2006/relationships/slideLayout" Target="../slideLayouts/slideLayout196.xml"/><Relationship Id="rId200" Type="http://schemas.openxmlformats.org/officeDocument/2006/relationships/slideLayout" Target="../slideLayouts/slideLayout200.xml"/><Relationship Id="rId16" Type="http://schemas.openxmlformats.org/officeDocument/2006/relationships/slideLayout" Target="../slideLayouts/slideLayout16.xml"/><Relationship Id="rId221" Type="http://schemas.openxmlformats.org/officeDocument/2006/relationships/slideLayout" Target="../slideLayouts/slideLayout221.xml"/><Relationship Id="rId242" Type="http://schemas.openxmlformats.org/officeDocument/2006/relationships/slideLayout" Target="../slideLayouts/slideLayout242.xml"/><Relationship Id="rId263" Type="http://schemas.openxmlformats.org/officeDocument/2006/relationships/slideLayout" Target="../slideLayouts/slideLayout263.xml"/><Relationship Id="rId37" Type="http://schemas.openxmlformats.org/officeDocument/2006/relationships/slideLayout" Target="../slideLayouts/slideLayout37.xml"/><Relationship Id="rId58" Type="http://schemas.openxmlformats.org/officeDocument/2006/relationships/slideLayout" Target="../slideLayouts/slideLayout58.xml"/><Relationship Id="rId79" Type="http://schemas.openxmlformats.org/officeDocument/2006/relationships/slideLayout" Target="../slideLayouts/slideLayout79.xml"/><Relationship Id="rId102" Type="http://schemas.openxmlformats.org/officeDocument/2006/relationships/slideLayout" Target="../slideLayouts/slideLayout102.xml"/><Relationship Id="rId123" Type="http://schemas.openxmlformats.org/officeDocument/2006/relationships/slideLayout" Target="../slideLayouts/slideLayout123.xml"/><Relationship Id="rId144" Type="http://schemas.openxmlformats.org/officeDocument/2006/relationships/slideLayout" Target="../slideLayouts/slideLayout144.xml"/><Relationship Id="rId90" Type="http://schemas.openxmlformats.org/officeDocument/2006/relationships/slideLayout" Target="../slideLayouts/slideLayout90.xml"/><Relationship Id="rId165" Type="http://schemas.openxmlformats.org/officeDocument/2006/relationships/slideLayout" Target="../slideLayouts/slideLayout165.xml"/><Relationship Id="rId186" Type="http://schemas.openxmlformats.org/officeDocument/2006/relationships/slideLayout" Target="../slideLayouts/slideLayout186.xml"/><Relationship Id="rId211" Type="http://schemas.openxmlformats.org/officeDocument/2006/relationships/slideLayout" Target="../slideLayouts/slideLayout211.xml"/><Relationship Id="rId232" Type="http://schemas.openxmlformats.org/officeDocument/2006/relationships/slideLayout" Target="../slideLayouts/slideLayout232.xml"/><Relationship Id="rId253" Type="http://schemas.openxmlformats.org/officeDocument/2006/relationships/slideLayout" Target="../slideLayouts/slideLayout253.xml"/><Relationship Id="rId27" Type="http://schemas.openxmlformats.org/officeDocument/2006/relationships/slideLayout" Target="../slideLayouts/slideLayout27.xml"/><Relationship Id="rId48" Type="http://schemas.openxmlformats.org/officeDocument/2006/relationships/slideLayout" Target="../slideLayouts/slideLayout48.xml"/><Relationship Id="rId69" Type="http://schemas.openxmlformats.org/officeDocument/2006/relationships/slideLayout" Target="../slideLayouts/slideLayout69.xml"/><Relationship Id="rId113" Type="http://schemas.openxmlformats.org/officeDocument/2006/relationships/slideLayout" Target="../slideLayouts/slideLayout113.xml"/><Relationship Id="rId134" Type="http://schemas.openxmlformats.org/officeDocument/2006/relationships/slideLayout" Target="../slideLayouts/slideLayout134.xml"/><Relationship Id="rId80" Type="http://schemas.openxmlformats.org/officeDocument/2006/relationships/slideLayout" Target="../slideLayouts/slideLayout80.xml"/><Relationship Id="rId155" Type="http://schemas.openxmlformats.org/officeDocument/2006/relationships/slideLayout" Target="../slideLayouts/slideLayout155.xml"/><Relationship Id="rId176" Type="http://schemas.openxmlformats.org/officeDocument/2006/relationships/slideLayout" Target="../slideLayouts/slideLayout176.xml"/><Relationship Id="rId197" Type="http://schemas.openxmlformats.org/officeDocument/2006/relationships/slideLayout" Target="../slideLayouts/slideLayout197.xml"/><Relationship Id="rId201" Type="http://schemas.openxmlformats.org/officeDocument/2006/relationships/slideLayout" Target="../slideLayouts/slideLayout201.xml"/><Relationship Id="rId222" Type="http://schemas.openxmlformats.org/officeDocument/2006/relationships/slideLayout" Target="../slideLayouts/slideLayout222.xml"/><Relationship Id="rId243" Type="http://schemas.openxmlformats.org/officeDocument/2006/relationships/slideLayout" Target="../slideLayouts/slideLayout243.xml"/><Relationship Id="rId264" Type="http://schemas.openxmlformats.org/officeDocument/2006/relationships/slideLayout" Target="../slideLayouts/slideLayout264.xml"/><Relationship Id="rId17" Type="http://schemas.openxmlformats.org/officeDocument/2006/relationships/slideLayout" Target="../slideLayouts/slideLayout17.xml"/><Relationship Id="rId38" Type="http://schemas.openxmlformats.org/officeDocument/2006/relationships/slideLayout" Target="../slideLayouts/slideLayout38.xml"/><Relationship Id="rId59" Type="http://schemas.openxmlformats.org/officeDocument/2006/relationships/slideLayout" Target="../slideLayouts/slideLayout59.xml"/><Relationship Id="rId103" Type="http://schemas.openxmlformats.org/officeDocument/2006/relationships/slideLayout" Target="../slideLayouts/slideLayout103.xml"/><Relationship Id="rId124" Type="http://schemas.openxmlformats.org/officeDocument/2006/relationships/slideLayout" Target="../slideLayouts/slideLayout124.xml"/><Relationship Id="rId70" Type="http://schemas.openxmlformats.org/officeDocument/2006/relationships/slideLayout" Target="../slideLayouts/slideLayout70.xml"/><Relationship Id="rId91" Type="http://schemas.openxmlformats.org/officeDocument/2006/relationships/slideLayout" Target="../slideLayouts/slideLayout91.xml"/><Relationship Id="rId145" Type="http://schemas.openxmlformats.org/officeDocument/2006/relationships/slideLayout" Target="../slideLayouts/slideLayout145.xml"/><Relationship Id="rId166" Type="http://schemas.openxmlformats.org/officeDocument/2006/relationships/slideLayout" Target="../slideLayouts/slideLayout166.xml"/><Relationship Id="rId187" Type="http://schemas.openxmlformats.org/officeDocument/2006/relationships/slideLayout" Target="../slideLayouts/slideLayout187.xml"/><Relationship Id="rId1" Type="http://schemas.openxmlformats.org/officeDocument/2006/relationships/slideLayout" Target="../slideLayouts/slideLayout1.xml"/><Relationship Id="rId212" Type="http://schemas.openxmlformats.org/officeDocument/2006/relationships/slideLayout" Target="../slideLayouts/slideLayout212.xml"/><Relationship Id="rId233" Type="http://schemas.openxmlformats.org/officeDocument/2006/relationships/slideLayout" Target="../slideLayouts/slideLayout233.xml"/><Relationship Id="rId254" Type="http://schemas.openxmlformats.org/officeDocument/2006/relationships/slideLayout" Target="../slideLayouts/slideLayout25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68941" y="542571"/>
            <a:ext cx="11654118" cy="701731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spAutoFit/>
          </a:bodyPr>
          <a:lstStyle/>
          <a:p>
            <a:r>
              <a:rPr lang="en-US" dirty="0"/>
              <a:t>Title – 5 words/1 line recommended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8941" y="1691155"/>
            <a:ext cx="11654118" cy="2010807"/>
          </a:xfrm>
          <a:prstGeom prst="rect">
            <a:avLst/>
          </a:prstGeom>
        </p:spPr>
        <p:txBody>
          <a:bodyPr vert="horz" lIns="91440" tIns="45720" rIns="91440" bIns="45720" rtlCol="0">
            <a:sp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68941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79859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79667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800" r:id="rId2"/>
    <p:sldLayoutId id="2147483752" r:id="rId3"/>
    <p:sldLayoutId id="2147483753" r:id="rId4"/>
    <p:sldLayoutId id="2147483801" r:id="rId5"/>
    <p:sldLayoutId id="2147483802" r:id="rId6"/>
    <p:sldLayoutId id="2147483803" r:id="rId7"/>
    <p:sldLayoutId id="2147483755" r:id="rId8"/>
    <p:sldLayoutId id="2147483754" r:id="rId9"/>
    <p:sldLayoutId id="2147483865" r:id="rId10"/>
    <p:sldLayoutId id="2147483663" r:id="rId11"/>
    <p:sldLayoutId id="2147483866" r:id="rId12"/>
    <p:sldLayoutId id="2147483868" r:id="rId13"/>
    <p:sldLayoutId id="2147483867" r:id="rId14"/>
    <p:sldLayoutId id="2147483881" r:id="rId15"/>
    <p:sldLayoutId id="2147483882" r:id="rId16"/>
    <p:sldLayoutId id="2147483869" r:id="rId17"/>
    <p:sldLayoutId id="2147483660" r:id="rId18"/>
    <p:sldLayoutId id="2147483804" r:id="rId19"/>
    <p:sldLayoutId id="2147483694" r:id="rId20"/>
    <p:sldLayoutId id="2147483806" r:id="rId21"/>
    <p:sldLayoutId id="2147483870" r:id="rId22"/>
    <p:sldLayoutId id="2147483805" r:id="rId23"/>
    <p:sldLayoutId id="2147483883" r:id="rId24"/>
    <p:sldLayoutId id="2147483884" r:id="rId25"/>
    <p:sldLayoutId id="2147483813" r:id="rId26"/>
    <p:sldLayoutId id="2147483651" r:id="rId27"/>
    <p:sldLayoutId id="2147483702" r:id="rId28"/>
    <p:sldLayoutId id="2147483703" r:id="rId29"/>
    <p:sldLayoutId id="2147483807" r:id="rId30"/>
    <p:sldLayoutId id="2147483808" r:id="rId31"/>
    <p:sldLayoutId id="2147483809" r:id="rId32"/>
    <p:sldLayoutId id="2147483811" r:id="rId33"/>
    <p:sldLayoutId id="2147483810" r:id="rId34"/>
    <p:sldLayoutId id="2147483812" r:id="rId35"/>
    <p:sldLayoutId id="2147483693" r:id="rId36"/>
    <p:sldLayoutId id="2147483664" r:id="rId37"/>
    <p:sldLayoutId id="2147483759" r:id="rId38"/>
    <p:sldLayoutId id="2147483756" r:id="rId39"/>
    <p:sldLayoutId id="2147483666" r:id="rId40"/>
    <p:sldLayoutId id="2147483785" r:id="rId41"/>
    <p:sldLayoutId id="2147483815" r:id="rId42"/>
    <p:sldLayoutId id="2147483665" r:id="rId43"/>
    <p:sldLayoutId id="2147483814" r:id="rId44"/>
    <p:sldLayoutId id="2147483667" r:id="rId45"/>
    <p:sldLayoutId id="2147483669" r:id="rId46"/>
    <p:sldLayoutId id="2147483816" r:id="rId47"/>
    <p:sldLayoutId id="2147483668" r:id="rId48"/>
    <p:sldLayoutId id="2147483758" r:id="rId49"/>
    <p:sldLayoutId id="2147483757" r:id="rId50"/>
    <p:sldLayoutId id="2147483676" r:id="rId51"/>
    <p:sldLayoutId id="2147483677" r:id="rId52"/>
    <p:sldLayoutId id="2147483784" r:id="rId53"/>
    <p:sldLayoutId id="2147483681" r:id="rId54"/>
    <p:sldLayoutId id="2147483678" r:id="rId55"/>
    <p:sldLayoutId id="2147483885" r:id="rId56"/>
    <p:sldLayoutId id="2147483679" r:id="rId57"/>
    <p:sldLayoutId id="2147483887" r:id="rId58"/>
    <p:sldLayoutId id="2147483783" r:id="rId59"/>
    <p:sldLayoutId id="2147483781" r:id="rId60"/>
    <p:sldLayoutId id="2147483886" r:id="rId61"/>
    <p:sldLayoutId id="2147483782" r:id="rId62"/>
    <p:sldLayoutId id="2147483698" r:id="rId63"/>
    <p:sldLayoutId id="2147483675" r:id="rId64"/>
    <p:sldLayoutId id="2147483836" r:id="rId65"/>
    <p:sldLayoutId id="2147483837" r:id="rId66"/>
    <p:sldLayoutId id="2147483838" r:id="rId67"/>
    <p:sldLayoutId id="2147483839" r:id="rId68"/>
    <p:sldLayoutId id="2147483888" r:id="rId69"/>
    <p:sldLayoutId id="2147483840" r:id="rId70"/>
    <p:sldLayoutId id="2147483841" r:id="rId71"/>
    <p:sldLayoutId id="2147483889" r:id="rId72"/>
    <p:sldLayoutId id="2147483842" r:id="rId73"/>
    <p:sldLayoutId id="2147483844" r:id="rId74"/>
    <p:sldLayoutId id="2147483890" r:id="rId75"/>
    <p:sldLayoutId id="2147483843" r:id="rId76"/>
    <p:sldLayoutId id="2147483845" r:id="rId77"/>
    <p:sldLayoutId id="2147483846" r:id="rId78"/>
    <p:sldLayoutId id="2147483769" r:id="rId79"/>
    <p:sldLayoutId id="2147483904" r:id="rId80"/>
    <p:sldLayoutId id="2147483905" r:id="rId81"/>
    <p:sldLayoutId id="2147483906" r:id="rId82"/>
    <p:sldLayoutId id="2147483907" r:id="rId83"/>
    <p:sldLayoutId id="2147483902" r:id="rId84"/>
    <p:sldLayoutId id="2147483903" r:id="rId85"/>
    <p:sldLayoutId id="2147483770" r:id="rId86"/>
    <p:sldLayoutId id="2147483650" r:id="rId87"/>
    <p:sldLayoutId id="2147483697" r:id="rId88"/>
    <p:sldLayoutId id="2147483908" r:id="rId89"/>
    <p:sldLayoutId id="2147483910" r:id="rId90"/>
    <p:sldLayoutId id="2147483911" r:id="rId91"/>
    <p:sldLayoutId id="2147483909" r:id="rId92"/>
    <p:sldLayoutId id="2147483912" r:id="rId93"/>
    <p:sldLayoutId id="2147483913" r:id="rId94"/>
    <p:sldLayoutId id="2147483696" r:id="rId95"/>
    <p:sldLayoutId id="2147483695" r:id="rId96"/>
    <p:sldLayoutId id="2147483773" r:id="rId97"/>
    <p:sldLayoutId id="2147483875" r:id="rId98"/>
    <p:sldLayoutId id="2147483876" r:id="rId99"/>
    <p:sldLayoutId id="2147483877" r:id="rId100"/>
    <p:sldLayoutId id="2147483878" r:id="rId101"/>
    <p:sldLayoutId id="2147483880" r:id="rId102"/>
    <p:sldLayoutId id="2147483879" r:id="rId103"/>
    <p:sldLayoutId id="2147483774" r:id="rId104"/>
    <p:sldLayoutId id="2147483652" r:id="rId105"/>
    <p:sldLayoutId id="2147483922" r:id="rId106"/>
    <p:sldLayoutId id="2147483872" r:id="rId107"/>
    <p:sldLayoutId id="2147483923" r:id="rId108"/>
    <p:sldLayoutId id="2147483924" r:id="rId109"/>
    <p:sldLayoutId id="2147483925" r:id="rId110"/>
    <p:sldLayoutId id="2147483926" r:id="rId111"/>
    <p:sldLayoutId id="2147483927" r:id="rId112"/>
    <p:sldLayoutId id="2147483873" r:id="rId113"/>
    <p:sldLayoutId id="2147483874" r:id="rId114"/>
    <p:sldLayoutId id="2147483966" r:id="rId115"/>
    <p:sldLayoutId id="2147483960" r:id="rId116"/>
    <p:sldLayoutId id="2147483959" r:id="rId117"/>
    <p:sldLayoutId id="2147483961" r:id="rId118"/>
    <p:sldLayoutId id="2147483962" r:id="rId119"/>
    <p:sldLayoutId id="2147483963" r:id="rId120"/>
    <p:sldLayoutId id="2147483958" r:id="rId121"/>
    <p:sldLayoutId id="2147483964" r:id="rId122"/>
    <p:sldLayoutId id="2147483965" r:id="rId123"/>
    <p:sldLayoutId id="2147483967" r:id="rId124"/>
    <p:sldLayoutId id="2147483968" r:id="rId125"/>
    <p:sldLayoutId id="2147483969" r:id="rId126"/>
    <p:sldLayoutId id="2147483970" r:id="rId127"/>
    <p:sldLayoutId id="2147483971" r:id="rId128"/>
    <p:sldLayoutId id="2147483972" r:id="rId129"/>
    <p:sldLayoutId id="2147483973" r:id="rId130"/>
    <p:sldLayoutId id="2147483974" r:id="rId131"/>
    <p:sldLayoutId id="2147483975" r:id="rId132"/>
    <p:sldLayoutId id="2147483701" r:id="rId133"/>
    <p:sldLayoutId id="2147483799" r:id="rId134"/>
    <p:sldLayoutId id="2147483793" r:id="rId135"/>
    <p:sldLayoutId id="2147483892" r:id="rId136"/>
    <p:sldLayoutId id="2147483891" r:id="rId137"/>
    <p:sldLayoutId id="2147483893" r:id="rId138"/>
    <p:sldLayoutId id="2147483894" r:id="rId139"/>
    <p:sldLayoutId id="2147483700" r:id="rId140"/>
    <p:sldLayoutId id="2147483699" r:id="rId141"/>
    <p:sldLayoutId id="2147483794" r:id="rId142"/>
    <p:sldLayoutId id="2147483798" r:id="rId143"/>
    <p:sldLayoutId id="2147483795" r:id="rId144"/>
    <p:sldLayoutId id="2147483914" r:id="rId145"/>
    <p:sldLayoutId id="2147483916" r:id="rId146"/>
    <p:sldLayoutId id="2147483915" r:id="rId147"/>
    <p:sldLayoutId id="2147483917" r:id="rId148"/>
    <p:sldLayoutId id="2147483796" r:id="rId149"/>
    <p:sldLayoutId id="2147483797" r:id="rId150"/>
    <p:sldLayoutId id="2147483760" r:id="rId151"/>
    <p:sldLayoutId id="2147483761" r:id="rId152"/>
    <p:sldLayoutId id="2147483817" r:id="rId153"/>
    <p:sldLayoutId id="2147483818" r:id="rId154"/>
    <p:sldLayoutId id="2147483823" r:id="rId155"/>
    <p:sldLayoutId id="2147483895" r:id="rId156"/>
    <p:sldLayoutId id="2147483819" r:id="rId157"/>
    <p:sldLayoutId id="2147483686" r:id="rId158"/>
    <p:sldLayoutId id="2147483670" r:id="rId159"/>
    <p:sldLayoutId id="2147483847" r:id="rId160"/>
    <p:sldLayoutId id="2147483848" r:id="rId161"/>
    <p:sldLayoutId id="2147483849" r:id="rId162"/>
    <p:sldLayoutId id="2147483850" r:id="rId163"/>
    <p:sldLayoutId id="2147483851" r:id="rId164"/>
    <p:sldLayoutId id="2147483896" r:id="rId165"/>
    <p:sldLayoutId id="2147483852" r:id="rId166"/>
    <p:sldLayoutId id="2147483853" r:id="rId167"/>
    <p:sldLayoutId id="2147483854" r:id="rId168"/>
    <p:sldLayoutId id="2147483762" r:id="rId169"/>
    <p:sldLayoutId id="2147483763" r:id="rId170"/>
    <p:sldLayoutId id="2147483820" r:id="rId171"/>
    <p:sldLayoutId id="2147483821" r:id="rId172"/>
    <p:sldLayoutId id="2147483822" r:id="rId173"/>
    <p:sldLayoutId id="2147483897" r:id="rId174"/>
    <p:sldLayoutId id="2147483824" r:id="rId175"/>
    <p:sldLayoutId id="2147483687" r:id="rId176"/>
    <p:sldLayoutId id="2147483671" r:id="rId177"/>
    <p:sldLayoutId id="2147483855" r:id="rId178"/>
    <p:sldLayoutId id="2147483856" r:id="rId179"/>
    <p:sldLayoutId id="2147483857" r:id="rId180"/>
    <p:sldLayoutId id="2147483858" r:id="rId181"/>
    <p:sldLayoutId id="2147483859" r:id="rId182"/>
    <p:sldLayoutId id="2147483898" r:id="rId183"/>
    <p:sldLayoutId id="2147483860" r:id="rId184"/>
    <p:sldLayoutId id="2147483861" r:id="rId185"/>
    <p:sldLayoutId id="2147483862" r:id="rId186"/>
    <p:sldLayoutId id="2147483764" r:id="rId187"/>
    <p:sldLayoutId id="2147483765" r:id="rId188"/>
    <p:sldLayoutId id="2147483825" r:id="rId189"/>
    <p:sldLayoutId id="2147483826" r:id="rId190"/>
    <p:sldLayoutId id="2147483828" r:id="rId191"/>
    <p:sldLayoutId id="2147483900" r:id="rId192"/>
    <p:sldLayoutId id="2147483827" r:id="rId193"/>
    <p:sldLayoutId id="2147483685" r:id="rId194"/>
    <p:sldLayoutId id="2147483766" r:id="rId195"/>
    <p:sldLayoutId id="2147483674" r:id="rId196"/>
    <p:sldLayoutId id="2147483673" r:id="rId197"/>
    <p:sldLayoutId id="2147483682" r:id="rId198"/>
    <p:sldLayoutId id="2147483829" r:id="rId199"/>
    <p:sldLayoutId id="2147483830" r:id="rId200"/>
    <p:sldLayoutId id="2147483831" r:id="rId201"/>
    <p:sldLayoutId id="2147483899" r:id="rId202"/>
    <p:sldLayoutId id="2147483832" r:id="rId203"/>
    <p:sldLayoutId id="2147483948" r:id="rId204"/>
    <p:sldLayoutId id="2147483949" r:id="rId205"/>
    <p:sldLayoutId id="2147483950" r:id="rId206"/>
    <p:sldLayoutId id="2147483690" r:id="rId207"/>
    <p:sldLayoutId id="2147483691" r:id="rId208"/>
    <p:sldLayoutId id="2147483833" r:id="rId209"/>
    <p:sldLayoutId id="2147483834" r:id="rId210"/>
    <p:sldLayoutId id="2147483692" r:id="rId211"/>
    <p:sldLayoutId id="2147483901" r:id="rId212"/>
    <p:sldLayoutId id="2147483835" r:id="rId213"/>
    <p:sldLayoutId id="2147483689" r:id="rId214"/>
    <p:sldLayoutId id="2147483768" r:id="rId215"/>
    <p:sldLayoutId id="2147483688" r:id="rId216"/>
    <p:sldLayoutId id="2147483704" r:id="rId217"/>
    <p:sldLayoutId id="2147483772" r:id="rId218"/>
    <p:sldLayoutId id="2147483771" r:id="rId219"/>
    <p:sldLayoutId id="2147483918" r:id="rId220"/>
    <p:sldLayoutId id="2147483919" r:id="rId221"/>
    <p:sldLayoutId id="2147483920" r:id="rId222"/>
    <p:sldLayoutId id="2147483921" r:id="rId223"/>
    <p:sldLayoutId id="2147483705" r:id="rId224"/>
    <p:sldLayoutId id="2147483706" r:id="rId225"/>
    <p:sldLayoutId id="2147483788" r:id="rId226"/>
    <p:sldLayoutId id="2147483792" r:id="rId227"/>
    <p:sldLayoutId id="2147483863" r:id="rId228"/>
    <p:sldLayoutId id="2147483951" r:id="rId229"/>
    <p:sldLayoutId id="2147483952" r:id="rId230"/>
    <p:sldLayoutId id="2147483953" r:id="rId231"/>
    <p:sldLayoutId id="2147483955" r:id="rId232"/>
    <p:sldLayoutId id="2147483864" r:id="rId233"/>
    <p:sldLayoutId id="2147483786" r:id="rId234"/>
    <p:sldLayoutId id="2147483956" r:id="rId235"/>
    <p:sldLayoutId id="2147483957" r:id="rId236"/>
    <p:sldLayoutId id="2147483954" r:id="rId237"/>
    <p:sldLayoutId id="2147483654" r:id="rId238"/>
    <p:sldLayoutId id="2147483930" r:id="rId239"/>
    <p:sldLayoutId id="2147483931" r:id="rId240"/>
    <p:sldLayoutId id="2147483932" r:id="rId241"/>
    <p:sldLayoutId id="2147483933" r:id="rId242"/>
    <p:sldLayoutId id="2147483929" r:id="rId243"/>
    <p:sldLayoutId id="2147483928" r:id="rId244"/>
    <p:sldLayoutId id="2147483778" r:id="rId245"/>
    <p:sldLayoutId id="2147483777" r:id="rId246"/>
    <p:sldLayoutId id="2147483779" r:id="rId247"/>
    <p:sldLayoutId id="2147483935" r:id="rId248"/>
    <p:sldLayoutId id="2147483936" r:id="rId249"/>
    <p:sldLayoutId id="2147483937" r:id="rId250"/>
    <p:sldLayoutId id="2147483934" r:id="rId251"/>
    <p:sldLayoutId id="2147483938" r:id="rId252"/>
    <p:sldLayoutId id="2147483939" r:id="rId253"/>
    <p:sldLayoutId id="2147483780" r:id="rId254"/>
    <p:sldLayoutId id="2147483655" r:id="rId255"/>
    <p:sldLayoutId id="2147483871" r:id="rId256"/>
    <p:sldLayoutId id="2147483942" r:id="rId257"/>
    <p:sldLayoutId id="2147483943" r:id="rId258"/>
    <p:sldLayoutId id="2147483944" r:id="rId259"/>
    <p:sldLayoutId id="2147483945" r:id="rId260"/>
    <p:sldLayoutId id="2147483946" r:id="rId261"/>
    <p:sldLayoutId id="2147483947" r:id="rId262"/>
    <p:sldLayoutId id="2147483940" r:id="rId263"/>
    <p:sldLayoutId id="2147483941" r:id="rId264"/>
    <p:sldLayoutId id="2147483976" r:id="rId265"/>
    <p:sldLayoutId id="2147483977" r:id="rId266"/>
    <p:sldLayoutId id="2147483978" r:id="rId267"/>
    <p:sldLayoutId id="2147483979" r:id="rId268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7663" indent="-347663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b="1" kern="1200">
          <a:solidFill>
            <a:schemeClr val="tx2"/>
          </a:solidFill>
          <a:latin typeface="+mn-lt"/>
          <a:ea typeface="+mn-ea"/>
          <a:cs typeface="+mn-cs"/>
        </a:defRPr>
      </a:lvl1pPr>
      <a:lvl2pPr marL="685800" indent="-338138" algn="l" defTabSz="914400" rtl="0" eaLnBrk="1" latinLnBrk="0" hangingPunct="1">
        <a:lnSpc>
          <a:spcPct val="90000"/>
        </a:lnSpc>
        <a:spcBef>
          <a:spcPts val="500"/>
        </a:spcBef>
        <a:buFont typeface="System Font Regular"/>
        <a:buChar char="–"/>
        <a:defRPr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033463" indent="-347663" algn="l" defTabSz="914400" rtl="0" eaLnBrk="1" latinLnBrk="0" hangingPunct="1">
        <a:lnSpc>
          <a:spcPct val="90000"/>
        </a:lnSpc>
        <a:spcBef>
          <a:spcPts val="500"/>
        </a:spcBef>
        <a:buFont typeface="Wingdings" pitchFamily="2" charset="2"/>
        <a:buChar char="§"/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371600" indent="-338138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tabLst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716088" indent="-344488" algn="l" defTabSz="914400" rtl="0" eaLnBrk="1" latinLnBrk="0" hangingPunct="1">
        <a:lnSpc>
          <a:spcPct val="90000"/>
        </a:lnSpc>
        <a:spcBef>
          <a:spcPts val="500"/>
        </a:spcBef>
        <a:buFont typeface="System Font Regular"/>
        <a:buChar char="–"/>
        <a:tabLst/>
        <a:defRPr sz="2000" kern="1200">
          <a:solidFill>
            <a:schemeClr val="tx2"/>
          </a:solidFill>
          <a:latin typeface="+mn-lt"/>
          <a:ea typeface="+mn-ea"/>
          <a:cs typeface="+mn-cs"/>
        </a:defRPr>
      </a:lvl5pPr>
      <a:lvl6pPr marL="2286000" indent="0" algn="l" defTabSz="914400" rtl="0" eaLnBrk="1" latinLnBrk="0" hangingPunct="1">
        <a:lnSpc>
          <a:spcPct val="90000"/>
        </a:lnSpc>
        <a:spcBef>
          <a:spcPts val="500"/>
        </a:spcBef>
        <a:buFont typeface="Arial"/>
        <a:buNone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6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29D935-7D62-8E43-B180-5BF642363CD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016637"/>
            <a:ext cx="9144000" cy="923330"/>
          </a:xfrm>
        </p:spPr>
        <p:txBody>
          <a:bodyPr/>
          <a:lstStyle/>
          <a:p>
            <a:r>
              <a:rPr lang="en-US" dirty="0"/>
              <a:t>WMS Report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DB90163-09B5-E34F-AD08-B920BAB595A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37159"/>
            <a:ext cx="9144000" cy="1051570"/>
          </a:xfrm>
        </p:spPr>
        <p:txBody>
          <a:bodyPr/>
          <a:lstStyle/>
          <a:p>
            <a:r>
              <a:rPr lang="en-US" dirty="0"/>
              <a:t>TAC Meeting – April 23, 2025</a:t>
            </a:r>
          </a:p>
          <a:p>
            <a:r>
              <a:rPr lang="en-US" dirty="0"/>
              <a:t>Blake Holt </a:t>
            </a:r>
          </a:p>
        </p:txBody>
      </p:sp>
    </p:spTree>
    <p:extLst>
      <p:ext uri="{BB962C8B-B14F-4D97-AF65-F5344CB8AC3E}">
        <p14:creationId xmlns:p14="http://schemas.microsoft.com/office/powerpoint/2010/main" val="4026755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FF14667-42C8-5812-DDFF-0B06294CA5A4}"/>
              </a:ext>
            </a:extLst>
          </p:cNvPr>
          <p:cNvSpPr>
            <a:spLocks noGrp="1"/>
          </p:cNvSpPr>
          <p:nvPr>
            <p:ph sz="quarter" idx="4294967295"/>
          </p:nvPr>
        </p:nvSpPr>
        <p:spPr>
          <a:xfrm>
            <a:off x="6096000" y="153824"/>
            <a:ext cx="6096000" cy="8866530"/>
          </a:xfrm>
        </p:spPr>
        <p:txBody>
          <a:bodyPr/>
          <a:lstStyle/>
          <a:p>
            <a:pPr marL="0" indent="0" algn="ctr">
              <a:buNone/>
            </a:pPr>
            <a:r>
              <a:rPr lang="en-US" sz="3600" u="sng" dirty="0"/>
              <a:t>Discussion Topics</a:t>
            </a:r>
            <a:endParaRPr lang="en-US" sz="1000" u="sng" dirty="0"/>
          </a:p>
          <a:p>
            <a:pPr marL="0" indent="0" algn="ctr">
              <a:buNone/>
            </a:pPr>
            <a:endParaRPr lang="en-US" sz="1200" u="sng" dirty="0"/>
          </a:p>
          <a:p>
            <a:r>
              <a:rPr lang="en-US" sz="2000" dirty="0"/>
              <a:t>Second discussion on ADER Phase 3 governing document</a:t>
            </a:r>
          </a:p>
          <a:p>
            <a:pPr lvl="1"/>
            <a:r>
              <a:rPr lang="en-US" sz="1200" b="0" dirty="0"/>
              <a:t>Non-consensus items discussed</a:t>
            </a:r>
          </a:p>
          <a:p>
            <a:pPr lvl="1"/>
            <a:r>
              <a:rPr lang="en-US" sz="1200" b="0" dirty="0"/>
              <a:t>Vistra presented redlines and compromise proposal</a:t>
            </a:r>
          </a:p>
          <a:p>
            <a:pPr lvl="1"/>
            <a:r>
              <a:rPr lang="en-US" sz="1200" dirty="0"/>
              <a:t>Additional touchpoint on proposal at DSWG (April 17</a:t>
            </a:r>
            <a:r>
              <a:rPr lang="en-US" sz="1200" baseline="30000" dirty="0"/>
              <a:t>th</a:t>
            </a:r>
            <a:r>
              <a:rPr lang="en-US" sz="1200" dirty="0"/>
              <a:t>) </a:t>
            </a:r>
          </a:p>
          <a:p>
            <a:pPr lvl="1"/>
            <a:r>
              <a:rPr lang="en-US" sz="1200" dirty="0"/>
              <a:t>Vote expected at next WMS (May 7</a:t>
            </a:r>
            <a:r>
              <a:rPr lang="en-US" sz="1200" baseline="30000" dirty="0"/>
              <a:t>th</a:t>
            </a:r>
            <a:r>
              <a:rPr lang="en-US" sz="1200" dirty="0"/>
              <a:t>)</a:t>
            </a:r>
          </a:p>
          <a:p>
            <a:pPr marL="347662" lvl="1" indent="0">
              <a:buNone/>
            </a:pPr>
            <a:endParaRPr lang="en-US" sz="2000" dirty="0"/>
          </a:p>
          <a:p>
            <a:r>
              <a:rPr lang="en-US" sz="2000" dirty="0"/>
              <a:t>ERCOT market items discussed</a:t>
            </a:r>
          </a:p>
          <a:p>
            <a:pPr lvl="1"/>
            <a:r>
              <a:rPr lang="en-US" sz="1200" b="0" dirty="0"/>
              <a:t>Behind-the-Meter Resources providing Ancillary Service. ERCOT PUN whitepaper forthcoming.</a:t>
            </a:r>
          </a:p>
          <a:p>
            <a:pPr lvl="1"/>
            <a:r>
              <a:rPr lang="en-US" sz="1200" dirty="0"/>
              <a:t>High-level discussion on recent RUC activity. Detailed analysis expected at next WMWG meeting (May 5</a:t>
            </a:r>
            <a:r>
              <a:rPr lang="en-US" sz="1200" baseline="30000" dirty="0"/>
              <a:t>th</a:t>
            </a:r>
            <a:r>
              <a:rPr lang="en-US" sz="1200" dirty="0"/>
              <a:t>)</a:t>
            </a:r>
            <a:r>
              <a:rPr lang="en-US" sz="1200" baseline="30000" dirty="0"/>
              <a:t>.</a:t>
            </a:r>
            <a:r>
              <a:rPr lang="en-US" sz="1200" dirty="0"/>
              <a:t> </a:t>
            </a:r>
          </a:p>
          <a:p>
            <a:pPr marL="347662" lvl="1" indent="0">
              <a:buNone/>
            </a:pPr>
            <a:endParaRPr lang="en-US" sz="2000" dirty="0"/>
          </a:p>
          <a:p>
            <a:r>
              <a:rPr lang="en-US" sz="2000" u="sng" dirty="0"/>
              <a:t>TAC action items completed</a:t>
            </a:r>
          </a:p>
          <a:p>
            <a:pPr lvl="1"/>
            <a:r>
              <a:rPr lang="en-US" sz="1200" u="sng" dirty="0"/>
              <a:t>WMWG</a:t>
            </a:r>
            <a:r>
              <a:rPr lang="en-US" sz="1200" dirty="0"/>
              <a:t> - Review annual settlement trigger concept for NPRR1190. NPRR1190 has now been approved by the ERCOT Board. </a:t>
            </a:r>
          </a:p>
          <a:p>
            <a:pPr marL="347662" lvl="1" indent="0">
              <a:buNone/>
            </a:pPr>
            <a:endParaRPr lang="en-US" sz="1200" dirty="0"/>
          </a:p>
          <a:p>
            <a:r>
              <a:rPr lang="en-US" sz="2000" u="sng" dirty="0"/>
              <a:t>New WMS action items assigned</a:t>
            </a:r>
          </a:p>
          <a:p>
            <a:pPr lvl="1"/>
            <a:r>
              <a:rPr lang="en-US" sz="1200" u="sng" dirty="0"/>
              <a:t>WMWG</a:t>
            </a:r>
            <a:r>
              <a:rPr lang="en-US" sz="1200" dirty="0"/>
              <a:t> - Review price correction methodology to confirm if clarity is needed.</a:t>
            </a:r>
          </a:p>
          <a:p>
            <a:pPr lvl="1"/>
            <a:r>
              <a:rPr lang="en-US" sz="1200" u="sng" dirty="0"/>
              <a:t>WMWG</a:t>
            </a:r>
            <a:r>
              <a:rPr lang="en-US" sz="1200" dirty="0"/>
              <a:t> - Review MDRPOC process to gather stakeholder opinions on potential improvements. </a:t>
            </a:r>
            <a:endParaRPr lang="en-US" sz="1200" u="sng" dirty="0"/>
          </a:p>
          <a:p>
            <a:pPr lvl="1"/>
            <a:endParaRPr lang="en-US" sz="1400" dirty="0"/>
          </a:p>
          <a:p>
            <a:pPr marL="347662" lvl="1" indent="0">
              <a:buNone/>
            </a:pPr>
            <a:endParaRPr lang="en-US" sz="1400" dirty="0"/>
          </a:p>
          <a:p>
            <a:pPr marL="347662" lvl="1" indent="0">
              <a:buNone/>
            </a:pPr>
            <a:endParaRPr lang="en-US" sz="1600" dirty="0"/>
          </a:p>
          <a:p>
            <a:pPr lvl="1"/>
            <a:endParaRPr lang="en-US" sz="1600" dirty="0"/>
          </a:p>
          <a:p>
            <a:pPr lvl="1"/>
            <a:endParaRPr lang="en-US" sz="1800" b="0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8E7E6CF-72E4-088B-7CE5-EBBCFAB6DD4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3123" y="2174607"/>
            <a:ext cx="5558118" cy="1754326"/>
          </a:xfrm>
        </p:spPr>
        <p:txBody>
          <a:bodyPr/>
          <a:lstStyle/>
          <a:p>
            <a:r>
              <a:rPr lang="en-US" sz="6000" dirty="0"/>
              <a:t>WMS Meeting</a:t>
            </a:r>
          </a:p>
        </p:txBody>
      </p:sp>
      <p:sp>
        <p:nvSpPr>
          <p:cNvPr id="4" name="Subtitle 3">
            <a:extLst>
              <a:ext uri="{FF2B5EF4-FFF2-40B4-BE49-F238E27FC236}">
                <a16:creationId xmlns:a16="http://schemas.microsoft.com/office/drawing/2014/main" id="{DE14F4EF-AC40-3EDD-55E3-96B0EA16737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34758" y="3909854"/>
            <a:ext cx="5558118" cy="590931"/>
          </a:xfrm>
        </p:spPr>
        <p:txBody>
          <a:bodyPr/>
          <a:lstStyle/>
          <a:p>
            <a:r>
              <a:rPr lang="en-US" sz="3600" dirty="0"/>
              <a:t>April 2, 2025</a:t>
            </a:r>
          </a:p>
        </p:txBody>
      </p:sp>
    </p:spTree>
    <p:extLst>
      <p:ext uri="{BB962C8B-B14F-4D97-AF65-F5344CB8AC3E}">
        <p14:creationId xmlns:p14="http://schemas.microsoft.com/office/powerpoint/2010/main" val="3938919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F5FA16F-BE37-127A-7F96-8C58CE71744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04C706B7-9A67-8E64-8A3C-4C6603BC40F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3123" y="2174607"/>
            <a:ext cx="5558118" cy="1754326"/>
          </a:xfrm>
        </p:spPr>
        <p:txBody>
          <a:bodyPr/>
          <a:lstStyle/>
          <a:p>
            <a:r>
              <a:rPr lang="en-US" sz="6000" dirty="0"/>
              <a:t>WMS Meeting</a:t>
            </a:r>
          </a:p>
        </p:txBody>
      </p:sp>
      <p:sp>
        <p:nvSpPr>
          <p:cNvPr id="4" name="Subtitle 3">
            <a:extLst>
              <a:ext uri="{FF2B5EF4-FFF2-40B4-BE49-F238E27FC236}">
                <a16:creationId xmlns:a16="http://schemas.microsoft.com/office/drawing/2014/main" id="{77B55D61-C69C-6AE9-FD95-231A0F98AF3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34758" y="3909854"/>
            <a:ext cx="5558118" cy="590931"/>
          </a:xfrm>
        </p:spPr>
        <p:txBody>
          <a:bodyPr/>
          <a:lstStyle/>
          <a:p>
            <a:r>
              <a:rPr lang="en-US" sz="3600" dirty="0"/>
              <a:t>April 2, 2025</a:t>
            </a:r>
          </a:p>
        </p:txBody>
      </p:sp>
      <p:sp>
        <p:nvSpPr>
          <p:cNvPr id="5" name="Content Placeholder 1">
            <a:extLst>
              <a:ext uri="{FF2B5EF4-FFF2-40B4-BE49-F238E27FC236}">
                <a16:creationId xmlns:a16="http://schemas.microsoft.com/office/drawing/2014/main" id="{2D8CC6B3-DE7A-1B7E-96E5-8B57B32F920B}"/>
              </a:ext>
            </a:extLst>
          </p:cNvPr>
          <p:cNvSpPr txBox="1">
            <a:spLocks/>
          </p:cNvSpPr>
          <p:nvPr/>
        </p:nvSpPr>
        <p:spPr>
          <a:xfrm>
            <a:off x="6096000" y="153824"/>
            <a:ext cx="6096000" cy="8471037"/>
          </a:xfrm>
          <a:prstGeom prst="rect">
            <a:avLst/>
          </a:prstGeom>
        </p:spPr>
        <p:txBody>
          <a:bodyPr vert="horz" lIns="91440" tIns="45720" rIns="91440" bIns="45720" rtlCol="0">
            <a:spAutoFit/>
          </a:bodyPr>
          <a:lstStyle>
            <a:lvl1pPr marL="347663" indent="-347663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85800" indent="-338138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System Font Regular"/>
              <a:buChar char="–"/>
              <a:defRPr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033463" indent="-347663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itchFamily="2" charset="2"/>
              <a:buChar char="§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371600" indent="-338138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tabLst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716088" indent="-344488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System Font Regular"/>
              <a:buChar char="–"/>
              <a:tabLst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/>
              <a:buNone/>
            </a:pPr>
            <a:r>
              <a:rPr lang="en-US" sz="3600" u="sng" dirty="0"/>
              <a:t>Remaining Topics</a:t>
            </a:r>
          </a:p>
          <a:p>
            <a:endParaRPr lang="en-US" sz="1200" b="0" dirty="0"/>
          </a:p>
          <a:p>
            <a:r>
              <a:rPr lang="en-US" sz="1200" b="0" dirty="0"/>
              <a:t>NPRR1070, Planning Criteria for GTC Exit Solutions (WMS)</a:t>
            </a:r>
          </a:p>
          <a:p>
            <a:r>
              <a:rPr lang="en-US" sz="1200" b="0" dirty="0"/>
              <a:t>NPRR1235, Dispatchable Reliability Reserve Service as a Stand-Alone Ancillary Service (SAWG)</a:t>
            </a:r>
          </a:p>
          <a:p>
            <a:r>
              <a:rPr lang="en-US" sz="1200" b="0" dirty="0"/>
              <a:t>NPRR1263, Remove Accuracy Testing Requirements for CCVTs (MWG)</a:t>
            </a:r>
          </a:p>
          <a:p>
            <a:r>
              <a:rPr lang="en-US" sz="1200" b="0" dirty="0"/>
              <a:t>VCMRR043, Related to NPRR1264, Creation of a New Energy Attribute Certificate Program(WMS-IA)</a:t>
            </a:r>
          </a:p>
          <a:p>
            <a:r>
              <a:rPr lang="en-US" sz="1200" b="0" dirty="0"/>
              <a:t>COPMGRR051, Related to NPRR1264, Creation of a New Energy Attribute Certificate Program(WMS-IA)</a:t>
            </a:r>
          </a:p>
          <a:p>
            <a:r>
              <a:rPr lang="en-US" sz="1200" b="0" dirty="0"/>
              <a:t>SMOGRR031, Related to NPRR1264, Creation of a New Energy Attribute Certificate Program(WMS - IA)</a:t>
            </a:r>
          </a:p>
          <a:p>
            <a:r>
              <a:rPr lang="en-US" sz="1200" b="0" dirty="0"/>
              <a:t>ADER Phase 3 Governing Document (WMS)</a:t>
            </a:r>
          </a:p>
          <a:p>
            <a:pPr marL="0" indent="0">
              <a:buNone/>
            </a:pPr>
            <a:endParaRPr lang="en-US" sz="1200" b="0" dirty="0"/>
          </a:p>
          <a:p>
            <a:endParaRPr lang="en-US" sz="1200" b="0" dirty="0"/>
          </a:p>
          <a:p>
            <a:endParaRPr lang="en-US" sz="1200" b="0" dirty="0"/>
          </a:p>
          <a:p>
            <a:pPr marL="0" indent="0">
              <a:buNone/>
            </a:pPr>
            <a:endParaRPr lang="en-US" sz="1200" b="0" strike="sngStrike" dirty="0">
              <a:solidFill>
                <a:schemeClr val="accent5"/>
              </a:solidFill>
            </a:endParaRPr>
          </a:p>
          <a:p>
            <a:endParaRPr lang="en-US" sz="1200" b="0" dirty="0"/>
          </a:p>
          <a:p>
            <a:endParaRPr lang="en-US" sz="1200" b="0" dirty="0"/>
          </a:p>
          <a:p>
            <a:endParaRPr lang="en-US" sz="1200" b="0" dirty="0"/>
          </a:p>
          <a:p>
            <a:endParaRPr lang="en-US" sz="1200" b="0" dirty="0"/>
          </a:p>
          <a:p>
            <a:endParaRPr lang="en-US" sz="1200" b="0" dirty="0"/>
          </a:p>
          <a:p>
            <a:endParaRPr lang="en-US" sz="1200" b="0" dirty="0"/>
          </a:p>
          <a:p>
            <a:endParaRPr lang="en-US" sz="1200" b="0" dirty="0"/>
          </a:p>
          <a:p>
            <a:endParaRPr lang="en-US" sz="1200" b="0" dirty="0"/>
          </a:p>
          <a:p>
            <a:endParaRPr lang="en-US" sz="2000" b="0" dirty="0"/>
          </a:p>
          <a:p>
            <a:endParaRPr lang="en-US" sz="2000" b="0" dirty="0"/>
          </a:p>
          <a:p>
            <a:pPr marL="0" indent="0">
              <a:buFont typeface="Arial"/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32639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6C2FAB-5D85-A3BF-2A67-D1E421DD770E}"/>
              </a:ext>
            </a:extLst>
          </p:cNvPr>
          <p:cNvSpPr txBox="1">
            <a:spLocks/>
          </p:cNvSpPr>
          <p:nvPr/>
        </p:nvSpPr>
        <p:spPr>
          <a:xfrm>
            <a:off x="275291" y="1912895"/>
            <a:ext cx="11641418" cy="92333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6000" dirty="0">
                <a:solidFill>
                  <a:schemeClr val="bg1"/>
                </a:solidFill>
              </a:rPr>
              <a:t>Next Meeting 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CDB1E4C-7566-52B6-6568-17F991FE77F3}"/>
              </a:ext>
            </a:extLst>
          </p:cNvPr>
          <p:cNvSpPr txBox="1">
            <a:spLocks/>
          </p:cNvSpPr>
          <p:nvPr/>
        </p:nvSpPr>
        <p:spPr>
          <a:xfrm>
            <a:off x="275291" y="2836225"/>
            <a:ext cx="11641418" cy="507831"/>
          </a:xfrm>
          <a:prstGeom prst="rect">
            <a:avLst/>
          </a:prstGeom>
        </p:spPr>
        <p:txBody>
          <a:bodyPr/>
          <a:lstStyle>
            <a:lvl1pPr marL="347663" indent="-347663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85800" indent="-338138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System Font Regular"/>
              <a:buChar char="–"/>
              <a:defRPr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033463" indent="-347663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itchFamily="2" charset="2"/>
              <a:buChar char="§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371600" indent="-338138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tabLst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716088" indent="-344488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System Font Regular"/>
              <a:buChar char="–"/>
              <a:tabLst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3600" dirty="0">
                <a:solidFill>
                  <a:schemeClr val="bg1"/>
                </a:solidFill>
              </a:rPr>
              <a:t>May 7, 2025</a:t>
            </a:r>
          </a:p>
        </p:txBody>
      </p:sp>
    </p:spTree>
    <p:extLst>
      <p:ext uri="{BB962C8B-B14F-4D97-AF65-F5344CB8AC3E}">
        <p14:creationId xmlns:p14="http://schemas.microsoft.com/office/powerpoint/2010/main" val="4259722333"/>
      </p:ext>
    </p:extLst>
  </p:cSld>
  <p:clrMapOvr>
    <a:masterClrMapping/>
  </p:clrMapOvr>
</p:sld>
</file>

<file path=ppt/theme/theme1.xml><?xml version="1.0" encoding="utf-8"?>
<a:theme xmlns:a="http://schemas.openxmlformats.org/drawingml/2006/main" name="LCRA 2020">
  <a:themeElements>
    <a:clrScheme name="LCRA 2020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0077C8"/>
      </a:accent1>
      <a:accent2>
        <a:srgbClr val="FFA300"/>
      </a:accent2>
      <a:accent3>
        <a:srgbClr val="830B55"/>
      </a:accent3>
      <a:accent4>
        <a:srgbClr val="FE5000"/>
      </a:accent4>
      <a:accent5>
        <a:srgbClr val="00AEC7"/>
      </a:accent5>
      <a:accent6>
        <a:srgbClr val="78BE20"/>
      </a:accent6>
      <a:hlink>
        <a:srgbClr val="002C71"/>
      </a:hlink>
      <a:folHlink>
        <a:srgbClr val="614B79"/>
      </a:folHlink>
    </a:clrScheme>
    <a:fontScheme name="Arial Black-Arial">
      <a:majorFont>
        <a:latin typeface="Arial Black" panose="020B0A04020102020204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4FDE96A8-5CD1-BA46-9CAF-91F64CFAB1C0}" vid="{68857F66-77AD-6C49-8799-9EA8C4550229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A75C81CD0CCD340A35BF21E92EC51B5" ma:contentTypeVersion="1" ma:contentTypeDescription="Create a new document." ma:contentTypeScope="" ma:versionID="5e93a0f516a31b625bb61f72a7a5dda5">
  <xsd:schema xmlns:xsd="http://www.w3.org/2001/XMLSchema" xmlns:xs="http://www.w3.org/2001/XMLSchema" xmlns:p="http://schemas.microsoft.com/office/2006/metadata/properties" xmlns:ns1="http://schemas.microsoft.com/sharepoint/v3" targetNamespace="http://schemas.microsoft.com/office/2006/metadata/properties" ma:root="true" ma:fieldsID="4dcce58c87e9fcebab8021569449a8d0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8" nillable="true" ma:displayName="Scheduling Start Date" ma:description="Scheduling Start Date is a site column created by the Publishing feature. It is used to specify the date and time on which this page will first appear to site visitors." ma:internalName="PublishingStartDate">
      <xsd:simpleType>
        <xsd:restriction base="dms:Unknown"/>
      </xsd:simpleType>
    </xsd:element>
    <xsd:element name="PublishingExpirationDate" ma:index="9" nillable="true" ma:displayName="Scheduling End Date" ma:description="Scheduling End Date is a site column created by the Publishing feature. It is used to specify the date and time on which this page will no longer appear to site visitors." ma:internalName="PublishingExpirationDat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ECC82795-0EF5-4C4D-A1FB-9C8CFBCF83D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F781E6F1-7610-4CF7-95E9-17142761A69A}">
  <ds:schemaRefs>
    <ds:schemaRef ds:uri="http://schemas.microsoft.com/office/2006/metadata/properties"/>
    <ds:schemaRef ds:uri="http://schemas.microsoft.com/office/infopath/2007/PartnerControls"/>
    <ds:schemaRef ds:uri="http://schemas.microsoft.com/sharepoint/v3"/>
  </ds:schemaRefs>
</ds:datastoreItem>
</file>

<file path=customXml/itemProps3.xml><?xml version="1.0" encoding="utf-8"?>
<ds:datastoreItem xmlns:ds="http://schemas.openxmlformats.org/officeDocument/2006/customXml" ds:itemID="{381F252D-5CBA-4FB8-A2F2-1D83FEE9AF56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LCRA_Template</Template>
  <TotalTime>158</TotalTime>
  <Words>320</Words>
  <Application>Microsoft Office PowerPoint</Application>
  <PresentationFormat>Widescreen</PresentationFormat>
  <Paragraphs>59</Paragraphs>
  <Slides>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0" baseType="lpstr">
      <vt:lpstr>Arial</vt:lpstr>
      <vt:lpstr>Arial Black</vt:lpstr>
      <vt:lpstr>Calibri</vt:lpstr>
      <vt:lpstr>System Font Regular</vt:lpstr>
      <vt:lpstr>Wingdings</vt:lpstr>
      <vt:lpstr>LCRA 2020</vt:lpstr>
      <vt:lpstr>WMS Report</vt:lpstr>
      <vt:lpstr>WMS Meeting</vt:lpstr>
      <vt:lpstr>WMS Meeting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Blake Holt</dc:creator>
  <cp:lastModifiedBy>LCRA</cp:lastModifiedBy>
  <cp:revision>21</cp:revision>
  <dcterms:created xsi:type="dcterms:W3CDTF">2023-04-25T18:57:27Z</dcterms:created>
  <dcterms:modified xsi:type="dcterms:W3CDTF">2025-04-15T15:02:46Z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0x010100DA75C81CD0CCD340A35BF21E92EC51B5</vt:lpwstr>
  </property>
</Properties>
</file>