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58" r:id="rId6"/>
  </p:sldMasterIdLst>
  <p:notesMasterIdLst>
    <p:notesMasterId r:id="rId22"/>
  </p:notesMasterIdLst>
  <p:sldIdLst>
    <p:sldId id="1037" r:id="rId7"/>
    <p:sldId id="1041" r:id="rId8"/>
    <p:sldId id="1055" r:id="rId9"/>
    <p:sldId id="1048" r:id="rId10"/>
    <p:sldId id="1056" r:id="rId11"/>
    <p:sldId id="1042" r:id="rId12"/>
    <p:sldId id="1057" r:id="rId13"/>
    <p:sldId id="1049" r:id="rId14"/>
    <p:sldId id="1058" r:id="rId15"/>
    <p:sldId id="1051" r:id="rId16"/>
    <p:sldId id="1052" r:id="rId17"/>
    <p:sldId id="1054" r:id="rId18"/>
    <p:sldId id="1053" r:id="rId19"/>
    <p:sldId id="1062" r:id="rId20"/>
    <p:sldId id="10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EC2"/>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52827-92D0-4908-9F7A-A108934F8A6B}" v="292" dt="2025-04-18T17:39:02.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82686" autoAdjust="0"/>
  </p:normalViewPr>
  <p:slideViewPr>
    <p:cSldViewPr snapToGrid="0">
      <p:cViewPr varScale="1">
        <p:scale>
          <a:sx n="108" d="100"/>
          <a:sy n="108" d="100"/>
        </p:scale>
        <p:origin x="114"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wnam, Eric" userId="74fce946-4b35-49df-bdf6-78d8cf2512b4" providerId="ADAL" clId="{52752827-92D0-4908-9F7A-A108934F8A6B}"/>
    <pc:docChg chg="undo custSel modSld">
      <pc:chgData name="Newnam, Eric" userId="74fce946-4b35-49df-bdf6-78d8cf2512b4" providerId="ADAL" clId="{52752827-92D0-4908-9F7A-A108934F8A6B}" dt="2025-04-18T17:39:22.791" v="1895" actId="404"/>
      <pc:docMkLst>
        <pc:docMk/>
      </pc:docMkLst>
      <pc:sldChg chg="modSp mod modNotesTx">
        <pc:chgData name="Newnam, Eric" userId="74fce946-4b35-49df-bdf6-78d8cf2512b4" providerId="ADAL" clId="{52752827-92D0-4908-9F7A-A108934F8A6B}" dt="2025-04-18T16:47:21.808" v="1598" actId="20577"/>
        <pc:sldMkLst>
          <pc:docMk/>
          <pc:sldMk cId="3924327025" sldId="1037"/>
        </pc:sldMkLst>
        <pc:spChg chg="mod">
          <ac:chgData name="Newnam, Eric" userId="74fce946-4b35-49df-bdf6-78d8cf2512b4" providerId="ADAL" clId="{52752827-92D0-4908-9F7A-A108934F8A6B}" dt="2025-04-11T18:55:57.666" v="0" actId="20577"/>
          <ac:spMkLst>
            <pc:docMk/>
            <pc:sldMk cId="3924327025" sldId="1037"/>
            <ac:spMk id="9" creationId="{952AEEBD-8D91-F6E8-1FDA-F944C37E6C4D}"/>
          </ac:spMkLst>
        </pc:spChg>
      </pc:sldChg>
      <pc:sldChg chg="modSp mod">
        <pc:chgData name="Newnam, Eric" userId="74fce946-4b35-49df-bdf6-78d8cf2512b4" providerId="ADAL" clId="{52752827-92D0-4908-9F7A-A108934F8A6B}" dt="2025-04-18T13:30:49.400" v="47" actId="115"/>
        <pc:sldMkLst>
          <pc:docMk/>
          <pc:sldMk cId="3396625144" sldId="1041"/>
        </pc:sldMkLst>
        <pc:graphicFrameChg chg="mod modGraphic">
          <ac:chgData name="Newnam, Eric" userId="74fce946-4b35-49df-bdf6-78d8cf2512b4" providerId="ADAL" clId="{52752827-92D0-4908-9F7A-A108934F8A6B}" dt="2025-04-18T13:30:49.400" v="47" actId="115"/>
          <ac:graphicFrameMkLst>
            <pc:docMk/>
            <pc:sldMk cId="3396625144" sldId="1041"/>
            <ac:graphicFrameMk id="2" creationId="{42CF9BA5-D6DA-C38E-7BA6-2EF00DA2F81D}"/>
          </ac:graphicFrameMkLst>
        </pc:graphicFrameChg>
      </pc:sldChg>
      <pc:sldChg chg="modSp">
        <pc:chgData name="Newnam, Eric" userId="74fce946-4b35-49df-bdf6-78d8cf2512b4" providerId="ADAL" clId="{52752827-92D0-4908-9F7A-A108934F8A6B}" dt="2025-04-18T13:57:05.023" v="611" actId="115"/>
        <pc:sldMkLst>
          <pc:docMk/>
          <pc:sldMk cId="4149777923" sldId="1042"/>
        </pc:sldMkLst>
        <pc:graphicFrameChg chg="mod">
          <ac:chgData name="Newnam, Eric" userId="74fce946-4b35-49df-bdf6-78d8cf2512b4" providerId="ADAL" clId="{52752827-92D0-4908-9F7A-A108934F8A6B}" dt="2025-04-18T13:57:05.023" v="611" actId="115"/>
          <ac:graphicFrameMkLst>
            <pc:docMk/>
            <pc:sldMk cId="4149777923" sldId="1042"/>
            <ac:graphicFrameMk id="7" creationId="{ED2A4D9D-D5B6-1A86-BFE2-609E01C58A38}"/>
          </ac:graphicFrameMkLst>
        </pc:graphicFrameChg>
      </pc:sldChg>
      <pc:sldChg chg="modSp modNotesTx">
        <pc:chgData name="Newnam, Eric" userId="74fce946-4b35-49df-bdf6-78d8cf2512b4" providerId="ADAL" clId="{52752827-92D0-4908-9F7A-A108934F8A6B}" dt="2025-04-18T16:48:10.256" v="1604" actId="20577"/>
        <pc:sldMkLst>
          <pc:docMk/>
          <pc:sldMk cId="3956461844" sldId="1048"/>
        </pc:sldMkLst>
        <pc:graphicFrameChg chg="mod">
          <ac:chgData name="Newnam, Eric" userId="74fce946-4b35-49df-bdf6-78d8cf2512b4" providerId="ADAL" clId="{52752827-92D0-4908-9F7A-A108934F8A6B}" dt="2025-04-18T13:47:51.774" v="400" actId="115"/>
          <ac:graphicFrameMkLst>
            <pc:docMk/>
            <pc:sldMk cId="3956461844" sldId="1048"/>
            <ac:graphicFrameMk id="7" creationId="{9366F0CE-4D1F-725C-B2C6-4C1081035710}"/>
          </ac:graphicFrameMkLst>
        </pc:graphicFrameChg>
      </pc:sldChg>
      <pc:sldChg chg="modSp">
        <pc:chgData name="Newnam, Eric" userId="74fce946-4b35-49df-bdf6-78d8cf2512b4" providerId="ADAL" clId="{52752827-92D0-4908-9F7A-A108934F8A6B}" dt="2025-04-18T13:59:31.118" v="620" actId="115"/>
        <pc:sldMkLst>
          <pc:docMk/>
          <pc:sldMk cId="3313458554" sldId="1049"/>
        </pc:sldMkLst>
        <pc:graphicFrameChg chg="mod">
          <ac:chgData name="Newnam, Eric" userId="74fce946-4b35-49df-bdf6-78d8cf2512b4" providerId="ADAL" clId="{52752827-92D0-4908-9F7A-A108934F8A6B}" dt="2025-04-18T13:59:31.118" v="620" actId="115"/>
          <ac:graphicFrameMkLst>
            <pc:docMk/>
            <pc:sldMk cId="3313458554" sldId="1049"/>
            <ac:graphicFrameMk id="3" creationId="{A2F5BE9D-63AB-C62D-AF36-DB175CDCE3A1}"/>
          </ac:graphicFrameMkLst>
        </pc:graphicFrameChg>
      </pc:sldChg>
      <pc:sldChg chg="modSp mod modNotesTx">
        <pc:chgData name="Newnam, Eric" userId="74fce946-4b35-49df-bdf6-78d8cf2512b4" providerId="ADAL" clId="{52752827-92D0-4908-9F7A-A108934F8A6B}" dt="2025-04-18T17:36:10.003" v="1881" actId="179"/>
        <pc:sldMkLst>
          <pc:docMk/>
          <pc:sldMk cId="3355704288" sldId="1051"/>
        </pc:sldMkLst>
        <pc:spChg chg="mod">
          <ac:chgData name="Newnam, Eric" userId="74fce946-4b35-49df-bdf6-78d8cf2512b4" providerId="ADAL" clId="{52752827-92D0-4908-9F7A-A108934F8A6B}" dt="2025-04-18T14:22:26.939" v="1066" actId="115"/>
          <ac:spMkLst>
            <pc:docMk/>
            <pc:sldMk cId="3355704288" sldId="1051"/>
            <ac:spMk id="2" creationId="{A72CACAC-03C8-376F-A4EF-EF391B40CD6B}"/>
          </ac:spMkLst>
        </pc:spChg>
        <pc:spChg chg="mod">
          <ac:chgData name="Newnam, Eric" userId="74fce946-4b35-49df-bdf6-78d8cf2512b4" providerId="ADAL" clId="{52752827-92D0-4908-9F7A-A108934F8A6B}" dt="2025-04-18T17:36:10.003" v="1881" actId="179"/>
          <ac:spMkLst>
            <pc:docMk/>
            <pc:sldMk cId="3355704288" sldId="1051"/>
            <ac:spMk id="3" creationId="{00D78C87-1890-EE6D-5DCD-5820F0E21234}"/>
          </ac:spMkLst>
        </pc:spChg>
        <pc:graphicFrameChg chg="mod">
          <ac:chgData name="Newnam, Eric" userId="74fce946-4b35-49df-bdf6-78d8cf2512b4" providerId="ADAL" clId="{52752827-92D0-4908-9F7A-A108934F8A6B}" dt="2025-04-18T14:06:47.983" v="676" actId="20577"/>
          <ac:graphicFrameMkLst>
            <pc:docMk/>
            <pc:sldMk cId="3355704288" sldId="1051"/>
            <ac:graphicFrameMk id="8" creationId="{DCB67AF1-0D06-C81F-6C15-5765C1AA9333}"/>
          </ac:graphicFrameMkLst>
        </pc:graphicFrameChg>
      </pc:sldChg>
      <pc:sldChg chg="modSp">
        <pc:chgData name="Newnam, Eric" userId="74fce946-4b35-49df-bdf6-78d8cf2512b4" providerId="ADAL" clId="{52752827-92D0-4908-9F7A-A108934F8A6B}" dt="2025-04-18T14:17:11.823" v="1018" actId="115"/>
        <pc:sldMkLst>
          <pc:docMk/>
          <pc:sldMk cId="3106455172" sldId="1052"/>
        </pc:sldMkLst>
        <pc:graphicFrameChg chg="mod">
          <ac:chgData name="Newnam, Eric" userId="74fce946-4b35-49df-bdf6-78d8cf2512b4" providerId="ADAL" clId="{52752827-92D0-4908-9F7A-A108934F8A6B}" dt="2025-04-18T14:17:11.823" v="1018" actId="115"/>
          <ac:graphicFrameMkLst>
            <pc:docMk/>
            <pc:sldMk cId="3106455172" sldId="1052"/>
            <ac:graphicFrameMk id="3" creationId="{B56E31D0-A412-7321-3442-75006C1F0485}"/>
          </ac:graphicFrameMkLst>
        </pc:graphicFrameChg>
      </pc:sldChg>
      <pc:sldChg chg="modSp mod">
        <pc:chgData name="Newnam, Eric" userId="74fce946-4b35-49df-bdf6-78d8cf2512b4" providerId="ADAL" clId="{52752827-92D0-4908-9F7A-A108934F8A6B}" dt="2025-04-18T17:31:28.629" v="1854" actId="20577"/>
        <pc:sldMkLst>
          <pc:docMk/>
          <pc:sldMk cId="2573625302" sldId="1053"/>
        </pc:sldMkLst>
        <pc:spChg chg="mod">
          <ac:chgData name="Newnam, Eric" userId="74fce946-4b35-49df-bdf6-78d8cf2512b4" providerId="ADAL" clId="{52752827-92D0-4908-9F7A-A108934F8A6B}" dt="2025-04-18T14:20:27.405" v="1057" actId="115"/>
          <ac:spMkLst>
            <pc:docMk/>
            <pc:sldMk cId="2573625302" sldId="1053"/>
            <ac:spMk id="2" creationId="{9F4CB207-9BEF-34F7-4D0F-BDFC366D4D8C}"/>
          </ac:spMkLst>
        </pc:spChg>
        <pc:spChg chg="mod">
          <ac:chgData name="Newnam, Eric" userId="74fce946-4b35-49df-bdf6-78d8cf2512b4" providerId="ADAL" clId="{52752827-92D0-4908-9F7A-A108934F8A6B}" dt="2025-04-18T17:30:22.904" v="1845" actId="115"/>
          <ac:spMkLst>
            <pc:docMk/>
            <pc:sldMk cId="2573625302" sldId="1053"/>
            <ac:spMk id="3" creationId="{02DBDC5B-F860-C335-2856-93D7334FDE03}"/>
          </ac:spMkLst>
        </pc:spChg>
        <pc:graphicFrameChg chg="mod">
          <ac:chgData name="Newnam, Eric" userId="74fce946-4b35-49df-bdf6-78d8cf2512b4" providerId="ADAL" clId="{52752827-92D0-4908-9F7A-A108934F8A6B}" dt="2025-04-18T17:31:28.629" v="1854" actId="20577"/>
          <ac:graphicFrameMkLst>
            <pc:docMk/>
            <pc:sldMk cId="2573625302" sldId="1053"/>
            <ac:graphicFrameMk id="8" creationId="{B42FEBE3-0EC5-B872-B842-1F77AA7900D7}"/>
          </ac:graphicFrameMkLst>
        </pc:graphicFrameChg>
      </pc:sldChg>
      <pc:sldChg chg="modSp mod">
        <pc:chgData name="Newnam, Eric" userId="74fce946-4b35-49df-bdf6-78d8cf2512b4" providerId="ADAL" clId="{52752827-92D0-4908-9F7A-A108934F8A6B}" dt="2025-04-18T17:32:24.605" v="1861" actId="113"/>
        <pc:sldMkLst>
          <pc:docMk/>
          <pc:sldMk cId="1002578603" sldId="1054"/>
        </pc:sldMkLst>
        <pc:spChg chg="mod">
          <ac:chgData name="Newnam, Eric" userId="74fce946-4b35-49df-bdf6-78d8cf2512b4" providerId="ADAL" clId="{52752827-92D0-4908-9F7A-A108934F8A6B}" dt="2025-04-18T17:32:24.605" v="1861" actId="113"/>
          <ac:spMkLst>
            <pc:docMk/>
            <pc:sldMk cId="1002578603" sldId="1054"/>
            <ac:spMk id="10" creationId="{5B1FA364-C484-5FC1-B079-52210F727C07}"/>
          </ac:spMkLst>
        </pc:spChg>
        <pc:graphicFrameChg chg="mod">
          <ac:chgData name="Newnam, Eric" userId="74fce946-4b35-49df-bdf6-78d8cf2512b4" providerId="ADAL" clId="{52752827-92D0-4908-9F7A-A108934F8A6B}" dt="2025-04-18T17:27:59.929" v="1832" actId="20577"/>
          <ac:graphicFrameMkLst>
            <pc:docMk/>
            <pc:sldMk cId="1002578603" sldId="1054"/>
            <ac:graphicFrameMk id="2" creationId="{28D3CFC5-1105-9FD9-317B-A81EF87647CC}"/>
          </ac:graphicFrameMkLst>
        </pc:graphicFrameChg>
      </pc:sldChg>
      <pc:sldChg chg="modSp mod modNotesTx">
        <pc:chgData name="Newnam, Eric" userId="74fce946-4b35-49df-bdf6-78d8cf2512b4" providerId="ADAL" clId="{52752827-92D0-4908-9F7A-A108934F8A6B}" dt="2025-04-18T17:35:31.517" v="1878" actId="179"/>
        <pc:sldMkLst>
          <pc:docMk/>
          <pc:sldMk cId="3676415385" sldId="1055"/>
        </pc:sldMkLst>
        <pc:spChg chg="mod">
          <ac:chgData name="Newnam, Eric" userId="74fce946-4b35-49df-bdf6-78d8cf2512b4" providerId="ADAL" clId="{52752827-92D0-4908-9F7A-A108934F8A6B}" dt="2025-04-18T17:35:31.517" v="1878" actId="179"/>
          <ac:spMkLst>
            <pc:docMk/>
            <pc:sldMk cId="3676415385" sldId="1055"/>
            <ac:spMk id="15" creationId="{9967ECA7-8A97-344F-E0FC-1473E6581D63}"/>
          </ac:spMkLst>
        </pc:spChg>
        <pc:graphicFrameChg chg="mod">
          <ac:chgData name="Newnam, Eric" userId="74fce946-4b35-49df-bdf6-78d8cf2512b4" providerId="ADAL" clId="{52752827-92D0-4908-9F7A-A108934F8A6B}" dt="2025-04-18T16:47:17.215" v="1597" actId="20577"/>
          <ac:graphicFrameMkLst>
            <pc:docMk/>
            <pc:sldMk cId="3676415385" sldId="1055"/>
            <ac:graphicFrameMk id="7" creationId="{491450C8-9CCF-412B-EE85-9FD09B05CDAC}"/>
          </ac:graphicFrameMkLst>
        </pc:graphicFrameChg>
      </pc:sldChg>
      <pc:sldChg chg="modSp mod modNotesTx">
        <pc:chgData name="Newnam, Eric" userId="74fce946-4b35-49df-bdf6-78d8cf2512b4" providerId="ADAL" clId="{52752827-92D0-4908-9F7A-A108934F8A6B}" dt="2025-04-18T17:39:22.791" v="1895" actId="404"/>
        <pc:sldMkLst>
          <pc:docMk/>
          <pc:sldMk cId="1257627169" sldId="1056"/>
        </pc:sldMkLst>
        <pc:spChg chg="mod">
          <ac:chgData name="Newnam, Eric" userId="74fce946-4b35-49df-bdf6-78d8cf2512b4" providerId="ADAL" clId="{52752827-92D0-4908-9F7A-A108934F8A6B}" dt="2025-04-18T17:39:22.791" v="1895" actId="404"/>
          <ac:spMkLst>
            <pc:docMk/>
            <pc:sldMk cId="1257627169" sldId="1056"/>
            <ac:spMk id="10" creationId="{923342C7-1C55-11C9-10B4-821DDF508BDC}"/>
          </ac:spMkLst>
        </pc:spChg>
        <pc:graphicFrameChg chg="mod">
          <ac:chgData name="Newnam, Eric" userId="74fce946-4b35-49df-bdf6-78d8cf2512b4" providerId="ADAL" clId="{52752827-92D0-4908-9F7A-A108934F8A6B}" dt="2025-04-18T16:59:18.150" v="1672"/>
          <ac:graphicFrameMkLst>
            <pc:docMk/>
            <pc:sldMk cId="1257627169" sldId="1056"/>
            <ac:graphicFrameMk id="2" creationId="{773EDC44-6D93-259D-3E69-B763CAF44D13}"/>
          </ac:graphicFrameMkLst>
        </pc:graphicFrameChg>
      </pc:sldChg>
      <pc:sldChg chg="modSp mod">
        <pc:chgData name="Newnam, Eric" userId="74fce946-4b35-49df-bdf6-78d8cf2512b4" providerId="ADAL" clId="{52752827-92D0-4908-9F7A-A108934F8A6B}" dt="2025-04-18T17:38:21.060" v="1892" actId="179"/>
        <pc:sldMkLst>
          <pc:docMk/>
          <pc:sldMk cId="3157099779" sldId="1057"/>
        </pc:sldMkLst>
        <pc:spChg chg="mod">
          <ac:chgData name="Newnam, Eric" userId="74fce946-4b35-49df-bdf6-78d8cf2512b4" providerId="ADAL" clId="{52752827-92D0-4908-9F7A-A108934F8A6B}" dt="2025-04-18T17:38:21.060" v="1892" actId="179"/>
          <ac:spMkLst>
            <pc:docMk/>
            <pc:sldMk cId="3157099779" sldId="1057"/>
            <ac:spMk id="16" creationId="{FB4D3E7E-3335-6D09-4EF8-A1E382485133}"/>
          </ac:spMkLst>
        </pc:spChg>
        <pc:graphicFrameChg chg="mod">
          <ac:chgData name="Newnam, Eric" userId="74fce946-4b35-49df-bdf6-78d8cf2512b4" providerId="ADAL" clId="{52752827-92D0-4908-9F7A-A108934F8A6B}" dt="2025-04-18T17:05:45.140" v="1694" actId="167"/>
          <ac:graphicFrameMkLst>
            <pc:docMk/>
            <pc:sldMk cId="3157099779" sldId="1057"/>
            <ac:graphicFrameMk id="2" creationId="{10D6F68A-2E5F-CE6D-D937-4F3198534D81}"/>
          </ac:graphicFrameMkLst>
        </pc:graphicFrameChg>
        <pc:graphicFrameChg chg="modGraphic">
          <ac:chgData name="Newnam, Eric" userId="74fce946-4b35-49df-bdf6-78d8cf2512b4" providerId="ADAL" clId="{52752827-92D0-4908-9F7A-A108934F8A6B}" dt="2025-04-18T13:57:51.283" v="615" actId="115"/>
          <ac:graphicFrameMkLst>
            <pc:docMk/>
            <pc:sldMk cId="3157099779" sldId="1057"/>
            <ac:graphicFrameMk id="13" creationId="{A2958CDA-2D9B-647B-A351-DD21242840E5}"/>
          </ac:graphicFrameMkLst>
        </pc:graphicFrameChg>
      </pc:sldChg>
      <pc:sldChg chg="modSp mod">
        <pc:chgData name="Newnam, Eric" userId="74fce946-4b35-49df-bdf6-78d8cf2512b4" providerId="ADAL" clId="{52752827-92D0-4908-9F7A-A108934F8A6B}" dt="2025-04-18T17:37:31.386" v="1888" actId="179"/>
        <pc:sldMkLst>
          <pc:docMk/>
          <pc:sldMk cId="3441319636" sldId="1058"/>
        </pc:sldMkLst>
        <pc:spChg chg="mod">
          <ac:chgData name="Newnam, Eric" userId="74fce946-4b35-49df-bdf6-78d8cf2512b4" providerId="ADAL" clId="{52752827-92D0-4908-9F7A-A108934F8A6B}" dt="2025-04-18T17:37:31.386" v="1888" actId="179"/>
          <ac:spMkLst>
            <pc:docMk/>
            <pc:sldMk cId="3441319636" sldId="1058"/>
            <ac:spMk id="9" creationId="{960D7B04-C6F1-291F-1295-21AC222476A5}"/>
          </ac:spMkLst>
        </pc:spChg>
        <pc:graphicFrameChg chg="mod">
          <ac:chgData name="Newnam, Eric" userId="74fce946-4b35-49df-bdf6-78d8cf2512b4" providerId="ADAL" clId="{52752827-92D0-4908-9F7A-A108934F8A6B}" dt="2025-04-18T17:15:26.903" v="1748" actId="167"/>
          <ac:graphicFrameMkLst>
            <pc:docMk/>
            <pc:sldMk cId="3441319636" sldId="1058"/>
            <ac:graphicFrameMk id="2" creationId="{722159EF-2820-BF98-CEF2-44DA93A3FD4B}"/>
          </ac:graphicFrameMkLst>
        </pc:graphicFrameChg>
        <pc:graphicFrameChg chg="modGraphic">
          <ac:chgData name="Newnam, Eric" userId="74fce946-4b35-49df-bdf6-78d8cf2512b4" providerId="ADAL" clId="{52752827-92D0-4908-9F7A-A108934F8A6B}" dt="2025-04-18T14:23:52.676" v="1084" actId="20577"/>
          <ac:graphicFrameMkLst>
            <pc:docMk/>
            <pc:sldMk cId="3441319636" sldId="1058"/>
            <ac:graphicFrameMk id="7" creationId="{0EEE1C6F-DEB1-CF8C-382A-A9C4D31898C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F9B46-F329-44E4-8966-341D760333F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AA1442D-3601-4029-A696-4224A015D4AC}">
      <dgm:prSet/>
      <dgm:spPr>
        <a:solidFill>
          <a:srgbClr val="00549F"/>
        </a:solidFill>
      </dgm:spPr>
      <dgm:t>
        <a:bodyPr/>
        <a:lstStyle/>
        <a:p>
          <a:r>
            <a:rPr lang="en-US" b="1" i="0" baseline="0"/>
            <a:t>R1. </a:t>
          </a:r>
          <a:r>
            <a:rPr lang="en-US" b="0" i="0" baseline="0"/>
            <a:t>Each Generator Owner shall have sequence of event recording (SER) data for the following Elements that it owns:</a:t>
          </a:r>
          <a:endParaRPr lang="en-US"/>
        </a:p>
      </dgm:t>
    </dgm:pt>
    <dgm:pt modelId="{4BF43D79-2CFA-49C0-A593-19F7F56A93D5}" type="parTrans" cxnId="{39B6C0EB-7611-4245-B2DA-1437A033AFC2}">
      <dgm:prSet/>
      <dgm:spPr/>
      <dgm:t>
        <a:bodyPr/>
        <a:lstStyle/>
        <a:p>
          <a:endParaRPr lang="en-US"/>
        </a:p>
      </dgm:t>
    </dgm:pt>
    <dgm:pt modelId="{359B2C06-168F-4BF1-929A-2155F8209BF1}" type="sibTrans" cxnId="{39B6C0EB-7611-4245-B2DA-1437A033AFC2}">
      <dgm:prSet/>
      <dgm:spPr/>
      <dgm:t>
        <a:bodyPr/>
        <a:lstStyle/>
        <a:p>
          <a:endParaRPr lang="en-US"/>
        </a:p>
      </dgm:t>
    </dgm:pt>
    <dgm:pt modelId="{4B451556-4A25-4DFC-872B-E6CD623A4FCD}">
      <dgm:prSet/>
      <dgm:spPr>
        <a:solidFill>
          <a:srgbClr val="6F8EC2"/>
        </a:solidFill>
      </dgm:spPr>
      <dgm:t>
        <a:bodyPr/>
        <a:lstStyle/>
        <a:p>
          <a:r>
            <a:rPr lang="en-US" b="1" i="0" baseline="0" dirty="0"/>
            <a:t>1.1. </a:t>
          </a:r>
          <a:r>
            <a:rPr lang="en-US" b="0" i="0" baseline="0" dirty="0"/>
            <a:t>Circuit breaker position (open/close) for circuit breakers associated with the main power transformer(s), collector bus(es), shunt static and dynamic reactive device(s), and AC-DC and DC-AC converters, if any, in case of VSC HVDC system with a dedicated connection to Inverter-Based Resource</a:t>
          </a:r>
          <a:endParaRPr lang="en-US" dirty="0"/>
        </a:p>
      </dgm:t>
    </dgm:pt>
    <dgm:pt modelId="{D73635FE-147B-4A83-BD45-45B07B3AE52E}" type="parTrans" cxnId="{7D29DCF0-F683-4A06-9DC7-0792215C21AE}">
      <dgm:prSet/>
      <dgm:spPr/>
      <dgm:t>
        <a:bodyPr/>
        <a:lstStyle/>
        <a:p>
          <a:endParaRPr lang="en-US"/>
        </a:p>
      </dgm:t>
    </dgm:pt>
    <dgm:pt modelId="{68CB03AF-15C5-417A-98C9-9ACB28DFB295}" type="sibTrans" cxnId="{7D29DCF0-F683-4A06-9DC7-0792215C21AE}">
      <dgm:prSet/>
      <dgm:spPr/>
      <dgm:t>
        <a:bodyPr/>
        <a:lstStyle/>
        <a:p>
          <a:endParaRPr lang="en-US"/>
        </a:p>
      </dgm:t>
    </dgm:pt>
    <dgm:pt modelId="{5F8ED62E-6408-43C9-94A0-9BDA655487DF}">
      <dgm:prSet/>
      <dgm:spPr>
        <a:solidFill>
          <a:srgbClr val="6F8EC2"/>
        </a:solidFill>
      </dgm:spPr>
      <dgm:t>
        <a:bodyPr/>
        <a:lstStyle/>
        <a:p>
          <a:r>
            <a:rPr lang="en-US" b="1" i="0" baseline="0" dirty="0"/>
            <a:t>1.2. </a:t>
          </a:r>
          <a:r>
            <a:rPr lang="en-US" b="0" i="0" baseline="0" dirty="0"/>
            <a:t>For IBR units in commercial operation </a:t>
          </a:r>
          <a:r>
            <a:rPr lang="en-US" b="1" i="0" u="sng" baseline="0" dirty="0"/>
            <a:t>after</a:t>
          </a:r>
          <a:r>
            <a:rPr lang="en-US" b="0" i="0" baseline="0" dirty="0"/>
            <a:t> the effective date of this standard, the following data shall be recorded when triggered by ride-through operation or tripping of an IBR unit </a:t>
          </a:r>
          <a:endParaRPr lang="en-US" dirty="0"/>
        </a:p>
      </dgm:t>
    </dgm:pt>
    <dgm:pt modelId="{E449ACCC-9876-424E-A13A-556AA02667B0}" type="parTrans" cxnId="{79BD85D6-7E01-4A7C-875C-689640D45A97}">
      <dgm:prSet/>
      <dgm:spPr/>
      <dgm:t>
        <a:bodyPr/>
        <a:lstStyle/>
        <a:p>
          <a:endParaRPr lang="en-US"/>
        </a:p>
      </dgm:t>
    </dgm:pt>
    <dgm:pt modelId="{BB664D62-A3F7-4BEA-B660-B126075A94F5}" type="sibTrans" cxnId="{79BD85D6-7E01-4A7C-875C-689640D45A97}">
      <dgm:prSet/>
      <dgm:spPr/>
      <dgm:t>
        <a:bodyPr/>
        <a:lstStyle/>
        <a:p>
          <a:endParaRPr lang="en-US"/>
        </a:p>
      </dgm:t>
    </dgm:pt>
    <dgm:pt modelId="{8310F523-303E-467E-ADFB-58EF12177E4F}">
      <dgm:prSet/>
      <dgm:spPr>
        <a:solidFill>
          <a:srgbClr val="6F8EC2"/>
        </a:solidFill>
      </dgm:spPr>
      <dgm:t>
        <a:bodyPr/>
        <a:lstStyle/>
        <a:p>
          <a:r>
            <a:rPr lang="en-US" b="1" i="0" baseline="0" dirty="0"/>
            <a:t>1.2.1. </a:t>
          </a:r>
          <a:r>
            <a:rPr lang="en-US" b="0" i="0" baseline="0" dirty="0"/>
            <a:t>All fault codes</a:t>
          </a:r>
          <a:endParaRPr lang="en-US" dirty="0"/>
        </a:p>
      </dgm:t>
    </dgm:pt>
    <dgm:pt modelId="{5D36E80B-AB7F-4C02-963C-5D9C44E12252}" type="parTrans" cxnId="{33E8DDA7-8E93-4F60-9231-8321C62D310D}">
      <dgm:prSet/>
      <dgm:spPr/>
      <dgm:t>
        <a:bodyPr/>
        <a:lstStyle/>
        <a:p>
          <a:endParaRPr lang="en-US"/>
        </a:p>
      </dgm:t>
    </dgm:pt>
    <dgm:pt modelId="{F3FDFF92-F6DA-431D-9038-7431062D1668}" type="sibTrans" cxnId="{33E8DDA7-8E93-4F60-9231-8321C62D310D}">
      <dgm:prSet/>
      <dgm:spPr/>
      <dgm:t>
        <a:bodyPr/>
        <a:lstStyle/>
        <a:p>
          <a:endParaRPr lang="en-US"/>
        </a:p>
      </dgm:t>
    </dgm:pt>
    <dgm:pt modelId="{599DF5D5-3D77-43FA-81B1-CBBE64576C84}">
      <dgm:prSet/>
      <dgm:spPr>
        <a:solidFill>
          <a:srgbClr val="6F8EC2"/>
        </a:solidFill>
      </dgm:spPr>
      <dgm:t>
        <a:bodyPr/>
        <a:lstStyle/>
        <a:p>
          <a:r>
            <a:rPr lang="en-US" b="1" i="0" baseline="0"/>
            <a:t>1.2.2. </a:t>
          </a:r>
          <a:r>
            <a:rPr lang="en-US" b="0" i="0" baseline="0"/>
            <a:t>All fault alarms</a:t>
          </a:r>
          <a:endParaRPr lang="en-US"/>
        </a:p>
      </dgm:t>
    </dgm:pt>
    <dgm:pt modelId="{1B8175F5-6742-4B42-BA2B-8005ED77823C}" type="parTrans" cxnId="{0A3ADB93-FAA8-4C12-970C-894F6F3E98EC}">
      <dgm:prSet/>
      <dgm:spPr/>
      <dgm:t>
        <a:bodyPr/>
        <a:lstStyle/>
        <a:p>
          <a:endParaRPr lang="en-US"/>
        </a:p>
      </dgm:t>
    </dgm:pt>
    <dgm:pt modelId="{D466617A-8801-40A5-85BF-616F47A7A883}" type="sibTrans" cxnId="{0A3ADB93-FAA8-4C12-970C-894F6F3E98EC}">
      <dgm:prSet/>
      <dgm:spPr/>
      <dgm:t>
        <a:bodyPr/>
        <a:lstStyle/>
        <a:p>
          <a:endParaRPr lang="en-US"/>
        </a:p>
      </dgm:t>
    </dgm:pt>
    <dgm:pt modelId="{51ADA044-DB72-43F9-82D7-4E5C94486BF8}">
      <dgm:prSet/>
      <dgm:spPr>
        <a:solidFill>
          <a:srgbClr val="6F8EC2"/>
        </a:solidFill>
      </dgm:spPr>
      <dgm:t>
        <a:bodyPr/>
        <a:lstStyle/>
        <a:p>
          <a:r>
            <a:rPr lang="en-US" b="1" i="0" baseline="0"/>
            <a:t>1.2.3. </a:t>
          </a:r>
          <a:r>
            <a:rPr lang="en-US" b="0" i="0" baseline="0"/>
            <a:t>High and low voltage ride-through mode status</a:t>
          </a:r>
          <a:endParaRPr lang="en-US"/>
        </a:p>
      </dgm:t>
    </dgm:pt>
    <dgm:pt modelId="{D9B70235-1661-481E-BD6B-7DC383793164}" type="parTrans" cxnId="{06EA0CEE-F716-4E55-BD78-F78B4EDA58E4}">
      <dgm:prSet/>
      <dgm:spPr/>
      <dgm:t>
        <a:bodyPr/>
        <a:lstStyle/>
        <a:p>
          <a:endParaRPr lang="en-US"/>
        </a:p>
      </dgm:t>
    </dgm:pt>
    <dgm:pt modelId="{B14E96FA-CD23-46D4-A1A0-AF9901686E1A}" type="sibTrans" cxnId="{06EA0CEE-F716-4E55-BD78-F78B4EDA58E4}">
      <dgm:prSet/>
      <dgm:spPr/>
      <dgm:t>
        <a:bodyPr/>
        <a:lstStyle/>
        <a:p>
          <a:endParaRPr lang="en-US"/>
        </a:p>
      </dgm:t>
    </dgm:pt>
    <dgm:pt modelId="{2D708D3C-2240-47E9-8E78-3AECD37BEAC7}">
      <dgm:prSet/>
      <dgm:spPr>
        <a:solidFill>
          <a:srgbClr val="6F8EC2"/>
        </a:solidFill>
      </dgm:spPr>
      <dgm:t>
        <a:bodyPr/>
        <a:lstStyle/>
        <a:p>
          <a:r>
            <a:rPr lang="en-US" b="1" i="0" baseline="0"/>
            <a:t>1.2.4. </a:t>
          </a:r>
          <a:r>
            <a:rPr lang="en-US" b="0" i="0" baseline="0"/>
            <a:t>High and low frequency ride-through mode status</a:t>
          </a:r>
          <a:endParaRPr lang="en-US"/>
        </a:p>
      </dgm:t>
    </dgm:pt>
    <dgm:pt modelId="{9B620035-C73A-4B4E-B67C-D166D1345880}" type="parTrans" cxnId="{F8FC2CB8-BF2C-4E6E-B6E0-73632FA4DB7B}">
      <dgm:prSet/>
      <dgm:spPr/>
      <dgm:t>
        <a:bodyPr/>
        <a:lstStyle/>
        <a:p>
          <a:endParaRPr lang="en-US"/>
        </a:p>
      </dgm:t>
    </dgm:pt>
    <dgm:pt modelId="{7894020E-102C-4BD8-A888-6F62FD0C76BB}" type="sibTrans" cxnId="{F8FC2CB8-BF2C-4E6E-B6E0-73632FA4DB7B}">
      <dgm:prSet/>
      <dgm:spPr/>
      <dgm:t>
        <a:bodyPr/>
        <a:lstStyle/>
        <a:p>
          <a:endParaRPr lang="en-US"/>
        </a:p>
      </dgm:t>
    </dgm:pt>
    <dgm:pt modelId="{91EE41F1-207C-4B22-B792-8A83F383A6A2}">
      <dgm:prSet/>
      <dgm:spPr>
        <a:solidFill>
          <a:srgbClr val="6F8EC2"/>
        </a:solidFill>
      </dgm:spPr>
      <dgm:t>
        <a:bodyPr/>
        <a:lstStyle/>
        <a:p>
          <a:r>
            <a:rPr lang="en-US" b="1" i="0" baseline="0" dirty="0"/>
            <a:t>1.3. </a:t>
          </a:r>
          <a:r>
            <a:rPr lang="en-US" b="0" i="0" baseline="0" dirty="0"/>
            <a:t>For IBR units in commercial operation </a:t>
          </a:r>
          <a:r>
            <a:rPr lang="en-US" b="1" i="0" u="sng" baseline="0" dirty="0"/>
            <a:t>before</a:t>
          </a:r>
          <a:r>
            <a:rPr lang="en-US" b="0" i="0" baseline="0" dirty="0"/>
            <a:t> the effective date of this standard, if capable, the following data shall be recorded when triggered by ride-through operation or tripping of an IBR unit</a:t>
          </a:r>
          <a:endParaRPr lang="en-US" dirty="0"/>
        </a:p>
      </dgm:t>
    </dgm:pt>
    <dgm:pt modelId="{9C43DF9B-AC33-4DB7-BC81-011C127D4B36}" type="parTrans" cxnId="{AFA9755A-7A67-497C-AC2C-266F7CF4638B}">
      <dgm:prSet/>
      <dgm:spPr/>
      <dgm:t>
        <a:bodyPr/>
        <a:lstStyle/>
        <a:p>
          <a:endParaRPr lang="en-US"/>
        </a:p>
      </dgm:t>
    </dgm:pt>
    <dgm:pt modelId="{5E0EDF0E-6258-4A51-8472-8202BE7C5006}" type="sibTrans" cxnId="{AFA9755A-7A67-497C-AC2C-266F7CF4638B}">
      <dgm:prSet/>
      <dgm:spPr/>
      <dgm:t>
        <a:bodyPr/>
        <a:lstStyle/>
        <a:p>
          <a:endParaRPr lang="en-US"/>
        </a:p>
      </dgm:t>
    </dgm:pt>
    <dgm:pt modelId="{42B75B8F-DB73-4341-B04A-FE24CD32CC5A}">
      <dgm:prSet/>
      <dgm:spPr>
        <a:solidFill>
          <a:srgbClr val="6F8EC2"/>
        </a:solidFill>
      </dgm:spPr>
      <dgm:t>
        <a:bodyPr/>
        <a:lstStyle/>
        <a:p>
          <a:r>
            <a:rPr lang="en-US" b="1"/>
            <a:t>1.3.1. </a:t>
          </a:r>
          <a:r>
            <a:rPr lang="en-US"/>
            <a:t>All fault codes</a:t>
          </a:r>
        </a:p>
      </dgm:t>
    </dgm:pt>
    <dgm:pt modelId="{2F6BA21F-BB80-4B67-9833-D25F7CEBF6EE}" type="parTrans" cxnId="{3A351D5C-52D4-4166-B92A-4CBFFCDA2F21}">
      <dgm:prSet/>
      <dgm:spPr/>
      <dgm:t>
        <a:bodyPr/>
        <a:lstStyle/>
        <a:p>
          <a:endParaRPr lang="en-US"/>
        </a:p>
      </dgm:t>
    </dgm:pt>
    <dgm:pt modelId="{0B251EF6-CE8C-48AC-8BB9-52A13D393768}" type="sibTrans" cxnId="{3A351D5C-52D4-4166-B92A-4CBFFCDA2F21}">
      <dgm:prSet/>
      <dgm:spPr/>
      <dgm:t>
        <a:bodyPr/>
        <a:lstStyle/>
        <a:p>
          <a:endParaRPr lang="en-US"/>
        </a:p>
      </dgm:t>
    </dgm:pt>
    <dgm:pt modelId="{02B1DA92-9399-447F-9ED5-8ABD833EFB2D}">
      <dgm:prSet/>
      <dgm:spPr>
        <a:solidFill>
          <a:srgbClr val="6F8EC2"/>
        </a:solidFill>
      </dgm:spPr>
      <dgm:t>
        <a:bodyPr/>
        <a:lstStyle/>
        <a:p>
          <a:r>
            <a:rPr lang="en-US" b="1" i="0" baseline="0"/>
            <a:t>1.3.2. </a:t>
          </a:r>
          <a:r>
            <a:rPr lang="en-US" b="0" i="0" baseline="0"/>
            <a:t>All fault alarms</a:t>
          </a:r>
          <a:endParaRPr lang="en-US"/>
        </a:p>
      </dgm:t>
    </dgm:pt>
    <dgm:pt modelId="{5A35E3F8-FA0B-4927-B085-2C5E6C2DA961}" type="parTrans" cxnId="{79AD8FE2-B95C-4E63-8292-F5D2C7799F1B}">
      <dgm:prSet/>
      <dgm:spPr/>
      <dgm:t>
        <a:bodyPr/>
        <a:lstStyle/>
        <a:p>
          <a:endParaRPr lang="en-US"/>
        </a:p>
      </dgm:t>
    </dgm:pt>
    <dgm:pt modelId="{730F2955-B428-431D-BE8C-8504964D187F}" type="sibTrans" cxnId="{79AD8FE2-B95C-4E63-8292-F5D2C7799F1B}">
      <dgm:prSet/>
      <dgm:spPr/>
      <dgm:t>
        <a:bodyPr/>
        <a:lstStyle/>
        <a:p>
          <a:endParaRPr lang="en-US"/>
        </a:p>
      </dgm:t>
    </dgm:pt>
    <dgm:pt modelId="{36882083-27FD-4BF0-B0A4-8146F45B925C}">
      <dgm:prSet/>
      <dgm:spPr>
        <a:solidFill>
          <a:srgbClr val="6F8EC2"/>
        </a:solidFill>
      </dgm:spPr>
      <dgm:t>
        <a:bodyPr/>
        <a:lstStyle/>
        <a:p>
          <a:r>
            <a:rPr lang="en-US" b="1" i="0" baseline="0"/>
            <a:t>1.3.3. </a:t>
          </a:r>
          <a:r>
            <a:rPr lang="en-US" b="0" i="0" baseline="0"/>
            <a:t>High and low voltage ride-through mode status</a:t>
          </a:r>
          <a:endParaRPr lang="en-US"/>
        </a:p>
      </dgm:t>
    </dgm:pt>
    <dgm:pt modelId="{93DEF003-F7E0-409E-A36E-57E28C1EADF0}" type="parTrans" cxnId="{41F0D110-2FE1-4017-958C-BE7E20FEF6FB}">
      <dgm:prSet/>
      <dgm:spPr/>
      <dgm:t>
        <a:bodyPr/>
        <a:lstStyle/>
        <a:p>
          <a:endParaRPr lang="en-US"/>
        </a:p>
      </dgm:t>
    </dgm:pt>
    <dgm:pt modelId="{82147BA8-A3E5-4EF7-924C-72EAD2C5EEC5}" type="sibTrans" cxnId="{41F0D110-2FE1-4017-958C-BE7E20FEF6FB}">
      <dgm:prSet/>
      <dgm:spPr/>
      <dgm:t>
        <a:bodyPr/>
        <a:lstStyle/>
        <a:p>
          <a:endParaRPr lang="en-US"/>
        </a:p>
      </dgm:t>
    </dgm:pt>
    <dgm:pt modelId="{452185F2-FFA5-470F-B98E-5CB1D13CC84A}">
      <dgm:prSet/>
      <dgm:spPr>
        <a:solidFill>
          <a:srgbClr val="6F8EC2"/>
        </a:solidFill>
      </dgm:spPr>
      <dgm:t>
        <a:bodyPr/>
        <a:lstStyle/>
        <a:p>
          <a:r>
            <a:rPr lang="en-US" b="1" i="0" baseline="0"/>
            <a:t>1.3.4. </a:t>
          </a:r>
          <a:r>
            <a:rPr lang="en-US" b="0" i="0" baseline="0"/>
            <a:t>High and low frequency ride-through mode status</a:t>
          </a:r>
          <a:endParaRPr lang="en-US"/>
        </a:p>
      </dgm:t>
    </dgm:pt>
    <dgm:pt modelId="{0592CEA5-FB48-45A3-84EA-768CA1FF91D2}" type="parTrans" cxnId="{1D15C918-C339-40B0-831A-C5231EE49952}">
      <dgm:prSet/>
      <dgm:spPr/>
      <dgm:t>
        <a:bodyPr/>
        <a:lstStyle/>
        <a:p>
          <a:endParaRPr lang="en-US"/>
        </a:p>
      </dgm:t>
    </dgm:pt>
    <dgm:pt modelId="{09D89E7F-B5F4-46D1-8875-16FE1F7BA421}" type="sibTrans" cxnId="{1D15C918-C339-40B0-831A-C5231EE49952}">
      <dgm:prSet/>
      <dgm:spPr/>
      <dgm:t>
        <a:bodyPr/>
        <a:lstStyle/>
        <a:p>
          <a:endParaRPr lang="en-US"/>
        </a:p>
      </dgm:t>
    </dgm:pt>
    <dgm:pt modelId="{1969B6AC-0DEC-48ED-80F0-66EBFF8B29D3}" type="pres">
      <dgm:prSet presAssocID="{F00F9B46-F329-44E4-8966-341D760333FD}" presName="composite" presStyleCnt="0">
        <dgm:presLayoutVars>
          <dgm:chMax val="1"/>
          <dgm:dir/>
          <dgm:resizeHandles val="exact"/>
        </dgm:presLayoutVars>
      </dgm:prSet>
      <dgm:spPr/>
    </dgm:pt>
    <dgm:pt modelId="{5CFEE747-E071-422D-8A4E-E363413E584E}" type="pres">
      <dgm:prSet presAssocID="{EAA1442D-3601-4029-A696-4224A015D4AC}" presName="roof" presStyleLbl="dkBgShp" presStyleIdx="0" presStyleCnt="2"/>
      <dgm:spPr/>
    </dgm:pt>
    <dgm:pt modelId="{72E57A21-8FEA-4F10-8CF6-37CA48F5EAD4}" type="pres">
      <dgm:prSet presAssocID="{EAA1442D-3601-4029-A696-4224A015D4AC}" presName="pillars" presStyleCnt="0"/>
      <dgm:spPr/>
    </dgm:pt>
    <dgm:pt modelId="{2356A2A8-FEAD-4BE7-BED1-EBAC51AC379C}" type="pres">
      <dgm:prSet presAssocID="{EAA1442D-3601-4029-A696-4224A015D4AC}" presName="pillar1" presStyleLbl="node1" presStyleIdx="0" presStyleCnt="3">
        <dgm:presLayoutVars>
          <dgm:bulletEnabled val="1"/>
        </dgm:presLayoutVars>
      </dgm:prSet>
      <dgm:spPr/>
    </dgm:pt>
    <dgm:pt modelId="{3750E52F-CE8C-4CE2-AD74-F778FB8FB69C}" type="pres">
      <dgm:prSet presAssocID="{5F8ED62E-6408-43C9-94A0-9BDA655487DF}" presName="pillarX" presStyleLbl="node1" presStyleIdx="1" presStyleCnt="3">
        <dgm:presLayoutVars>
          <dgm:bulletEnabled val="1"/>
        </dgm:presLayoutVars>
      </dgm:prSet>
      <dgm:spPr/>
    </dgm:pt>
    <dgm:pt modelId="{A73C9AFE-BFD2-4FC5-AA8F-A3086B2325E3}" type="pres">
      <dgm:prSet presAssocID="{91EE41F1-207C-4B22-B792-8A83F383A6A2}" presName="pillarX" presStyleLbl="node1" presStyleIdx="2" presStyleCnt="3">
        <dgm:presLayoutVars>
          <dgm:bulletEnabled val="1"/>
        </dgm:presLayoutVars>
      </dgm:prSet>
      <dgm:spPr/>
    </dgm:pt>
    <dgm:pt modelId="{FC32B282-A4F6-4003-AF1C-69134107B61C}" type="pres">
      <dgm:prSet presAssocID="{EAA1442D-3601-4029-A696-4224A015D4AC}" presName="base" presStyleLbl="dkBgShp" presStyleIdx="1" presStyleCnt="2"/>
      <dgm:spPr>
        <a:solidFill>
          <a:srgbClr val="00549F"/>
        </a:solidFill>
      </dgm:spPr>
    </dgm:pt>
  </dgm:ptLst>
  <dgm:cxnLst>
    <dgm:cxn modelId="{41F0D110-2FE1-4017-958C-BE7E20FEF6FB}" srcId="{91EE41F1-207C-4B22-B792-8A83F383A6A2}" destId="{36882083-27FD-4BF0-B0A4-8146F45B925C}" srcOrd="2" destOrd="0" parTransId="{93DEF003-F7E0-409E-A36E-57E28C1EADF0}" sibTransId="{82147BA8-A3E5-4EF7-924C-72EAD2C5EEC5}"/>
    <dgm:cxn modelId="{1D15C918-C339-40B0-831A-C5231EE49952}" srcId="{91EE41F1-207C-4B22-B792-8A83F383A6A2}" destId="{452185F2-FFA5-470F-B98E-5CB1D13CC84A}" srcOrd="3" destOrd="0" parTransId="{0592CEA5-FB48-45A3-84EA-768CA1FF91D2}" sibTransId="{09D89E7F-B5F4-46D1-8875-16FE1F7BA421}"/>
    <dgm:cxn modelId="{CECF4F2E-43CB-4760-9508-6F378452B0CD}" type="presOf" srcId="{EAA1442D-3601-4029-A696-4224A015D4AC}" destId="{5CFEE747-E071-422D-8A4E-E363413E584E}" srcOrd="0" destOrd="0" presId="urn:microsoft.com/office/officeart/2005/8/layout/hList3"/>
    <dgm:cxn modelId="{3CECB15B-D4B7-475C-A2DD-F1BE07AF66F5}" type="presOf" srcId="{51ADA044-DB72-43F9-82D7-4E5C94486BF8}" destId="{3750E52F-CE8C-4CE2-AD74-F778FB8FB69C}" srcOrd="0" destOrd="3" presId="urn:microsoft.com/office/officeart/2005/8/layout/hList3"/>
    <dgm:cxn modelId="{3A351D5C-52D4-4166-B92A-4CBFFCDA2F21}" srcId="{91EE41F1-207C-4B22-B792-8A83F383A6A2}" destId="{42B75B8F-DB73-4341-B04A-FE24CD32CC5A}" srcOrd="0" destOrd="0" parTransId="{2F6BA21F-BB80-4B67-9833-D25F7CEBF6EE}" sibTransId="{0B251EF6-CE8C-48AC-8BB9-52A13D393768}"/>
    <dgm:cxn modelId="{8D7DCB41-F50A-4978-A0BA-7E24CF39A630}" type="presOf" srcId="{8310F523-303E-467E-ADFB-58EF12177E4F}" destId="{3750E52F-CE8C-4CE2-AD74-F778FB8FB69C}" srcOrd="0" destOrd="1" presId="urn:microsoft.com/office/officeart/2005/8/layout/hList3"/>
    <dgm:cxn modelId="{2424766A-59FF-4FD1-9D50-E4005C95236D}" type="presOf" srcId="{42B75B8F-DB73-4341-B04A-FE24CD32CC5A}" destId="{A73C9AFE-BFD2-4FC5-AA8F-A3086B2325E3}" srcOrd="0" destOrd="1" presId="urn:microsoft.com/office/officeart/2005/8/layout/hList3"/>
    <dgm:cxn modelId="{4F664172-6A41-4A2B-BDCF-A74702242197}" type="presOf" srcId="{2D708D3C-2240-47E9-8E78-3AECD37BEAC7}" destId="{3750E52F-CE8C-4CE2-AD74-F778FB8FB69C}" srcOrd="0" destOrd="4" presId="urn:microsoft.com/office/officeart/2005/8/layout/hList3"/>
    <dgm:cxn modelId="{82E32673-6FA6-407E-B363-B31DF235860B}" type="presOf" srcId="{91EE41F1-207C-4B22-B792-8A83F383A6A2}" destId="{A73C9AFE-BFD2-4FC5-AA8F-A3086B2325E3}" srcOrd="0" destOrd="0" presId="urn:microsoft.com/office/officeart/2005/8/layout/hList3"/>
    <dgm:cxn modelId="{AFA9755A-7A67-497C-AC2C-266F7CF4638B}" srcId="{EAA1442D-3601-4029-A696-4224A015D4AC}" destId="{91EE41F1-207C-4B22-B792-8A83F383A6A2}" srcOrd="2" destOrd="0" parTransId="{9C43DF9B-AC33-4DB7-BC81-011C127D4B36}" sibTransId="{5E0EDF0E-6258-4A51-8472-8202BE7C5006}"/>
    <dgm:cxn modelId="{C8DABA89-AD4C-47A9-9D22-E0954D4748DC}" type="presOf" srcId="{02B1DA92-9399-447F-9ED5-8ABD833EFB2D}" destId="{A73C9AFE-BFD2-4FC5-AA8F-A3086B2325E3}" srcOrd="0" destOrd="2" presId="urn:microsoft.com/office/officeart/2005/8/layout/hList3"/>
    <dgm:cxn modelId="{FDAEF98F-7FBA-4AAD-A1A4-23D0258BB311}" type="presOf" srcId="{5F8ED62E-6408-43C9-94A0-9BDA655487DF}" destId="{3750E52F-CE8C-4CE2-AD74-F778FB8FB69C}" srcOrd="0" destOrd="0" presId="urn:microsoft.com/office/officeart/2005/8/layout/hList3"/>
    <dgm:cxn modelId="{0A3ADB93-FAA8-4C12-970C-894F6F3E98EC}" srcId="{5F8ED62E-6408-43C9-94A0-9BDA655487DF}" destId="{599DF5D5-3D77-43FA-81B1-CBBE64576C84}" srcOrd="1" destOrd="0" parTransId="{1B8175F5-6742-4B42-BA2B-8005ED77823C}" sibTransId="{D466617A-8801-40A5-85BF-616F47A7A883}"/>
    <dgm:cxn modelId="{33E8DDA7-8E93-4F60-9231-8321C62D310D}" srcId="{5F8ED62E-6408-43C9-94A0-9BDA655487DF}" destId="{8310F523-303E-467E-ADFB-58EF12177E4F}" srcOrd="0" destOrd="0" parTransId="{5D36E80B-AB7F-4C02-963C-5D9C44E12252}" sibTransId="{F3FDFF92-F6DA-431D-9038-7431062D1668}"/>
    <dgm:cxn modelId="{FA8227B3-B70A-4A02-942D-09C6083B23C9}" type="presOf" srcId="{4B451556-4A25-4DFC-872B-E6CD623A4FCD}" destId="{2356A2A8-FEAD-4BE7-BED1-EBAC51AC379C}" srcOrd="0" destOrd="0" presId="urn:microsoft.com/office/officeart/2005/8/layout/hList3"/>
    <dgm:cxn modelId="{77FA93B6-6525-4D88-A935-09275B80CA2E}" type="presOf" srcId="{599DF5D5-3D77-43FA-81B1-CBBE64576C84}" destId="{3750E52F-CE8C-4CE2-AD74-F778FB8FB69C}" srcOrd="0" destOrd="2" presId="urn:microsoft.com/office/officeart/2005/8/layout/hList3"/>
    <dgm:cxn modelId="{F8FC2CB8-BF2C-4E6E-B6E0-73632FA4DB7B}" srcId="{5F8ED62E-6408-43C9-94A0-9BDA655487DF}" destId="{2D708D3C-2240-47E9-8E78-3AECD37BEAC7}" srcOrd="3" destOrd="0" parTransId="{9B620035-C73A-4B4E-B67C-D166D1345880}" sibTransId="{7894020E-102C-4BD8-A888-6F62FD0C76BB}"/>
    <dgm:cxn modelId="{79BD85D6-7E01-4A7C-875C-689640D45A97}" srcId="{EAA1442D-3601-4029-A696-4224A015D4AC}" destId="{5F8ED62E-6408-43C9-94A0-9BDA655487DF}" srcOrd="1" destOrd="0" parTransId="{E449ACCC-9876-424E-A13A-556AA02667B0}" sibTransId="{BB664D62-A3F7-4BEA-B660-B126075A94F5}"/>
    <dgm:cxn modelId="{97993CDC-FAEC-4D16-9269-C378D3D4E220}" type="presOf" srcId="{452185F2-FFA5-470F-B98E-5CB1D13CC84A}" destId="{A73C9AFE-BFD2-4FC5-AA8F-A3086B2325E3}" srcOrd="0" destOrd="4" presId="urn:microsoft.com/office/officeart/2005/8/layout/hList3"/>
    <dgm:cxn modelId="{EA3A85E0-6430-42F7-93ED-7D51D0073898}" type="presOf" srcId="{36882083-27FD-4BF0-B0A4-8146F45B925C}" destId="{A73C9AFE-BFD2-4FC5-AA8F-A3086B2325E3}" srcOrd="0" destOrd="3" presId="urn:microsoft.com/office/officeart/2005/8/layout/hList3"/>
    <dgm:cxn modelId="{79AD8FE2-B95C-4E63-8292-F5D2C7799F1B}" srcId="{91EE41F1-207C-4B22-B792-8A83F383A6A2}" destId="{02B1DA92-9399-447F-9ED5-8ABD833EFB2D}" srcOrd="1" destOrd="0" parTransId="{5A35E3F8-FA0B-4927-B085-2C5E6C2DA961}" sibTransId="{730F2955-B428-431D-BE8C-8504964D187F}"/>
    <dgm:cxn modelId="{39B6C0EB-7611-4245-B2DA-1437A033AFC2}" srcId="{F00F9B46-F329-44E4-8966-341D760333FD}" destId="{EAA1442D-3601-4029-A696-4224A015D4AC}" srcOrd="0" destOrd="0" parTransId="{4BF43D79-2CFA-49C0-A593-19F7F56A93D5}" sibTransId="{359B2C06-168F-4BF1-929A-2155F8209BF1}"/>
    <dgm:cxn modelId="{06EA0CEE-F716-4E55-BD78-F78B4EDA58E4}" srcId="{5F8ED62E-6408-43C9-94A0-9BDA655487DF}" destId="{51ADA044-DB72-43F9-82D7-4E5C94486BF8}" srcOrd="2" destOrd="0" parTransId="{D9B70235-1661-481E-BD6B-7DC383793164}" sibTransId="{B14E96FA-CD23-46D4-A1A0-AF9901686E1A}"/>
    <dgm:cxn modelId="{7D29DCF0-F683-4A06-9DC7-0792215C21AE}" srcId="{EAA1442D-3601-4029-A696-4224A015D4AC}" destId="{4B451556-4A25-4DFC-872B-E6CD623A4FCD}" srcOrd="0" destOrd="0" parTransId="{D73635FE-147B-4A83-BD45-45B07B3AE52E}" sibTransId="{68CB03AF-15C5-417A-98C9-9ACB28DFB295}"/>
    <dgm:cxn modelId="{6EAAA0F8-DD87-42B8-9A20-4A3F9FBCE3A7}" type="presOf" srcId="{F00F9B46-F329-44E4-8966-341D760333FD}" destId="{1969B6AC-0DEC-48ED-80F0-66EBFF8B29D3}" srcOrd="0" destOrd="0" presId="urn:microsoft.com/office/officeart/2005/8/layout/hList3"/>
    <dgm:cxn modelId="{96B953A2-F62A-4ACC-8A31-075B4166A79A}" type="presParOf" srcId="{1969B6AC-0DEC-48ED-80F0-66EBFF8B29D3}" destId="{5CFEE747-E071-422D-8A4E-E363413E584E}" srcOrd="0" destOrd="0" presId="urn:microsoft.com/office/officeart/2005/8/layout/hList3"/>
    <dgm:cxn modelId="{479D2C3C-C314-42CF-8512-B6C4A2C32A7F}" type="presParOf" srcId="{1969B6AC-0DEC-48ED-80F0-66EBFF8B29D3}" destId="{72E57A21-8FEA-4F10-8CF6-37CA48F5EAD4}" srcOrd="1" destOrd="0" presId="urn:microsoft.com/office/officeart/2005/8/layout/hList3"/>
    <dgm:cxn modelId="{532D866A-E790-4E2A-9DB8-8FECE31AD1AD}" type="presParOf" srcId="{72E57A21-8FEA-4F10-8CF6-37CA48F5EAD4}" destId="{2356A2A8-FEAD-4BE7-BED1-EBAC51AC379C}" srcOrd="0" destOrd="0" presId="urn:microsoft.com/office/officeart/2005/8/layout/hList3"/>
    <dgm:cxn modelId="{64F5310C-DAD9-4760-A971-F2E11ABD42FA}" type="presParOf" srcId="{72E57A21-8FEA-4F10-8CF6-37CA48F5EAD4}" destId="{3750E52F-CE8C-4CE2-AD74-F778FB8FB69C}" srcOrd="1" destOrd="0" presId="urn:microsoft.com/office/officeart/2005/8/layout/hList3"/>
    <dgm:cxn modelId="{A0D948BC-ABAF-4451-B2AC-B0CEC8CA0998}" type="presParOf" srcId="{72E57A21-8FEA-4F10-8CF6-37CA48F5EAD4}" destId="{A73C9AFE-BFD2-4FC5-AA8F-A3086B2325E3}" srcOrd="2" destOrd="0" presId="urn:microsoft.com/office/officeart/2005/8/layout/hList3"/>
    <dgm:cxn modelId="{E0056BFB-7905-4505-858E-F38D464B237D}" type="presParOf" srcId="{1969B6AC-0DEC-48ED-80F0-66EBFF8B29D3}" destId="{FC32B282-A4F6-4003-AF1C-69134107B61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626FDC-C25B-46B7-907D-F113709768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E0D2B3-3F5C-432D-923A-D3ED3DED3558}">
      <dgm:prSet/>
      <dgm:spPr>
        <a:solidFill>
          <a:srgbClr val="00549F"/>
        </a:solidFill>
      </dgm:spPr>
      <dgm:t>
        <a:bodyPr/>
        <a:lstStyle/>
        <a:p>
          <a:r>
            <a:rPr lang="en-US" b="1" i="0" baseline="0" dirty="0"/>
            <a:t>R7. </a:t>
          </a:r>
          <a:r>
            <a:rPr lang="en-US" b="0" i="0" baseline="0" dirty="0"/>
            <a:t>Each Generator Owner shall provide all requested </a:t>
          </a:r>
          <a:r>
            <a:rPr lang="en-US" b="1" i="0" u="sng" baseline="0" dirty="0"/>
            <a:t>SER, FR, and DDR </a:t>
          </a:r>
          <a:r>
            <a:rPr lang="en-US" b="0" i="0" baseline="0" dirty="0"/>
            <a:t>data to its Transmission Planner, Planning Coordinator, Transmission Operator, Balancing Authority, Reliability Coordinator, Regional Entity, or NERC in accordance with the following:</a:t>
          </a:r>
          <a:endParaRPr lang="en-US" dirty="0"/>
        </a:p>
      </dgm:t>
    </dgm:pt>
    <dgm:pt modelId="{CDF5DE3E-DED7-43E3-8D0B-83AF5CF01C7D}" type="parTrans" cxnId="{B30279A8-98B0-405F-BA4A-11136F5D4E50}">
      <dgm:prSet/>
      <dgm:spPr/>
      <dgm:t>
        <a:bodyPr/>
        <a:lstStyle/>
        <a:p>
          <a:endParaRPr lang="en-US"/>
        </a:p>
      </dgm:t>
    </dgm:pt>
    <dgm:pt modelId="{A9348911-D6A5-48EB-988A-81D5FF0AFEE9}" type="sibTrans" cxnId="{B30279A8-98B0-405F-BA4A-11136F5D4E50}">
      <dgm:prSet/>
      <dgm:spPr/>
      <dgm:t>
        <a:bodyPr/>
        <a:lstStyle/>
        <a:p>
          <a:endParaRPr lang="en-US"/>
        </a:p>
      </dgm:t>
    </dgm:pt>
    <dgm:pt modelId="{9CEF76D7-6A51-4C53-80A6-4D9BD7A6B423}">
      <dgm:prSet/>
      <dgm:spPr/>
      <dgm:t>
        <a:bodyPr/>
        <a:lstStyle/>
        <a:p>
          <a:r>
            <a:rPr lang="en-US" b="1" i="0" baseline="0" dirty="0"/>
            <a:t>7.1. </a:t>
          </a:r>
          <a:r>
            <a:rPr lang="en-US" b="0" i="0" baseline="0" dirty="0"/>
            <a:t>Data shall be retrievable for the period of </a:t>
          </a:r>
          <a:r>
            <a:rPr lang="en-US" b="1" i="0" u="sng" baseline="0" dirty="0"/>
            <a:t>20 calendar days</a:t>
          </a:r>
          <a:r>
            <a:rPr lang="en-US" b="0" i="0" baseline="0" dirty="0"/>
            <a:t>, inclusive of the day the data was recorded</a:t>
          </a:r>
          <a:endParaRPr lang="en-US" dirty="0"/>
        </a:p>
      </dgm:t>
    </dgm:pt>
    <dgm:pt modelId="{D7B1CE74-1862-4861-A893-44C4ED1B8DB2}" type="parTrans" cxnId="{16F7C1BE-5726-4C08-90EC-ABD18785C9BC}">
      <dgm:prSet/>
      <dgm:spPr/>
      <dgm:t>
        <a:bodyPr/>
        <a:lstStyle/>
        <a:p>
          <a:endParaRPr lang="en-US"/>
        </a:p>
      </dgm:t>
    </dgm:pt>
    <dgm:pt modelId="{0F5D4620-9D0A-4F44-9A65-759A8A063A9F}" type="sibTrans" cxnId="{16F7C1BE-5726-4C08-90EC-ABD18785C9BC}">
      <dgm:prSet/>
      <dgm:spPr/>
      <dgm:t>
        <a:bodyPr/>
        <a:lstStyle/>
        <a:p>
          <a:endParaRPr lang="en-US"/>
        </a:p>
      </dgm:t>
    </dgm:pt>
    <dgm:pt modelId="{2213925F-8CFB-4695-AFCB-A6ACD21F901C}">
      <dgm:prSet/>
      <dgm:spPr/>
      <dgm:t>
        <a:bodyPr/>
        <a:lstStyle/>
        <a:p>
          <a:r>
            <a:rPr lang="en-US" b="1" i="0" baseline="0" dirty="0"/>
            <a:t>7.2. </a:t>
          </a:r>
          <a:r>
            <a:rPr lang="en-US" b="0" i="0" baseline="0" dirty="0"/>
            <a:t>Data subject to Part 7.1 shall be provided within </a:t>
          </a:r>
          <a:r>
            <a:rPr lang="en-US" b="1" i="0" u="sng" baseline="0" dirty="0"/>
            <a:t>15 calendar days </a:t>
          </a:r>
          <a:r>
            <a:rPr lang="en-US" b="0" i="0" baseline="0" dirty="0"/>
            <a:t>of a request unless an extension is granted by the requestor</a:t>
          </a:r>
          <a:endParaRPr lang="en-US" dirty="0"/>
        </a:p>
      </dgm:t>
    </dgm:pt>
    <dgm:pt modelId="{A3EFCE71-E35B-4348-9C10-6FFC2DC1067A}" type="parTrans" cxnId="{FDEFDBFD-928D-4AF3-A958-DE21AE0F9FB6}">
      <dgm:prSet/>
      <dgm:spPr/>
      <dgm:t>
        <a:bodyPr/>
        <a:lstStyle/>
        <a:p>
          <a:endParaRPr lang="en-US"/>
        </a:p>
      </dgm:t>
    </dgm:pt>
    <dgm:pt modelId="{479E219F-692C-4A21-88A7-35497D0C2BA3}" type="sibTrans" cxnId="{FDEFDBFD-928D-4AF3-A958-DE21AE0F9FB6}">
      <dgm:prSet/>
      <dgm:spPr/>
      <dgm:t>
        <a:bodyPr/>
        <a:lstStyle/>
        <a:p>
          <a:endParaRPr lang="en-US"/>
        </a:p>
      </dgm:t>
    </dgm:pt>
    <dgm:pt modelId="{058CD2CD-739B-4172-82C7-045BE5EF82CB}">
      <dgm:prSet/>
      <dgm:spPr/>
      <dgm:t>
        <a:bodyPr/>
        <a:lstStyle/>
        <a:p>
          <a:r>
            <a:rPr lang="en-US" b="1" i="0" baseline="0" dirty="0"/>
            <a:t>7.3. </a:t>
          </a:r>
          <a:r>
            <a:rPr lang="en-US" b="0" i="0" baseline="0" dirty="0"/>
            <a:t>SER data shall be provided in ASCII4 Comma Separated Value (CSV) format following Attachment 1</a:t>
          </a:r>
          <a:endParaRPr lang="en-US" dirty="0"/>
        </a:p>
      </dgm:t>
    </dgm:pt>
    <dgm:pt modelId="{0F40F858-679A-445F-9E6A-239359712E36}" type="parTrans" cxnId="{AD380DCA-0574-4E1C-A9BA-B1E58062F8F6}">
      <dgm:prSet/>
      <dgm:spPr/>
      <dgm:t>
        <a:bodyPr/>
        <a:lstStyle/>
        <a:p>
          <a:endParaRPr lang="en-US"/>
        </a:p>
      </dgm:t>
    </dgm:pt>
    <dgm:pt modelId="{5AFA2BB0-DCFA-451A-AD32-3B4F2A7D915A}" type="sibTrans" cxnId="{AD380DCA-0574-4E1C-A9BA-B1E58062F8F6}">
      <dgm:prSet/>
      <dgm:spPr/>
      <dgm:t>
        <a:bodyPr/>
        <a:lstStyle/>
        <a:p>
          <a:endParaRPr lang="en-US"/>
        </a:p>
      </dgm:t>
    </dgm:pt>
    <dgm:pt modelId="{FCE8CCA9-7D5F-42EA-A2A8-811F6210A9BE}">
      <dgm:prSet/>
      <dgm:spPr/>
      <dgm:t>
        <a:bodyPr/>
        <a:lstStyle/>
        <a:p>
          <a:r>
            <a:rPr lang="en-US" b="1" i="0" baseline="0"/>
            <a:t>7.4. </a:t>
          </a:r>
          <a:r>
            <a:rPr lang="en-US" b="0" i="0" baseline="0"/>
            <a:t>FR data shall be provided either in CSV format with appropriate headers or in electronic files that are formatted in conformance with C37.111, IEEE Standard Common Format for Transient Data Exchange (COMTRADE), revision C37.111-1999 or later</a:t>
          </a:r>
          <a:endParaRPr lang="en-US"/>
        </a:p>
      </dgm:t>
    </dgm:pt>
    <dgm:pt modelId="{FF247C97-C26D-4E8D-AD9F-F1346EB7398E}" type="parTrans" cxnId="{2DA648B4-730A-4AAC-A3A2-ABC8EE6E84B4}">
      <dgm:prSet/>
      <dgm:spPr/>
      <dgm:t>
        <a:bodyPr/>
        <a:lstStyle/>
        <a:p>
          <a:endParaRPr lang="en-US"/>
        </a:p>
      </dgm:t>
    </dgm:pt>
    <dgm:pt modelId="{6321384B-1BD3-42FA-BC6B-18851EDFBFC6}" type="sibTrans" cxnId="{2DA648B4-730A-4AAC-A3A2-ABC8EE6E84B4}">
      <dgm:prSet/>
      <dgm:spPr/>
      <dgm:t>
        <a:bodyPr/>
        <a:lstStyle/>
        <a:p>
          <a:endParaRPr lang="en-US"/>
        </a:p>
      </dgm:t>
    </dgm:pt>
    <dgm:pt modelId="{D31A980B-3698-42C1-8C2C-123750C7CEB5}">
      <dgm:prSet/>
      <dgm:spPr/>
      <dgm:t>
        <a:bodyPr/>
        <a:lstStyle/>
        <a:p>
          <a:r>
            <a:rPr lang="en-US" b="1" i="0" baseline="0"/>
            <a:t>7.5. </a:t>
          </a:r>
          <a:r>
            <a:rPr lang="en-US" b="0" i="0" baseline="0"/>
            <a:t>DDR data shall be provided either in CSV format with appropriate headers or in electronic files that are formatted in conformance with C37.111, IEEE Standard Common Format for Transient Data Exchange (COMTRADE), revision C37.111-1999 or later</a:t>
          </a:r>
          <a:endParaRPr lang="en-US"/>
        </a:p>
      </dgm:t>
    </dgm:pt>
    <dgm:pt modelId="{1A14C1B6-8FC6-407E-AB45-9E93798B3640}" type="parTrans" cxnId="{5DBD8F68-175F-4FB2-B295-F0510EEA9259}">
      <dgm:prSet/>
      <dgm:spPr/>
      <dgm:t>
        <a:bodyPr/>
        <a:lstStyle/>
        <a:p>
          <a:endParaRPr lang="en-US"/>
        </a:p>
      </dgm:t>
    </dgm:pt>
    <dgm:pt modelId="{44542F7B-8CFF-4E50-A86A-C4E55647469B}" type="sibTrans" cxnId="{5DBD8F68-175F-4FB2-B295-F0510EEA9259}">
      <dgm:prSet/>
      <dgm:spPr/>
      <dgm:t>
        <a:bodyPr/>
        <a:lstStyle/>
        <a:p>
          <a:endParaRPr lang="en-US"/>
        </a:p>
      </dgm:t>
    </dgm:pt>
    <dgm:pt modelId="{E049D333-5B7C-4303-A7F1-945D0D013AFD}">
      <dgm:prSet/>
      <dgm:spPr/>
      <dgm:t>
        <a:bodyPr/>
        <a:lstStyle/>
        <a:p>
          <a:r>
            <a:rPr lang="en-US" b="1" i="0" baseline="0"/>
            <a:t>7.6. </a:t>
          </a:r>
          <a:r>
            <a:rPr lang="en-US" b="0" i="0" baseline="0"/>
            <a:t>Data files shall be named in conformance with C37.232, IEEE Standard for Common Format for Naming Time Sequence Data Files (COMNAME), revision C37.232-2011 or later</a:t>
          </a:r>
          <a:endParaRPr lang="en-US"/>
        </a:p>
      </dgm:t>
    </dgm:pt>
    <dgm:pt modelId="{B228192E-7DC0-4281-8625-0716FAF64304}" type="parTrans" cxnId="{73010E17-541C-4AC0-82DD-4DD000E3D5E6}">
      <dgm:prSet/>
      <dgm:spPr/>
      <dgm:t>
        <a:bodyPr/>
        <a:lstStyle/>
        <a:p>
          <a:endParaRPr lang="en-US"/>
        </a:p>
      </dgm:t>
    </dgm:pt>
    <dgm:pt modelId="{FA09FAFC-F997-4B9E-8858-67281C052A5B}" type="sibTrans" cxnId="{73010E17-541C-4AC0-82DD-4DD000E3D5E6}">
      <dgm:prSet/>
      <dgm:spPr/>
      <dgm:t>
        <a:bodyPr/>
        <a:lstStyle/>
        <a:p>
          <a:endParaRPr lang="en-US"/>
        </a:p>
      </dgm:t>
    </dgm:pt>
    <dgm:pt modelId="{D20044D5-2FEC-4B59-AE95-CE7C476BA041}" type="pres">
      <dgm:prSet presAssocID="{B6626FDC-C25B-46B7-907D-F113709768FD}" presName="linear" presStyleCnt="0">
        <dgm:presLayoutVars>
          <dgm:animLvl val="lvl"/>
          <dgm:resizeHandles val="exact"/>
        </dgm:presLayoutVars>
      </dgm:prSet>
      <dgm:spPr/>
    </dgm:pt>
    <dgm:pt modelId="{9DB8FB92-9729-457A-948E-D9E5ECC22613}" type="pres">
      <dgm:prSet presAssocID="{08E0D2B3-3F5C-432D-923A-D3ED3DED3558}" presName="parentText" presStyleLbl="node1" presStyleIdx="0" presStyleCnt="1">
        <dgm:presLayoutVars>
          <dgm:chMax val="0"/>
          <dgm:bulletEnabled val="1"/>
        </dgm:presLayoutVars>
      </dgm:prSet>
      <dgm:spPr>
        <a:prstGeom prst="rect">
          <a:avLst/>
        </a:prstGeom>
      </dgm:spPr>
    </dgm:pt>
    <dgm:pt modelId="{47D1BB81-59B9-4D73-8D9F-E62D8B5C8213}" type="pres">
      <dgm:prSet presAssocID="{08E0D2B3-3F5C-432D-923A-D3ED3DED3558}" presName="childText" presStyleLbl="revTx" presStyleIdx="0" presStyleCnt="1">
        <dgm:presLayoutVars>
          <dgm:bulletEnabled val="1"/>
        </dgm:presLayoutVars>
      </dgm:prSet>
      <dgm:spPr/>
    </dgm:pt>
  </dgm:ptLst>
  <dgm:cxnLst>
    <dgm:cxn modelId="{73010E17-541C-4AC0-82DD-4DD000E3D5E6}" srcId="{08E0D2B3-3F5C-432D-923A-D3ED3DED3558}" destId="{E049D333-5B7C-4303-A7F1-945D0D013AFD}" srcOrd="5" destOrd="0" parTransId="{B228192E-7DC0-4281-8625-0716FAF64304}" sibTransId="{FA09FAFC-F997-4B9E-8858-67281C052A5B}"/>
    <dgm:cxn modelId="{5DBD8F68-175F-4FB2-B295-F0510EEA9259}" srcId="{08E0D2B3-3F5C-432D-923A-D3ED3DED3558}" destId="{D31A980B-3698-42C1-8C2C-123750C7CEB5}" srcOrd="4" destOrd="0" parTransId="{1A14C1B6-8FC6-407E-AB45-9E93798B3640}" sibTransId="{44542F7B-8CFF-4E50-A86A-C4E55647469B}"/>
    <dgm:cxn modelId="{327D374D-E37F-4D6A-8366-E4365528C0EF}" type="presOf" srcId="{08E0D2B3-3F5C-432D-923A-D3ED3DED3558}" destId="{9DB8FB92-9729-457A-948E-D9E5ECC22613}" srcOrd="0" destOrd="0" presId="urn:microsoft.com/office/officeart/2005/8/layout/vList2"/>
    <dgm:cxn modelId="{FF784987-47A1-4FAF-B5C8-6AD40BF7EBF9}" type="presOf" srcId="{E049D333-5B7C-4303-A7F1-945D0D013AFD}" destId="{47D1BB81-59B9-4D73-8D9F-E62D8B5C8213}" srcOrd="0" destOrd="5" presId="urn:microsoft.com/office/officeart/2005/8/layout/vList2"/>
    <dgm:cxn modelId="{04A1698D-115B-4A2F-B5F8-12F9C23D4594}" type="presOf" srcId="{D31A980B-3698-42C1-8C2C-123750C7CEB5}" destId="{47D1BB81-59B9-4D73-8D9F-E62D8B5C8213}" srcOrd="0" destOrd="4" presId="urn:microsoft.com/office/officeart/2005/8/layout/vList2"/>
    <dgm:cxn modelId="{D56A8593-E043-4207-B1F6-5D1917030B9C}" type="presOf" srcId="{B6626FDC-C25B-46B7-907D-F113709768FD}" destId="{D20044D5-2FEC-4B59-AE95-CE7C476BA041}" srcOrd="0" destOrd="0" presId="urn:microsoft.com/office/officeart/2005/8/layout/vList2"/>
    <dgm:cxn modelId="{B30279A8-98B0-405F-BA4A-11136F5D4E50}" srcId="{B6626FDC-C25B-46B7-907D-F113709768FD}" destId="{08E0D2B3-3F5C-432D-923A-D3ED3DED3558}" srcOrd="0" destOrd="0" parTransId="{CDF5DE3E-DED7-43E3-8D0B-83AF5CF01C7D}" sibTransId="{A9348911-D6A5-48EB-988A-81D5FF0AFEE9}"/>
    <dgm:cxn modelId="{A60BB6A9-AA2B-44AE-85BF-D7CA5B836B28}" type="presOf" srcId="{FCE8CCA9-7D5F-42EA-A2A8-811F6210A9BE}" destId="{47D1BB81-59B9-4D73-8D9F-E62D8B5C8213}" srcOrd="0" destOrd="3" presId="urn:microsoft.com/office/officeart/2005/8/layout/vList2"/>
    <dgm:cxn modelId="{2DA648B4-730A-4AAC-A3A2-ABC8EE6E84B4}" srcId="{08E0D2B3-3F5C-432D-923A-D3ED3DED3558}" destId="{FCE8CCA9-7D5F-42EA-A2A8-811F6210A9BE}" srcOrd="3" destOrd="0" parTransId="{FF247C97-C26D-4E8D-AD9F-F1346EB7398E}" sibTransId="{6321384B-1BD3-42FA-BC6B-18851EDFBFC6}"/>
    <dgm:cxn modelId="{40D957B5-F8B8-4D9F-901C-58AE030C9A94}" type="presOf" srcId="{2213925F-8CFB-4695-AFCB-A6ACD21F901C}" destId="{47D1BB81-59B9-4D73-8D9F-E62D8B5C8213}" srcOrd="0" destOrd="1" presId="urn:microsoft.com/office/officeart/2005/8/layout/vList2"/>
    <dgm:cxn modelId="{1E49B6B9-3F51-4EB4-B323-CD6AAA04F00B}" type="presOf" srcId="{058CD2CD-739B-4172-82C7-045BE5EF82CB}" destId="{47D1BB81-59B9-4D73-8D9F-E62D8B5C8213}" srcOrd="0" destOrd="2" presId="urn:microsoft.com/office/officeart/2005/8/layout/vList2"/>
    <dgm:cxn modelId="{48CBE2BB-D85D-4870-A84A-55A3EE36F649}" type="presOf" srcId="{9CEF76D7-6A51-4C53-80A6-4D9BD7A6B423}" destId="{47D1BB81-59B9-4D73-8D9F-E62D8B5C8213}" srcOrd="0" destOrd="0" presId="urn:microsoft.com/office/officeart/2005/8/layout/vList2"/>
    <dgm:cxn modelId="{16F7C1BE-5726-4C08-90EC-ABD18785C9BC}" srcId="{08E0D2B3-3F5C-432D-923A-D3ED3DED3558}" destId="{9CEF76D7-6A51-4C53-80A6-4D9BD7A6B423}" srcOrd="0" destOrd="0" parTransId="{D7B1CE74-1862-4861-A893-44C4ED1B8DB2}" sibTransId="{0F5D4620-9D0A-4F44-9A65-759A8A063A9F}"/>
    <dgm:cxn modelId="{AD380DCA-0574-4E1C-A9BA-B1E58062F8F6}" srcId="{08E0D2B3-3F5C-432D-923A-D3ED3DED3558}" destId="{058CD2CD-739B-4172-82C7-045BE5EF82CB}" srcOrd="2" destOrd="0" parTransId="{0F40F858-679A-445F-9E6A-239359712E36}" sibTransId="{5AFA2BB0-DCFA-451A-AD32-3B4F2A7D915A}"/>
    <dgm:cxn modelId="{FDEFDBFD-928D-4AF3-A958-DE21AE0F9FB6}" srcId="{08E0D2B3-3F5C-432D-923A-D3ED3DED3558}" destId="{2213925F-8CFB-4695-AFCB-A6ACD21F901C}" srcOrd="1" destOrd="0" parTransId="{A3EFCE71-E35B-4348-9C10-6FFC2DC1067A}" sibTransId="{479E219F-692C-4A21-88A7-35497D0C2BA3}"/>
    <dgm:cxn modelId="{75FDAEFF-CE18-431E-BB55-A141A50F9B5E}" type="presParOf" srcId="{D20044D5-2FEC-4B59-AE95-CE7C476BA041}" destId="{9DB8FB92-9729-457A-948E-D9E5ECC22613}" srcOrd="0" destOrd="0" presId="urn:microsoft.com/office/officeart/2005/8/layout/vList2"/>
    <dgm:cxn modelId="{129532C8-C3E1-439B-B7E6-C98AF0DA2D52}" type="presParOf" srcId="{D20044D5-2FEC-4B59-AE95-CE7C476BA041}" destId="{47D1BB81-59B9-4D73-8D9F-E62D8B5C821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337D4-73F2-4DC3-92B9-EB31CAEB30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AF083-3710-45D8-8583-3B90D723FD1A}">
      <dgm:prSet/>
      <dgm:spPr>
        <a:solidFill>
          <a:srgbClr val="00549F"/>
        </a:solidFill>
      </dgm:spPr>
      <dgm:t>
        <a:bodyPr/>
        <a:lstStyle/>
        <a:p>
          <a:r>
            <a:rPr lang="en-US" b="1"/>
            <a:t>Key Takeaways</a:t>
          </a:r>
          <a:endParaRPr lang="en-US"/>
        </a:p>
      </dgm:t>
    </dgm:pt>
    <dgm:pt modelId="{64FB04B2-FDA2-4095-82C1-C2D88D5B7FAE}" type="parTrans" cxnId="{D6E24BFA-681F-4812-8AF9-E0BF0EAC5F4E}">
      <dgm:prSet/>
      <dgm:spPr/>
      <dgm:t>
        <a:bodyPr/>
        <a:lstStyle/>
        <a:p>
          <a:endParaRPr lang="en-US"/>
        </a:p>
      </dgm:t>
    </dgm:pt>
    <dgm:pt modelId="{DD1CD1EF-B703-4A68-8025-059DA4C8222C}" type="sibTrans" cxnId="{D6E24BFA-681F-4812-8AF9-E0BF0EAC5F4E}">
      <dgm:prSet/>
      <dgm:spPr/>
      <dgm:t>
        <a:bodyPr/>
        <a:lstStyle/>
        <a:p>
          <a:endParaRPr lang="en-US"/>
        </a:p>
      </dgm:t>
    </dgm:pt>
    <dgm:pt modelId="{30757679-4288-4249-BC7B-52515031DEBD}">
      <dgm:prSet/>
      <dgm:spPr/>
      <dgm:t>
        <a:bodyPr/>
        <a:lstStyle/>
        <a:p>
          <a:r>
            <a:rPr lang="en-US" dirty="0"/>
            <a:t>IEEE-2800-2022:</a:t>
          </a:r>
          <a:r>
            <a:rPr lang="en-US" b="0" dirty="0"/>
            <a:t> data retention longer than PRC-028, no reporting deadline</a:t>
          </a:r>
          <a:endParaRPr lang="en-US" dirty="0"/>
        </a:p>
      </dgm:t>
    </dgm:pt>
    <dgm:pt modelId="{EB78C24A-1391-46FA-9A72-8981CD57CE6E}" type="parTrans" cxnId="{FACDB433-ACB9-476A-A5A4-0BC1EFD5CEFB}">
      <dgm:prSet/>
      <dgm:spPr/>
      <dgm:t>
        <a:bodyPr/>
        <a:lstStyle/>
        <a:p>
          <a:endParaRPr lang="en-US"/>
        </a:p>
      </dgm:t>
    </dgm:pt>
    <dgm:pt modelId="{6FF0B18F-C2CB-4328-9368-140C62DE36C0}" type="sibTrans" cxnId="{FACDB433-ACB9-476A-A5A4-0BC1EFD5CEFB}">
      <dgm:prSet/>
      <dgm:spPr/>
      <dgm:t>
        <a:bodyPr/>
        <a:lstStyle/>
        <a:p>
          <a:endParaRPr lang="en-US"/>
        </a:p>
      </dgm:t>
    </dgm:pt>
    <dgm:pt modelId="{65410CE3-659F-477C-A22B-3D95C74A8DEF}">
      <dgm:prSet/>
      <dgm:spPr/>
      <dgm:t>
        <a:bodyPr/>
        <a:lstStyle/>
        <a:p>
          <a:r>
            <a:rPr lang="en-US" dirty="0"/>
            <a:t>NOGRR255:</a:t>
          </a:r>
          <a:r>
            <a:rPr lang="en-US" b="0" dirty="0"/>
            <a:t>  Future SER and FR data retention same as, reporting deadline shorter than PRC-028; Existing SER and FR, and future/existing DDR data retention and reporting deadline shorter than PRC-028</a:t>
          </a:r>
          <a:endParaRPr lang="en-US" dirty="0"/>
        </a:p>
      </dgm:t>
    </dgm:pt>
    <dgm:pt modelId="{80B0F486-709F-40C6-A22D-877C06E61B64}" type="parTrans" cxnId="{A771FAD4-56E1-4B84-A505-DCE15789C9D2}">
      <dgm:prSet/>
      <dgm:spPr/>
      <dgm:t>
        <a:bodyPr/>
        <a:lstStyle/>
        <a:p>
          <a:endParaRPr lang="en-US"/>
        </a:p>
      </dgm:t>
    </dgm:pt>
    <dgm:pt modelId="{27749411-8F88-4ED7-BD07-3C0AFD16CD5E}" type="sibTrans" cxnId="{A771FAD4-56E1-4B84-A505-DCE15789C9D2}">
      <dgm:prSet/>
      <dgm:spPr/>
      <dgm:t>
        <a:bodyPr/>
        <a:lstStyle/>
        <a:p>
          <a:endParaRPr lang="en-US"/>
        </a:p>
      </dgm:t>
    </dgm:pt>
    <dgm:pt modelId="{6CA31BAE-1ADB-49FB-A444-B5762DEADA5C}" type="pres">
      <dgm:prSet presAssocID="{B53337D4-73F2-4DC3-92B9-EB31CAEB3069}" presName="linear" presStyleCnt="0">
        <dgm:presLayoutVars>
          <dgm:animLvl val="lvl"/>
          <dgm:resizeHandles val="exact"/>
        </dgm:presLayoutVars>
      </dgm:prSet>
      <dgm:spPr/>
    </dgm:pt>
    <dgm:pt modelId="{24A8270F-5E0D-4605-83A3-35F5CED4DC1A}" type="pres">
      <dgm:prSet presAssocID="{E83AF083-3710-45D8-8583-3B90D723FD1A}" presName="parentText" presStyleLbl="node1" presStyleIdx="0" presStyleCnt="1">
        <dgm:presLayoutVars>
          <dgm:chMax val="0"/>
          <dgm:bulletEnabled val="1"/>
        </dgm:presLayoutVars>
      </dgm:prSet>
      <dgm:spPr>
        <a:prstGeom prst="rect">
          <a:avLst/>
        </a:prstGeom>
      </dgm:spPr>
    </dgm:pt>
    <dgm:pt modelId="{235EEFA0-4238-4A12-BBE2-77E6483DA8A2}" type="pres">
      <dgm:prSet presAssocID="{E83AF083-3710-45D8-8583-3B90D723FD1A}" presName="childText" presStyleLbl="revTx" presStyleIdx="0" presStyleCnt="1">
        <dgm:presLayoutVars>
          <dgm:bulletEnabled val="1"/>
        </dgm:presLayoutVars>
      </dgm:prSet>
      <dgm:spPr/>
    </dgm:pt>
  </dgm:ptLst>
  <dgm:cxnLst>
    <dgm:cxn modelId="{FACDB433-ACB9-476A-A5A4-0BC1EFD5CEFB}" srcId="{E83AF083-3710-45D8-8583-3B90D723FD1A}" destId="{30757679-4288-4249-BC7B-52515031DEBD}" srcOrd="0" destOrd="0" parTransId="{EB78C24A-1391-46FA-9A72-8981CD57CE6E}" sibTransId="{6FF0B18F-C2CB-4328-9368-140C62DE36C0}"/>
    <dgm:cxn modelId="{EA411969-3E50-4724-9591-E719EDADA8DE}" type="presOf" srcId="{65410CE3-659F-477C-A22B-3D95C74A8DEF}" destId="{235EEFA0-4238-4A12-BBE2-77E6483DA8A2}" srcOrd="0" destOrd="1" presId="urn:microsoft.com/office/officeart/2005/8/layout/vList2"/>
    <dgm:cxn modelId="{E156E59F-3B99-4735-AAFF-910FC7067290}" type="presOf" srcId="{30757679-4288-4249-BC7B-52515031DEBD}" destId="{235EEFA0-4238-4A12-BBE2-77E6483DA8A2}" srcOrd="0" destOrd="0" presId="urn:microsoft.com/office/officeart/2005/8/layout/vList2"/>
    <dgm:cxn modelId="{7A1DEAAC-FAEF-41D4-8133-DC43B95BDE5B}" type="presOf" srcId="{E83AF083-3710-45D8-8583-3B90D723FD1A}" destId="{24A8270F-5E0D-4605-83A3-35F5CED4DC1A}" srcOrd="0" destOrd="0" presId="urn:microsoft.com/office/officeart/2005/8/layout/vList2"/>
    <dgm:cxn modelId="{F27B41C5-1E95-4DFF-8303-384A354720D5}" type="presOf" srcId="{B53337D4-73F2-4DC3-92B9-EB31CAEB3069}" destId="{6CA31BAE-1ADB-49FB-A444-B5762DEADA5C}" srcOrd="0" destOrd="0" presId="urn:microsoft.com/office/officeart/2005/8/layout/vList2"/>
    <dgm:cxn modelId="{A771FAD4-56E1-4B84-A505-DCE15789C9D2}" srcId="{E83AF083-3710-45D8-8583-3B90D723FD1A}" destId="{65410CE3-659F-477C-A22B-3D95C74A8DEF}" srcOrd="1" destOrd="0" parTransId="{80B0F486-709F-40C6-A22D-877C06E61B64}" sibTransId="{27749411-8F88-4ED7-BD07-3C0AFD16CD5E}"/>
    <dgm:cxn modelId="{D6E24BFA-681F-4812-8AF9-E0BF0EAC5F4E}" srcId="{B53337D4-73F2-4DC3-92B9-EB31CAEB3069}" destId="{E83AF083-3710-45D8-8583-3B90D723FD1A}" srcOrd="0" destOrd="0" parTransId="{64FB04B2-FDA2-4095-82C1-C2D88D5B7FAE}" sibTransId="{DD1CD1EF-B703-4A68-8025-059DA4C8222C}"/>
    <dgm:cxn modelId="{3B7471E6-5390-4EBD-82AC-6387C9B4AED1}" type="presParOf" srcId="{6CA31BAE-1ADB-49FB-A444-B5762DEADA5C}" destId="{24A8270F-5E0D-4605-83A3-35F5CED4DC1A}" srcOrd="0" destOrd="0" presId="urn:microsoft.com/office/officeart/2005/8/layout/vList2"/>
    <dgm:cxn modelId="{54D987B0-1D0C-4303-8414-0BA99BB201EF}" type="presParOf" srcId="{6CA31BAE-1ADB-49FB-A444-B5762DEADA5C}" destId="{235EEFA0-4238-4A12-BBE2-77E6483DA8A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DC6AA2-6C79-495C-A63A-64431C8F1A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2E91D4-F15D-4578-85A6-74B1E209B672}">
      <dgm:prSet/>
      <dgm:spPr>
        <a:solidFill>
          <a:srgbClr val="00549F"/>
        </a:solidFill>
      </dgm:spPr>
      <dgm:t>
        <a:bodyPr/>
        <a:lstStyle/>
        <a:p>
          <a:r>
            <a:rPr lang="en-US" b="1"/>
            <a:t>Key Takeaways</a:t>
          </a:r>
          <a:endParaRPr lang="en-US"/>
        </a:p>
      </dgm:t>
    </dgm:pt>
    <dgm:pt modelId="{B20299E5-E310-4542-8B54-58649EEB9D6C}" type="parTrans" cxnId="{F8B59D62-32B7-42F1-8B83-9A120778E43E}">
      <dgm:prSet/>
      <dgm:spPr/>
      <dgm:t>
        <a:bodyPr/>
        <a:lstStyle/>
        <a:p>
          <a:endParaRPr lang="en-US"/>
        </a:p>
      </dgm:t>
    </dgm:pt>
    <dgm:pt modelId="{A220E1CB-02AA-46D4-92A9-C0E021CBBC32}" type="sibTrans" cxnId="{F8B59D62-32B7-42F1-8B83-9A120778E43E}">
      <dgm:prSet/>
      <dgm:spPr/>
      <dgm:t>
        <a:bodyPr/>
        <a:lstStyle/>
        <a:p>
          <a:endParaRPr lang="en-US"/>
        </a:p>
      </dgm:t>
    </dgm:pt>
    <dgm:pt modelId="{856E7186-1408-4CA5-B54E-5485263AD4E4}">
      <dgm:prSet/>
      <dgm:spPr/>
      <dgm:t>
        <a:bodyPr/>
        <a:lstStyle/>
        <a:p>
          <a:r>
            <a:rPr lang="en-US" dirty="0"/>
            <a:t>IEEE-2800-2022:</a:t>
          </a:r>
          <a:r>
            <a:rPr lang="en-US" b="0" dirty="0"/>
            <a:t> no repair deadline</a:t>
          </a:r>
          <a:endParaRPr lang="en-US" dirty="0"/>
        </a:p>
      </dgm:t>
    </dgm:pt>
    <dgm:pt modelId="{44D54286-1A87-4F34-BA06-888CEB83DE1E}" type="parTrans" cxnId="{28A2EF8B-1629-4649-B039-51224DF7F315}">
      <dgm:prSet/>
      <dgm:spPr/>
      <dgm:t>
        <a:bodyPr/>
        <a:lstStyle/>
        <a:p>
          <a:endParaRPr lang="en-US"/>
        </a:p>
      </dgm:t>
    </dgm:pt>
    <dgm:pt modelId="{AC2C996C-8738-49FE-AA48-2CD757943EA5}" type="sibTrans" cxnId="{28A2EF8B-1629-4649-B039-51224DF7F315}">
      <dgm:prSet/>
      <dgm:spPr/>
      <dgm:t>
        <a:bodyPr/>
        <a:lstStyle/>
        <a:p>
          <a:endParaRPr lang="en-US"/>
        </a:p>
      </dgm:t>
    </dgm:pt>
    <dgm:pt modelId="{8F8C72BF-E6D2-4DA5-90F6-212452FA3EDF}">
      <dgm:prSet/>
      <dgm:spPr/>
      <dgm:t>
        <a:bodyPr/>
        <a:lstStyle/>
        <a:p>
          <a:r>
            <a:rPr lang="en-US" dirty="0"/>
            <a:t>NOGRR255:</a:t>
          </a:r>
          <a:r>
            <a:rPr lang="en-US" b="0" dirty="0"/>
            <a:t> continuous monitoring, and similar repair deadline to PRC-028</a:t>
          </a:r>
          <a:endParaRPr lang="en-US" dirty="0"/>
        </a:p>
      </dgm:t>
    </dgm:pt>
    <dgm:pt modelId="{3C001F2C-A64F-4696-90DD-58298AC4CE1A}" type="parTrans" cxnId="{2121AABF-2FFE-4CFB-BCE1-58E74FC4A9F9}">
      <dgm:prSet/>
      <dgm:spPr/>
      <dgm:t>
        <a:bodyPr/>
        <a:lstStyle/>
        <a:p>
          <a:endParaRPr lang="en-US"/>
        </a:p>
      </dgm:t>
    </dgm:pt>
    <dgm:pt modelId="{B011E46B-4AD9-4FED-B2CE-B6C2E4FF1BB7}" type="sibTrans" cxnId="{2121AABF-2FFE-4CFB-BCE1-58E74FC4A9F9}">
      <dgm:prSet/>
      <dgm:spPr/>
      <dgm:t>
        <a:bodyPr/>
        <a:lstStyle/>
        <a:p>
          <a:endParaRPr lang="en-US"/>
        </a:p>
      </dgm:t>
    </dgm:pt>
    <dgm:pt modelId="{F965EC69-0F0E-4EF9-A18F-6D36056CFE6A}" type="pres">
      <dgm:prSet presAssocID="{B0DC6AA2-6C79-495C-A63A-64431C8F1A7F}" presName="linear" presStyleCnt="0">
        <dgm:presLayoutVars>
          <dgm:animLvl val="lvl"/>
          <dgm:resizeHandles val="exact"/>
        </dgm:presLayoutVars>
      </dgm:prSet>
      <dgm:spPr/>
    </dgm:pt>
    <dgm:pt modelId="{630E2EC4-157F-469B-A566-9DC7FE905126}" type="pres">
      <dgm:prSet presAssocID="{972E91D4-F15D-4578-85A6-74B1E209B672}" presName="parentText" presStyleLbl="node1" presStyleIdx="0" presStyleCnt="1">
        <dgm:presLayoutVars>
          <dgm:chMax val="0"/>
          <dgm:bulletEnabled val="1"/>
        </dgm:presLayoutVars>
      </dgm:prSet>
      <dgm:spPr>
        <a:prstGeom prst="rect">
          <a:avLst/>
        </a:prstGeom>
      </dgm:spPr>
    </dgm:pt>
    <dgm:pt modelId="{B0B8FFB9-033F-4414-A7CD-79734ECF6AE1}" type="pres">
      <dgm:prSet presAssocID="{972E91D4-F15D-4578-85A6-74B1E209B672}" presName="childText" presStyleLbl="revTx" presStyleIdx="0" presStyleCnt="1">
        <dgm:presLayoutVars>
          <dgm:bulletEnabled val="1"/>
        </dgm:presLayoutVars>
      </dgm:prSet>
      <dgm:spPr/>
    </dgm:pt>
  </dgm:ptLst>
  <dgm:cxnLst>
    <dgm:cxn modelId="{BCD8ED3C-5B9E-4FBC-807A-A368CA992BA5}" type="presOf" srcId="{8F8C72BF-E6D2-4DA5-90F6-212452FA3EDF}" destId="{B0B8FFB9-033F-4414-A7CD-79734ECF6AE1}" srcOrd="0" destOrd="1" presId="urn:microsoft.com/office/officeart/2005/8/layout/vList2"/>
    <dgm:cxn modelId="{F8B59D62-32B7-42F1-8B83-9A120778E43E}" srcId="{B0DC6AA2-6C79-495C-A63A-64431C8F1A7F}" destId="{972E91D4-F15D-4578-85A6-74B1E209B672}" srcOrd="0" destOrd="0" parTransId="{B20299E5-E310-4542-8B54-58649EEB9D6C}" sibTransId="{A220E1CB-02AA-46D4-92A9-C0E021CBBC32}"/>
    <dgm:cxn modelId="{28A2EF8B-1629-4649-B039-51224DF7F315}" srcId="{972E91D4-F15D-4578-85A6-74B1E209B672}" destId="{856E7186-1408-4CA5-B54E-5485263AD4E4}" srcOrd="0" destOrd="0" parTransId="{44D54286-1A87-4F34-BA06-888CEB83DE1E}" sibTransId="{AC2C996C-8738-49FE-AA48-2CD757943EA5}"/>
    <dgm:cxn modelId="{D9E273AA-81B7-4BC7-B769-0DC7D44D34D6}" type="presOf" srcId="{856E7186-1408-4CA5-B54E-5485263AD4E4}" destId="{B0B8FFB9-033F-4414-A7CD-79734ECF6AE1}" srcOrd="0" destOrd="0" presId="urn:microsoft.com/office/officeart/2005/8/layout/vList2"/>
    <dgm:cxn modelId="{2121AABF-2FFE-4CFB-BCE1-58E74FC4A9F9}" srcId="{972E91D4-F15D-4578-85A6-74B1E209B672}" destId="{8F8C72BF-E6D2-4DA5-90F6-212452FA3EDF}" srcOrd="1" destOrd="0" parTransId="{3C001F2C-A64F-4696-90DD-58298AC4CE1A}" sibTransId="{B011E46B-4AD9-4FED-B2CE-B6C2E4FF1BB7}"/>
    <dgm:cxn modelId="{817079DC-826D-482A-8446-8155751808E1}" type="presOf" srcId="{972E91D4-F15D-4578-85A6-74B1E209B672}" destId="{630E2EC4-157F-469B-A566-9DC7FE905126}" srcOrd="0" destOrd="0" presId="urn:microsoft.com/office/officeart/2005/8/layout/vList2"/>
    <dgm:cxn modelId="{3B8749F6-A97E-43CB-B244-E534FA71E59C}" type="presOf" srcId="{B0DC6AA2-6C79-495C-A63A-64431C8F1A7F}" destId="{F965EC69-0F0E-4EF9-A18F-6D36056CFE6A}" srcOrd="0" destOrd="0" presId="urn:microsoft.com/office/officeart/2005/8/layout/vList2"/>
    <dgm:cxn modelId="{689EAA43-9E71-480C-8D7C-D9D3E30A2148}" type="presParOf" srcId="{F965EC69-0F0E-4EF9-A18F-6D36056CFE6A}" destId="{630E2EC4-157F-469B-A566-9DC7FE905126}" srcOrd="0" destOrd="0" presId="urn:microsoft.com/office/officeart/2005/8/layout/vList2"/>
    <dgm:cxn modelId="{E2280453-E81F-41C1-9D80-7B96C8101744}" type="presParOf" srcId="{F965EC69-0F0E-4EF9-A18F-6D36056CFE6A}" destId="{B0B8FFB9-033F-4414-A7CD-79734ECF6AE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58306-3C5C-4490-A822-B2D16AE3D9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76CF36-1963-42FF-BA40-C962EA298562}">
      <dgm:prSet/>
      <dgm:spPr>
        <a:solidFill>
          <a:srgbClr val="00549F"/>
        </a:solidFill>
      </dgm:spPr>
      <dgm:t>
        <a:bodyPr/>
        <a:lstStyle/>
        <a:p>
          <a:r>
            <a:rPr lang="en-US" b="1"/>
            <a:t>Key Takeaways</a:t>
          </a:r>
          <a:endParaRPr lang="en-US"/>
        </a:p>
      </dgm:t>
    </dgm:pt>
    <dgm:pt modelId="{9C2DEE3D-AA17-40D0-A9EC-FF3FBC3A90FC}" type="parTrans" cxnId="{0553AEFF-7806-4817-A824-1BD3AB15589E}">
      <dgm:prSet/>
      <dgm:spPr/>
      <dgm:t>
        <a:bodyPr/>
        <a:lstStyle/>
        <a:p>
          <a:endParaRPr lang="en-US"/>
        </a:p>
      </dgm:t>
    </dgm:pt>
    <dgm:pt modelId="{C2E6163C-3BB7-4C31-A28F-91139D6D11FE}" type="sibTrans" cxnId="{0553AEFF-7806-4817-A824-1BD3AB15589E}">
      <dgm:prSet/>
      <dgm:spPr/>
      <dgm:t>
        <a:bodyPr/>
        <a:lstStyle/>
        <a:p>
          <a:endParaRPr lang="en-US"/>
        </a:p>
      </dgm:t>
    </dgm:pt>
    <dgm:pt modelId="{FA576B39-F531-46FF-8605-6E5DF0132BAB}">
      <dgm:prSet/>
      <dgm:spPr/>
      <dgm:t>
        <a:bodyPr/>
        <a:lstStyle/>
        <a:p>
          <a:r>
            <a:rPr lang="en-US" dirty="0"/>
            <a:t>IEEE-2800-2022:</a:t>
          </a:r>
          <a:r>
            <a:rPr lang="en-US" b="0" dirty="0"/>
            <a:t> more general data requirements than PRC-028, future units only</a:t>
          </a:r>
          <a:endParaRPr lang="en-US" dirty="0"/>
        </a:p>
      </dgm:t>
    </dgm:pt>
    <dgm:pt modelId="{728B4C2E-57F6-4B3D-BE17-086264148369}" type="parTrans" cxnId="{ED9AF251-C38F-4694-B407-37BDBAFBC9F3}">
      <dgm:prSet/>
      <dgm:spPr/>
      <dgm:t>
        <a:bodyPr/>
        <a:lstStyle/>
        <a:p>
          <a:endParaRPr lang="en-US"/>
        </a:p>
      </dgm:t>
    </dgm:pt>
    <dgm:pt modelId="{351C2BCC-3C68-4CC3-A4E8-01E574E912C6}" type="sibTrans" cxnId="{ED9AF251-C38F-4694-B407-37BDBAFBC9F3}">
      <dgm:prSet/>
      <dgm:spPr/>
      <dgm:t>
        <a:bodyPr/>
        <a:lstStyle/>
        <a:p>
          <a:endParaRPr lang="en-US"/>
        </a:p>
      </dgm:t>
    </dgm:pt>
    <dgm:pt modelId="{16B40E2D-23A8-4F06-8788-BCE6C9F5392B}">
      <dgm:prSet/>
      <dgm:spPr/>
      <dgm:t>
        <a:bodyPr/>
        <a:lstStyle/>
        <a:p>
          <a:r>
            <a:rPr lang="en-US" dirty="0"/>
            <a:t>NOGRR255:</a:t>
          </a:r>
          <a:r>
            <a:rPr lang="en-US" b="0" dirty="0"/>
            <a:t> similar to PRC-028 for existing and future units</a:t>
          </a:r>
          <a:endParaRPr lang="en-US" dirty="0"/>
        </a:p>
      </dgm:t>
    </dgm:pt>
    <dgm:pt modelId="{85044916-80EC-4454-A7CC-1DFFCD66E46C}" type="parTrans" cxnId="{65C16C92-3EEE-467B-8A2D-0E9F2F42E109}">
      <dgm:prSet/>
      <dgm:spPr/>
      <dgm:t>
        <a:bodyPr/>
        <a:lstStyle/>
        <a:p>
          <a:endParaRPr lang="en-US"/>
        </a:p>
      </dgm:t>
    </dgm:pt>
    <dgm:pt modelId="{5CB78D70-E155-4CA7-9CD4-F3736B0ECC91}" type="sibTrans" cxnId="{65C16C92-3EEE-467B-8A2D-0E9F2F42E109}">
      <dgm:prSet/>
      <dgm:spPr/>
      <dgm:t>
        <a:bodyPr/>
        <a:lstStyle/>
        <a:p>
          <a:endParaRPr lang="en-US"/>
        </a:p>
      </dgm:t>
    </dgm:pt>
    <dgm:pt modelId="{A8F96B84-DA5A-4AE7-BC7C-CCED8E652F08}" type="pres">
      <dgm:prSet presAssocID="{EAF58306-3C5C-4490-A822-B2D16AE3D9D2}" presName="linear" presStyleCnt="0">
        <dgm:presLayoutVars>
          <dgm:animLvl val="lvl"/>
          <dgm:resizeHandles val="exact"/>
        </dgm:presLayoutVars>
      </dgm:prSet>
      <dgm:spPr/>
    </dgm:pt>
    <dgm:pt modelId="{9A82F693-A14D-464D-BA99-814F96C63C0F}" type="pres">
      <dgm:prSet presAssocID="{1D76CF36-1963-42FF-BA40-C962EA298562}" presName="parentText" presStyleLbl="node1" presStyleIdx="0" presStyleCnt="1">
        <dgm:presLayoutVars>
          <dgm:chMax val="0"/>
          <dgm:bulletEnabled val="1"/>
        </dgm:presLayoutVars>
      </dgm:prSet>
      <dgm:spPr>
        <a:prstGeom prst="rect">
          <a:avLst/>
        </a:prstGeom>
      </dgm:spPr>
    </dgm:pt>
    <dgm:pt modelId="{8BF37BBF-80AA-40F9-A543-82578013B44C}" type="pres">
      <dgm:prSet presAssocID="{1D76CF36-1963-42FF-BA40-C962EA298562}" presName="childText" presStyleLbl="revTx" presStyleIdx="0" presStyleCnt="1">
        <dgm:presLayoutVars>
          <dgm:bulletEnabled val="1"/>
        </dgm:presLayoutVars>
      </dgm:prSet>
      <dgm:spPr/>
    </dgm:pt>
  </dgm:ptLst>
  <dgm:cxnLst>
    <dgm:cxn modelId="{7871CF06-6E53-450C-8E81-E5EE450FB5DF}" type="presOf" srcId="{16B40E2D-23A8-4F06-8788-BCE6C9F5392B}" destId="{8BF37BBF-80AA-40F9-A543-82578013B44C}" srcOrd="0" destOrd="1" presId="urn:microsoft.com/office/officeart/2005/8/layout/vList2"/>
    <dgm:cxn modelId="{E76CFF32-A8A1-4DFD-9266-6493D5CAF728}" type="presOf" srcId="{1D76CF36-1963-42FF-BA40-C962EA298562}" destId="{9A82F693-A14D-464D-BA99-814F96C63C0F}" srcOrd="0" destOrd="0" presId="urn:microsoft.com/office/officeart/2005/8/layout/vList2"/>
    <dgm:cxn modelId="{3892516C-F8F8-4760-86B9-7AC8D1DF366C}" type="presOf" srcId="{EAF58306-3C5C-4490-A822-B2D16AE3D9D2}" destId="{A8F96B84-DA5A-4AE7-BC7C-CCED8E652F08}" srcOrd="0" destOrd="0" presId="urn:microsoft.com/office/officeart/2005/8/layout/vList2"/>
    <dgm:cxn modelId="{ED9AF251-C38F-4694-B407-37BDBAFBC9F3}" srcId="{1D76CF36-1963-42FF-BA40-C962EA298562}" destId="{FA576B39-F531-46FF-8605-6E5DF0132BAB}" srcOrd="0" destOrd="0" parTransId="{728B4C2E-57F6-4B3D-BE17-086264148369}" sibTransId="{351C2BCC-3C68-4CC3-A4E8-01E574E912C6}"/>
    <dgm:cxn modelId="{65C16C92-3EEE-467B-8A2D-0E9F2F42E109}" srcId="{1D76CF36-1963-42FF-BA40-C962EA298562}" destId="{16B40E2D-23A8-4F06-8788-BCE6C9F5392B}" srcOrd="1" destOrd="0" parTransId="{85044916-80EC-4454-A7CC-1DFFCD66E46C}" sibTransId="{5CB78D70-E155-4CA7-9CD4-F3736B0ECC91}"/>
    <dgm:cxn modelId="{1899ECBD-29B6-435A-8095-5CF0FDBF20C5}" type="presOf" srcId="{FA576B39-F531-46FF-8605-6E5DF0132BAB}" destId="{8BF37BBF-80AA-40F9-A543-82578013B44C}" srcOrd="0" destOrd="0" presId="urn:microsoft.com/office/officeart/2005/8/layout/vList2"/>
    <dgm:cxn modelId="{0553AEFF-7806-4817-A824-1BD3AB15589E}" srcId="{EAF58306-3C5C-4490-A822-B2D16AE3D9D2}" destId="{1D76CF36-1963-42FF-BA40-C962EA298562}" srcOrd="0" destOrd="0" parTransId="{9C2DEE3D-AA17-40D0-A9EC-FF3FBC3A90FC}" sibTransId="{C2E6163C-3BB7-4C31-A28F-91139D6D11FE}"/>
    <dgm:cxn modelId="{1547FF45-E132-4089-89AF-1B5599EE79D7}" type="presParOf" srcId="{A8F96B84-DA5A-4AE7-BC7C-CCED8E652F08}" destId="{9A82F693-A14D-464D-BA99-814F96C63C0F}" srcOrd="0" destOrd="0" presId="urn:microsoft.com/office/officeart/2005/8/layout/vList2"/>
    <dgm:cxn modelId="{0EDF1403-5AB3-45FF-9B97-CA67F3912E76}" type="presParOf" srcId="{A8F96B84-DA5A-4AE7-BC7C-CCED8E652F08}" destId="{8BF37BBF-80AA-40F9-A543-82578013B44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8E82E-94C2-4E55-A705-0EB3FB7BC30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639EE88-A93F-413D-8F4C-1B3C760C586F}">
      <dgm:prSet/>
      <dgm:spPr>
        <a:solidFill>
          <a:srgbClr val="00549F"/>
        </a:solidFill>
      </dgm:spPr>
      <dgm:t>
        <a:bodyPr/>
        <a:lstStyle/>
        <a:p>
          <a:r>
            <a:rPr lang="en-US" b="1" i="0" baseline="0" dirty="0"/>
            <a:t>R2. </a:t>
          </a:r>
          <a:r>
            <a:rPr lang="en-US" b="0" i="0" baseline="0" dirty="0"/>
            <a:t>Each Generator Owner shall have triggered fault recording (FR) data to determine the following electrical quantities for Elements that it owns:</a:t>
          </a:r>
          <a:endParaRPr lang="en-US" dirty="0"/>
        </a:p>
      </dgm:t>
    </dgm:pt>
    <dgm:pt modelId="{B70962DF-4CF5-4844-8380-3A753C18D10B}" type="parTrans" cxnId="{A856A50B-74E2-457A-9A8B-6611498AA12E}">
      <dgm:prSet/>
      <dgm:spPr/>
      <dgm:t>
        <a:bodyPr/>
        <a:lstStyle/>
        <a:p>
          <a:endParaRPr lang="en-US"/>
        </a:p>
      </dgm:t>
    </dgm:pt>
    <dgm:pt modelId="{25DB015F-426F-407B-AC9C-905A93BBD3B4}" type="sibTrans" cxnId="{A856A50B-74E2-457A-9A8B-6611498AA12E}">
      <dgm:prSet/>
      <dgm:spPr/>
      <dgm:t>
        <a:bodyPr/>
        <a:lstStyle/>
        <a:p>
          <a:endParaRPr lang="en-US"/>
        </a:p>
      </dgm:t>
    </dgm:pt>
    <dgm:pt modelId="{2B3C5CEF-72C9-4EAD-B020-9676CFD3C272}">
      <dgm:prSet/>
      <dgm:spPr>
        <a:solidFill>
          <a:srgbClr val="6F8EC2"/>
        </a:solidFill>
      </dgm:spPr>
      <dgm:t>
        <a:bodyPr/>
        <a:lstStyle/>
        <a:p>
          <a:r>
            <a:rPr lang="en-US" b="1" i="0" baseline="0" dirty="0"/>
            <a:t>2.1. </a:t>
          </a:r>
          <a:r>
            <a:rPr lang="en-US" b="1" i="0" u="sng" baseline="0" dirty="0"/>
            <a:t>High-side of the main power transformer </a:t>
          </a:r>
          <a:r>
            <a:rPr lang="en-US" b="0" i="0" baseline="0" dirty="0"/>
            <a:t>FR data: </a:t>
          </a:r>
          <a:endParaRPr lang="en-US" dirty="0"/>
        </a:p>
      </dgm:t>
    </dgm:pt>
    <dgm:pt modelId="{087A7D94-87AE-42B0-A4AC-102582A43929}" type="parTrans" cxnId="{D7827FD4-9FF6-4D8C-B309-638677962825}">
      <dgm:prSet/>
      <dgm:spPr/>
      <dgm:t>
        <a:bodyPr/>
        <a:lstStyle/>
        <a:p>
          <a:endParaRPr lang="en-US"/>
        </a:p>
      </dgm:t>
    </dgm:pt>
    <dgm:pt modelId="{26FB8727-2318-4B98-AE3D-1159D7C5AF34}" type="sibTrans" cxnId="{D7827FD4-9FF6-4D8C-B309-638677962825}">
      <dgm:prSet/>
      <dgm:spPr/>
      <dgm:t>
        <a:bodyPr/>
        <a:lstStyle/>
        <a:p>
          <a:endParaRPr lang="en-US"/>
        </a:p>
      </dgm:t>
    </dgm:pt>
    <dgm:pt modelId="{16657F43-3D49-455C-BD16-0C8F7CD37147}">
      <dgm:prSet/>
      <dgm:spPr>
        <a:solidFill>
          <a:srgbClr val="6F8EC2"/>
        </a:solidFill>
      </dgm:spPr>
      <dgm:t>
        <a:bodyPr/>
        <a:lstStyle/>
        <a:p>
          <a:pPr>
            <a:buClr>
              <a:srgbClr val="6F8EC2"/>
            </a:buClr>
          </a:pPr>
          <a:r>
            <a:rPr lang="en-US" b="1" i="0" baseline="0" dirty="0"/>
            <a:t>2.1.1. </a:t>
          </a:r>
          <a:r>
            <a:rPr lang="en-US" b="0" i="0" baseline="0" dirty="0"/>
            <a:t>Phase-to-neutral voltage for each phase </a:t>
          </a:r>
          <a:endParaRPr lang="en-US" dirty="0"/>
        </a:p>
      </dgm:t>
    </dgm:pt>
    <dgm:pt modelId="{EC24DA56-AC2A-49D2-8A8B-8E2FCAEEA39E}" type="parTrans" cxnId="{BD6347E5-8996-481B-AD3E-499CF882656E}">
      <dgm:prSet/>
      <dgm:spPr/>
      <dgm:t>
        <a:bodyPr/>
        <a:lstStyle/>
        <a:p>
          <a:endParaRPr lang="en-US"/>
        </a:p>
      </dgm:t>
    </dgm:pt>
    <dgm:pt modelId="{432ACB9E-99C4-48A4-9DCD-46C94E46AC09}" type="sibTrans" cxnId="{BD6347E5-8996-481B-AD3E-499CF882656E}">
      <dgm:prSet/>
      <dgm:spPr/>
      <dgm:t>
        <a:bodyPr/>
        <a:lstStyle/>
        <a:p>
          <a:endParaRPr lang="en-US"/>
        </a:p>
      </dgm:t>
    </dgm:pt>
    <dgm:pt modelId="{B7EC8066-5040-43B8-BB25-D8086FF5692A}">
      <dgm:prSet/>
      <dgm:spPr>
        <a:solidFill>
          <a:srgbClr val="6F8EC2"/>
        </a:solidFill>
      </dgm:spPr>
      <dgm:t>
        <a:bodyPr/>
        <a:lstStyle/>
        <a:p>
          <a:pPr>
            <a:buClr>
              <a:srgbClr val="6F8EC2"/>
            </a:buClr>
          </a:pPr>
          <a:r>
            <a:rPr lang="en-US" b="1" i="0" baseline="0" dirty="0"/>
            <a:t>2.1.2. </a:t>
          </a:r>
          <a:r>
            <a:rPr lang="en-US" b="0" i="0" baseline="0" dirty="0"/>
            <a:t>Each phase current and the residual or neutral current</a:t>
          </a:r>
          <a:endParaRPr lang="en-US" dirty="0"/>
        </a:p>
      </dgm:t>
    </dgm:pt>
    <dgm:pt modelId="{73E43A4E-74C9-4CA4-8B02-9BFF54670AC5}" type="parTrans" cxnId="{10EFCDD4-72AF-45D2-BC30-2E435180A084}">
      <dgm:prSet/>
      <dgm:spPr/>
      <dgm:t>
        <a:bodyPr/>
        <a:lstStyle/>
        <a:p>
          <a:endParaRPr lang="en-US"/>
        </a:p>
      </dgm:t>
    </dgm:pt>
    <dgm:pt modelId="{7C6FD27C-B9F9-46A9-8A3C-84E77523D097}" type="sibTrans" cxnId="{10EFCDD4-72AF-45D2-BC30-2E435180A084}">
      <dgm:prSet/>
      <dgm:spPr/>
      <dgm:t>
        <a:bodyPr/>
        <a:lstStyle/>
        <a:p>
          <a:endParaRPr lang="en-US"/>
        </a:p>
      </dgm:t>
    </dgm:pt>
    <dgm:pt modelId="{9ECDD366-72E2-4F1E-B13F-7E26FB12B835}">
      <dgm:prSet/>
      <dgm:spPr>
        <a:solidFill>
          <a:srgbClr val="6F8EC2"/>
        </a:solidFill>
      </dgm:spPr>
      <dgm:t>
        <a:bodyPr/>
        <a:lstStyle/>
        <a:p>
          <a:pPr>
            <a:buClr>
              <a:srgbClr val="6F8EC2"/>
            </a:buClr>
          </a:pPr>
          <a:r>
            <a:rPr lang="en-US" b="1" i="0" baseline="0" dirty="0"/>
            <a:t>2.1.3. </a:t>
          </a:r>
          <a:r>
            <a:rPr lang="en-US" b="0" i="0" baseline="0" dirty="0"/>
            <a:t>Real and Reactive Power expressed on a three-phase basis </a:t>
          </a:r>
          <a:endParaRPr lang="en-US" dirty="0"/>
        </a:p>
      </dgm:t>
    </dgm:pt>
    <dgm:pt modelId="{7CFF2269-89BB-4C85-8C09-38030DCCCFDC}" type="parTrans" cxnId="{1164579E-BC80-41C1-BBBB-E1888635407C}">
      <dgm:prSet/>
      <dgm:spPr/>
      <dgm:t>
        <a:bodyPr/>
        <a:lstStyle/>
        <a:p>
          <a:endParaRPr lang="en-US"/>
        </a:p>
      </dgm:t>
    </dgm:pt>
    <dgm:pt modelId="{A1216409-C398-4501-B66B-90003318E41D}" type="sibTrans" cxnId="{1164579E-BC80-41C1-BBBB-E1888635407C}">
      <dgm:prSet/>
      <dgm:spPr/>
      <dgm:t>
        <a:bodyPr/>
        <a:lstStyle/>
        <a:p>
          <a:endParaRPr lang="en-US"/>
        </a:p>
      </dgm:t>
    </dgm:pt>
    <dgm:pt modelId="{44831B43-BFF7-4187-8BB7-3DA21B053862}">
      <dgm:prSet/>
      <dgm:spPr>
        <a:solidFill>
          <a:srgbClr val="6F8EC2"/>
        </a:solidFill>
      </dgm:spPr>
      <dgm:t>
        <a:bodyPr/>
        <a:lstStyle/>
        <a:p>
          <a:r>
            <a:rPr lang="en-US" b="1" i="0" baseline="0" dirty="0"/>
            <a:t>2.2. </a:t>
          </a:r>
          <a:r>
            <a:rPr lang="en-US" b="1" i="0" u="sng" baseline="0" dirty="0"/>
            <a:t>Collector feeder breaker </a:t>
          </a:r>
          <a:r>
            <a:rPr lang="en-US" b="0" i="0" baseline="0" dirty="0"/>
            <a:t>FR data: </a:t>
          </a:r>
          <a:endParaRPr lang="en-US" dirty="0"/>
        </a:p>
      </dgm:t>
    </dgm:pt>
    <dgm:pt modelId="{AA3C58C1-0C69-4AA5-BC6D-CA3B36BAF9D5}" type="parTrans" cxnId="{1874AEEA-BB93-4C83-AEA8-2613F5B13AEF}">
      <dgm:prSet/>
      <dgm:spPr/>
      <dgm:t>
        <a:bodyPr/>
        <a:lstStyle/>
        <a:p>
          <a:endParaRPr lang="en-US"/>
        </a:p>
      </dgm:t>
    </dgm:pt>
    <dgm:pt modelId="{9E55AE12-AF80-4CE0-8772-9F81502DBCAB}" type="sibTrans" cxnId="{1874AEEA-BB93-4C83-AEA8-2613F5B13AEF}">
      <dgm:prSet/>
      <dgm:spPr/>
      <dgm:t>
        <a:bodyPr/>
        <a:lstStyle/>
        <a:p>
          <a:endParaRPr lang="en-US"/>
        </a:p>
      </dgm:t>
    </dgm:pt>
    <dgm:pt modelId="{24075A8D-E51B-493D-97D9-97E70973D179}">
      <dgm:prSet/>
      <dgm:spPr>
        <a:solidFill>
          <a:srgbClr val="6F8EC2"/>
        </a:solidFill>
      </dgm:spPr>
      <dgm:t>
        <a:bodyPr/>
        <a:lstStyle/>
        <a:p>
          <a:pPr>
            <a:buClr>
              <a:srgbClr val="6F8EC2"/>
            </a:buClr>
          </a:pPr>
          <a:r>
            <a:rPr lang="en-US" b="1" i="0" baseline="0" dirty="0"/>
            <a:t>2.2.1. </a:t>
          </a:r>
          <a:r>
            <a:rPr lang="en-US" b="0" i="0" baseline="0" dirty="0"/>
            <a:t>Phase-to-neutral voltage for each phase</a:t>
          </a:r>
          <a:endParaRPr lang="en-US" dirty="0"/>
        </a:p>
      </dgm:t>
    </dgm:pt>
    <dgm:pt modelId="{30E08104-7951-4334-B8C6-D3940EE64CC8}" type="parTrans" cxnId="{D7FDB5FC-1827-49BD-AB76-4306295E04D5}">
      <dgm:prSet/>
      <dgm:spPr/>
      <dgm:t>
        <a:bodyPr/>
        <a:lstStyle/>
        <a:p>
          <a:endParaRPr lang="en-US"/>
        </a:p>
      </dgm:t>
    </dgm:pt>
    <dgm:pt modelId="{A9DB6C0B-C7A4-46F8-AEF1-9741A6C63D42}" type="sibTrans" cxnId="{D7FDB5FC-1827-49BD-AB76-4306295E04D5}">
      <dgm:prSet/>
      <dgm:spPr/>
      <dgm:t>
        <a:bodyPr/>
        <a:lstStyle/>
        <a:p>
          <a:endParaRPr lang="en-US"/>
        </a:p>
      </dgm:t>
    </dgm:pt>
    <dgm:pt modelId="{F3C8D27D-7DBC-4BE6-A7BA-FEA233E4ACFE}">
      <dgm:prSet/>
      <dgm:spPr>
        <a:solidFill>
          <a:srgbClr val="6F8EC2"/>
        </a:solidFill>
      </dgm:spPr>
      <dgm:t>
        <a:bodyPr/>
        <a:lstStyle/>
        <a:p>
          <a:pPr>
            <a:buClr>
              <a:srgbClr val="6F8EC2"/>
            </a:buClr>
          </a:pPr>
          <a:r>
            <a:rPr lang="en-US" b="1" i="0" baseline="0" dirty="0"/>
            <a:t>2.2.2. </a:t>
          </a:r>
          <a:r>
            <a:rPr lang="en-US" b="0" i="0" baseline="0" dirty="0"/>
            <a:t>Each phase current and the residual or neutral current</a:t>
          </a:r>
          <a:endParaRPr lang="en-US" dirty="0"/>
        </a:p>
      </dgm:t>
    </dgm:pt>
    <dgm:pt modelId="{C66E5CFE-2AC1-4F8E-8FAF-AAADB70BA8CA}" type="parTrans" cxnId="{C5D073C4-217B-42B6-AE95-EF344D354F0B}">
      <dgm:prSet/>
      <dgm:spPr/>
      <dgm:t>
        <a:bodyPr/>
        <a:lstStyle/>
        <a:p>
          <a:endParaRPr lang="en-US"/>
        </a:p>
      </dgm:t>
    </dgm:pt>
    <dgm:pt modelId="{94B73C55-9E53-4542-999D-A3E315862ECB}" type="sibTrans" cxnId="{C5D073C4-217B-42B6-AE95-EF344D354F0B}">
      <dgm:prSet/>
      <dgm:spPr/>
      <dgm:t>
        <a:bodyPr/>
        <a:lstStyle/>
        <a:p>
          <a:endParaRPr lang="en-US"/>
        </a:p>
      </dgm:t>
    </dgm:pt>
    <dgm:pt modelId="{05DC1233-1412-4AAB-8085-DE6BA631637F}">
      <dgm:prSet/>
      <dgm:spPr>
        <a:solidFill>
          <a:srgbClr val="6F8EC2"/>
        </a:solidFill>
      </dgm:spPr>
      <dgm:t>
        <a:bodyPr/>
        <a:lstStyle/>
        <a:p>
          <a:pPr>
            <a:buClr>
              <a:srgbClr val="6F8EC2"/>
            </a:buClr>
          </a:pPr>
          <a:r>
            <a:rPr lang="en-US" b="1" i="0" baseline="0" dirty="0"/>
            <a:t>2.2.3. </a:t>
          </a:r>
          <a:r>
            <a:rPr lang="en-US" b="0" i="0" baseline="0" dirty="0"/>
            <a:t>Real and Reactive Power expressed on a three-phase basis</a:t>
          </a:r>
          <a:endParaRPr lang="en-US" dirty="0"/>
        </a:p>
      </dgm:t>
    </dgm:pt>
    <dgm:pt modelId="{711FA8E5-359E-4A8B-839E-F1DD499067DC}" type="parTrans" cxnId="{D8FAC995-2744-4DBC-B2A5-13A3176060ED}">
      <dgm:prSet/>
      <dgm:spPr/>
      <dgm:t>
        <a:bodyPr/>
        <a:lstStyle/>
        <a:p>
          <a:endParaRPr lang="en-US"/>
        </a:p>
      </dgm:t>
    </dgm:pt>
    <dgm:pt modelId="{24E6548A-01E8-4543-B1D5-6C758A5B0CE0}" type="sibTrans" cxnId="{D8FAC995-2744-4DBC-B2A5-13A3176060ED}">
      <dgm:prSet/>
      <dgm:spPr/>
      <dgm:t>
        <a:bodyPr/>
        <a:lstStyle/>
        <a:p>
          <a:endParaRPr lang="en-US"/>
        </a:p>
      </dgm:t>
    </dgm:pt>
    <dgm:pt modelId="{6F7700FE-2441-490B-B14F-F8CB20C8C7C7}">
      <dgm:prSet/>
      <dgm:spPr>
        <a:solidFill>
          <a:srgbClr val="6F8EC2"/>
        </a:solidFill>
      </dgm:spPr>
      <dgm:t>
        <a:bodyPr/>
        <a:lstStyle/>
        <a:p>
          <a:r>
            <a:rPr lang="en-US" b="1" i="0" baseline="0" dirty="0"/>
            <a:t>2.3. </a:t>
          </a:r>
          <a:r>
            <a:rPr lang="en-US" b="1" i="0" u="sng" baseline="0" dirty="0"/>
            <a:t>Shunt dynamic reactive device </a:t>
          </a:r>
          <a:r>
            <a:rPr lang="en-US" b="0" i="0" baseline="0" dirty="0"/>
            <a:t>FR data: </a:t>
          </a:r>
          <a:endParaRPr lang="en-US" dirty="0"/>
        </a:p>
      </dgm:t>
    </dgm:pt>
    <dgm:pt modelId="{B2FDE768-05E2-4F77-A605-8F73CADC75E7}" type="parTrans" cxnId="{639BF079-0180-4FDD-AA8A-8AAD7F5785F0}">
      <dgm:prSet/>
      <dgm:spPr/>
      <dgm:t>
        <a:bodyPr/>
        <a:lstStyle/>
        <a:p>
          <a:endParaRPr lang="en-US"/>
        </a:p>
      </dgm:t>
    </dgm:pt>
    <dgm:pt modelId="{E5E62D4B-4897-4BD9-86CF-8E5116C49C52}" type="sibTrans" cxnId="{639BF079-0180-4FDD-AA8A-8AAD7F5785F0}">
      <dgm:prSet/>
      <dgm:spPr/>
      <dgm:t>
        <a:bodyPr/>
        <a:lstStyle/>
        <a:p>
          <a:endParaRPr lang="en-US"/>
        </a:p>
      </dgm:t>
    </dgm:pt>
    <dgm:pt modelId="{5FF09DCA-135E-4EE9-BA24-0581B702C740}">
      <dgm:prSet/>
      <dgm:spPr>
        <a:solidFill>
          <a:srgbClr val="6F8EC2"/>
        </a:solidFill>
      </dgm:spPr>
      <dgm:t>
        <a:bodyPr/>
        <a:lstStyle/>
        <a:p>
          <a:pPr>
            <a:buClr>
              <a:srgbClr val="6F8EC2"/>
            </a:buClr>
          </a:pPr>
          <a:r>
            <a:rPr lang="en-US" b="1" i="0" baseline="0" dirty="0"/>
            <a:t>2.3.1. </a:t>
          </a:r>
          <a:r>
            <a:rPr lang="en-US" b="0" i="0" baseline="0" dirty="0"/>
            <a:t>Phase-to-neutral voltage for each phase</a:t>
          </a:r>
          <a:endParaRPr lang="en-US" dirty="0"/>
        </a:p>
      </dgm:t>
    </dgm:pt>
    <dgm:pt modelId="{9BCF6B85-3139-4322-857B-C087B97C10DA}" type="parTrans" cxnId="{36332167-A490-40E8-AD4B-9893D05EF910}">
      <dgm:prSet/>
      <dgm:spPr/>
      <dgm:t>
        <a:bodyPr/>
        <a:lstStyle/>
        <a:p>
          <a:endParaRPr lang="en-US"/>
        </a:p>
      </dgm:t>
    </dgm:pt>
    <dgm:pt modelId="{3E74C59F-F3D6-40A4-BBE9-583CCA415CBC}" type="sibTrans" cxnId="{36332167-A490-40E8-AD4B-9893D05EF910}">
      <dgm:prSet/>
      <dgm:spPr/>
      <dgm:t>
        <a:bodyPr/>
        <a:lstStyle/>
        <a:p>
          <a:endParaRPr lang="en-US"/>
        </a:p>
      </dgm:t>
    </dgm:pt>
    <dgm:pt modelId="{6BDDF4B9-95E1-4AA3-B359-615D1CFA5C4F}">
      <dgm:prSet/>
      <dgm:spPr>
        <a:solidFill>
          <a:srgbClr val="6F8EC2"/>
        </a:solidFill>
      </dgm:spPr>
      <dgm:t>
        <a:bodyPr/>
        <a:lstStyle/>
        <a:p>
          <a:pPr>
            <a:buClr>
              <a:srgbClr val="6F8EC2"/>
            </a:buClr>
          </a:pPr>
          <a:r>
            <a:rPr lang="en-US" b="1" i="0" baseline="0" dirty="0"/>
            <a:t>2.3.2. </a:t>
          </a:r>
          <a:r>
            <a:rPr lang="en-US" b="0" i="0" baseline="0" dirty="0"/>
            <a:t>Each phase current and the residual or neutral current</a:t>
          </a:r>
          <a:endParaRPr lang="en-US" dirty="0"/>
        </a:p>
      </dgm:t>
    </dgm:pt>
    <dgm:pt modelId="{820AD990-06E6-431B-B36D-7013F4028CCD}" type="parTrans" cxnId="{70EA98EF-B9DB-453A-87C2-1CB276A78D1C}">
      <dgm:prSet/>
      <dgm:spPr/>
      <dgm:t>
        <a:bodyPr/>
        <a:lstStyle/>
        <a:p>
          <a:endParaRPr lang="en-US"/>
        </a:p>
      </dgm:t>
    </dgm:pt>
    <dgm:pt modelId="{5D9B7039-B451-4712-98DB-F9153B14EDF2}" type="sibTrans" cxnId="{70EA98EF-B9DB-453A-87C2-1CB276A78D1C}">
      <dgm:prSet/>
      <dgm:spPr/>
      <dgm:t>
        <a:bodyPr/>
        <a:lstStyle/>
        <a:p>
          <a:endParaRPr lang="en-US"/>
        </a:p>
      </dgm:t>
    </dgm:pt>
    <dgm:pt modelId="{8E323086-64E6-41D1-93A4-2444E0EF7102}">
      <dgm:prSet/>
      <dgm:spPr>
        <a:solidFill>
          <a:srgbClr val="6F8EC2"/>
        </a:solidFill>
      </dgm:spPr>
      <dgm:t>
        <a:bodyPr/>
        <a:lstStyle/>
        <a:p>
          <a:pPr>
            <a:buClr>
              <a:srgbClr val="6F8EC2"/>
            </a:buClr>
          </a:pPr>
          <a:r>
            <a:rPr lang="en-US" b="1" i="0" baseline="0" dirty="0"/>
            <a:t>2.3.3. </a:t>
          </a:r>
          <a:r>
            <a:rPr lang="en-US" b="0" i="0" baseline="0" dirty="0"/>
            <a:t>Reactive Power output expressed on a three-phase basis </a:t>
          </a:r>
          <a:endParaRPr lang="en-US" dirty="0"/>
        </a:p>
      </dgm:t>
    </dgm:pt>
    <dgm:pt modelId="{4DE11356-CD8D-438F-912A-91DFF6CEA04F}" type="parTrans" cxnId="{E6B70517-2DCF-4E20-96A9-93C7E364BF11}">
      <dgm:prSet/>
      <dgm:spPr/>
      <dgm:t>
        <a:bodyPr/>
        <a:lstStyle/>
        <a:p>
          <a:endParaRPr lang="en-US"/>
        </a:p>
      </dgm:t>
    </dgm:pt>
    <dgm:pt modelId="{B065E0C1-BD08-4C9C-83E2-EB3AB9F111D0}" type="sibTrans" cxnId="{E6B70517-2DCF-4E20-96A9-93C7E364BF11}">
      <dgm:prSet/>
      <dgm:spPr/>
      <dgm:t>
        <a:bodyPr/>
        <a:lstStyle/>
        <a:p>
          <a:endParaRPr lang="en-US"/>
        </a:p>
      </dgm:t>
    </dgm:pt>
    <dgm:pt modelId="{6836BC10-5746-4469-A4A1-FDA7595D7EA4}" type="pres">
      <dgm:prSet presAssocID="{0D88E82E-94C2-4E55-A705-0EB3FB7BC30D}" presName="composite" presStyleCnt="0">
        <dgm:presLayoutVars>
          <dgm:chMax val="1"/>
          <dgm:dir/>
          <dgm:resizeHandles val="exact"/>
        </dgm:presLayoutVars>
      </dgm:prSet>
      <dgm:spPr/>
    </dgm:pt>
    <dgm:pt modelId="{5E104C1D-EA4E-487E-8BD6-A271DF7D169D}" type="pres">
      <dgm:prSet presAssocID="{B639EE88-A93F-413D-8F4C-1B3C760C586F}" presName="roof" presStyleLbl="dkBgShp" presStyleIdx="0" presStyleCnt="2"/>
      <dgm:spPr/>
    </dgm:pt>
    <dgm:pt modelId="{C3786614-B00F-49BE-AAE0-CF1236901FE3}" type="pres">
      <dgm:prSet presAssocID="{B639EE88-A93F-413D-8F4C-1B3C760C586F}" presName="pillars" presStyleCnt="0"/>
      <dgm:spPr/>
    </dgm:pt>
    <dgm:pt modelId="{29DAFD9B-5E4D-4580-914B-8D3F938036FC}" type="pres">
      <dgm:prSet presAssocID="{B639EE88-A93F-413D-8F4C-1B3C760C586F}" presName="pillar1" presStyleLbl="node1" presStyleIdx="0" presStyleCnt="3">
        <dgm:presLayoutVars>
          <dgm:bulletEnabled val="1"/>
        </dgm:presLayoutVars>
      </dgm:prSet>
      <dgm:spPr/>
    </dgm:pt>
    <dgm:pt modelId="{22072FB1-F80C-465F-87E6-A29F3EC1AAA5}" type="pres">
      <dgm:prSet presAssocID="{44831B43-BFF7-4187-8BB7-3DA21B053862}" presName="pillarX" presStyleLbl="node1" presStyleIdx="1" presStyleCnt="3">
        <dgm:presLayoutVars>
          <dgm:bulletEnabled val="1"/>
        </dgm:presLayoutVars>
      </dgm:prSet>
      <dgm:spPr/>
    </dgm:pt>
    <dgm:pt modelId="{1AC34BE6-9CEC-4AA9-92A0-9995E415215D}" type="pres">
      <dgm:prSet presAssocID="{6F7700FE-2441-490B-B14F-F8CB20C8C7C7}" presName="pillarX" presStyleLbl="node1" presStyleIdx="2" presStyleCnt="3">
        <dgm:presLayoutVars>
          <dgm:bulletEnabled val="1"/>
        </dgm:presLayoutVars>
      </dgm:prSet>
      <dgm:spPr/>
    </dgm:pt>
    <dgm:pt modelId="{F32AA7FC-A030-4F54-A1E4-8319A1ECF7DE}" type="pres">
      <dgm:prSet presAssocID="{B639EE88-A93F-413D-8F4C-1B3C760C586F}" presName="base" presStyleLbl="dkBgShp" presStyleIdx="1" presStyleCnt="2"/>
      <dgm:spPr>
        <a:solidFill>
          <a:srgbClr val="00549F"/>
        </a:solidFill>
      </dgm:spPr>
    </dgm:pt>
  </dgm:ptLst>
  <dgm:cxnLst>
    <dgm:cxn modelId="{A856A50B-74E2-457A-9A8B-6611498AA12E}" srcId="{0D88E82E-94C2-4E55-A705-0EB3FB7BC30D}" destId="{B639EE88-A93F-413D-8F4C-1B3C760C586F}" srcOrd="0" destOrd="0" parTransId="{B70962DF-4CF5-4844-8380-3A753C18D10B}" sibTransId="{25DB015F-426F-407B-AC9C-905A93BBD3B4}"/>
    <dgm:cxn modelId="{E6B70517-2DCF-4E20-96A9-93C7E364BF11}" srcId="{6F7700FE-2441-490B-B14F-F8CB20C8C7C7}" destId="{8E323086-64E6-41D1-93A4-2444E0EF7102}" srcOrd="2" destOrd="0" parTransId="{4DE11356-CD8D-438F-912A-91DFF6CEA04F}" sibTransId="{B065E0C1-BD08-4C9C-83E2-EB3AB9F111D0}"/>
    <dgm:cxn modelId="{15EC9C19-9B77-4757-8D16-4C6045D0806A}" type="presOf" srcId="{24075A8D-E51B-493D-97D9-97E70973D179}" destId="{22072FB1-F80C-465F-87E6-A29F3EC1AAA5}" srcOrd="0" destOrd="1" presId="urn:microsoft.com/office/officeart/2005/8/layout/hList3"/>
    <dgm:cxn modelId="{5FDCF062-AC3A-48B0-9094-5A19ED7A3F89}" type="presOf" srcId="{8E323086-64E6-41D1-93A4-2444E0EF7102}" destId="{1AC34BE6-9CEC-4AA9-92A0-9995E415215D}" srcOrd="0" destOrd="3" presId="urn:microsoft.com/office/officeart/2005/8/layout/hList3"/>
    <dgm:cxn modelId="{36332167-A490-40E8-AD4B-9893D05EF910}" srcId="{6F7700FE-2441-490B-B14F-F8CB20C8C7C7}" destId="{5FF09DCA-135E-4EE9-BA24-0581B702C740}" srcOrd="0" destOrd="0" parTransId="{9BCF6B85-3139-4322-857B-C087B97C10DA}" sibTransId="{3E74C59F-F3D6-40A4-BBE9-583CCA415CBC}"/>
    <dgm:cxn modelId="{A4820D48-323D-41D4-AD83-BAFAFABB1D81}" type="presOf" srcId="{6BDDF4B9-95E1-4AA3-B359-615D1CFA5C4F}" destId="{1AC34BE6-9CEC-4AA9-92A0-9995E415215D}" srcOrd="0" destOrd="2" presId="urn:microsoft.com/office/officeart/2005/8/layout/hList3"/>
    <dgm:cxn modelId="{639BF079-0180-4FDD-AA8A-8AAD7F5785F0}" srcId="{B639EE88-A93F-413D-8F4C-1B3C760C586F}" destId="{6F7700FE-2441-490B-B14F-F8CB20C8C7C7}" srcOrd="2" destOrd="0" parTransId="{B2FDE768-05E2-4F77-A605-8F73CADC75E7}" sibTransId="{E5E62D4B-4897-4BD9-86CF-8E5116C49C52}"/>
    <dgm:cxn modelId="{0D4AD483-498D-4477-8F9E-70A1B6A1BE2D}" type="presOf" srcId="{5FF09DCA-135E-4EE9-BA24-0581B702C740}" destId="{1AC34BE6-9CEC-4AA9-92A0-9995E415215D}" srcOrd="0" destOrd="1" presId="urn:microsoft.com/office/officeart/2005/8/layout/hList3"/>
    <dgm:cxn modelId="{1680C08D-9D0D-4058-8D5F-FF40ACDD956C}" type="presOf" srcId="{05DC1233-1412-4AAB-8085-DE6BA631637F}" destId="{22072FB1-F80C-465F-87E6-A29F3EC1AAA5}" srcOrd="0" destOrd="3" presId="urn:microsoft.com/office/officeart/2005/8/layout/hList3"/>
    <dgm:cxn modelId="{D8FAC995-2744-4DBC-B2A5-13A3176060ED}" srcId="{44831B43-BFF7-4187-8BB7-3DA21B053862}" destId="{05DC1233-1412-4AAB-8085-DE6BA631637F}" srcOrd="2" destOrd="0" parTransId="{711FA8E5-359E-4A8B-839E-F1DD499067DC}" sibTransId="{24E6548A-01E8-4543-B1D5-6C758A5B0CE0}"/>
    <dgm:cxn modelId="{D2F3A998-D95F-4977-861F-C91BB2C63248}" type="presOf" srcId="{B7EC8066-5040-43B8-BB25-D8086FF5692A}" destId="{29DAFD9B-5E4D-4580-914B-8D3F938036FC}" srcOrd="0" destOrd="2" presId="urn:microsoft.com/office/officeart/2005/8/layout/hList3"/>
    <dgm:cxn modelId="{98536899-049B-483C-A309-73408410B21B}" type="presOf" srcId="{44831B43-BFF7-4187-8BB7-3DA21B053862}" destId="{22072FB1-F80C-465F-87E6-A29F3EC1AAA5}" srcOrd="0" destOrd="0" presId="urn:microsoft.com/office/officeart/2005/8/layout/hList3"/>
    <dgm:cxn modelId="{E840089E-761F-4464-9251-0F6E68561226}" type="presOf" srcId="{9ECDD366-72E2-4F1E-B13F-7E26FB12B835}" destId="{29DAFD9B-5E4D-4580-914B-8D3F938036FC}" srcOrd="0" destOrd="3" presId="urn:microsoft.com/office/officeart/2005/8/layout/hList3"/>
    <dgm:cxn modelId="{1164579E-BC80-41C1-BBBB-E1888635407C}" srcId="{2B3C5CEF-72C9-4EAD-B020-9676CFD3C272}" destId="{9ECDD366-72E2-4F1E-B13F-7E26FB12B835}" srcOrd="2" destOrd="0" parTransId="{7CFF2269-89BB-4C85-8C09-38030DCCCFDC}" sibTransId="{A1216409-C398-4501-B66B-90003318E41D}"/>
    <dgm:cxn modelId="{8472419F-21CD-425F-B85E-A2D21AD7E75F}" type="presOf" srcId="{2B3C5CEF-72C9-4EAD-B020-9676CFD3C272}" destId="{29DAFD9B-5E4D-4580-914B-8D3F938036FC}" srcOrd="0" destOrd="0" presId="urn:microsoft.com/office/officeart/2005/8/layout/hList3"/>
    <dgm:cxn modelId="{613113A0-3AA8-4847-A7F9-3623850B4BC6}" type="presOf" srcId="{B639EE88-A93F-413D-8F4C-1B3C760C586F}" destId="{5E104C1D-EA4E-487E-8BD6-A271DF7D169D}" srcOrd="0" destOrd="0" presId="urn:microsoft.com/office/officeart/2005/8/layout/hList3"/>
    <dgm:cxn modelId="{4ABADFA1-53EA-49B9-B12C-3E035D721B78}" type="presOf" srcId="{16657F43-3D49-455C-BD16-0C8F7CD37147}" destId="{29DAFD9B-5E4D-4580-914B-8D3F938036FC}" srcOrd="0" destOrd="1" presId="urn:microsoft.com/office/officeart/2005/8/layout/hList3"/>
    <dgm:cxn modelId="{E3F879A7-2E93-45F5-ADCE-DC3075BDFC26}" type="presOf" srcId="{6F7700FE-2441-490B-B14F-F8CB20C8C7C7}" destId="{1AC34BE6-9CEC-4AA9-92A0-9995E415215D}" srcOrd="0" destOrd="0" presId="urn:microsoft.com/office/officeart/2005/8/layout/hList3"/>
    <dgm:cxn modelId="{C5D073C4-217B-42B6-AE95-EF344D354F0B}" srcId="{44831B43-BFF7-4187-8BB7-3DA21B053862}" destId="{F3C8D27D-7DBC-4BE6-A7BA-FEA233E4ACFE}" srcOrd="1" destOrd="0" parTransId="{C66E5CFE-2AC1-4F8E-8FAF-AAADB70BA8CA}" sibTransId="{94B73C55-9E53-4542-999D-A3E315862ECB}"/>
    <dgm:cxn modelId="{D7827FD4-9FF6-4D8C-B309-638677962825}" srcId="{B639EE88-A93F-413D-8F4C-1B3C760C586F}" destId="{2B3C5CEF-72C9-4EAD-B020-9676CFD3C272}" srcOrd="0" destOrd="0" parTransId="{087A7D94-87AE-42B0-A4AC-102582A43929}" sibTransId="{26FB8727-2318-4B98-AE3D-1159D7C5AF34}"/>
    <dgm:cxn modelId="{10EFCDD4-72AF-45D2-BC30-2E435180A084}" srcId="{2B3C5CEF-72C9-4EAD-B020-9676CFD3C272}" destId="{B7EC8066-5040-43B8-BB25-D8086FF5692A}" srcOrd="1" destOrd="0" parTransId="{73E43A4E-74C9-4CA4-8B02-9BFF54670AC5}" sibTransId="{7C6FD27C-B9F9-46A9-8A3C-84E77523D097}"/>
    <dgm:cxn modelId="{BD6347E5-8996-481B-AD3E-499CF882656E}" srcId="{2B3C5CEF-72C9-4EAD-B020-9676CFD3C272}" destId="{16657F43-3D49-455C-BD16-0C8F7CD37147}" srcOrd="0" destOrd="0" parTransId="{EC24DA56-AC2A-49D2-8A8B-8E2FCAEEA39E}" sibTransId="{432ACB9E-99C4-48A4-9DCD-46C94E46AC09}"/>
    <dgm:cxn modelId="{1874AEEA-BB93-4C83-AEA8-2613F5B13AEF}" srcId="{B639EE88-A93F-413D-8F4C-1B3C760C586F}" destId="{44831B43-BFF7-4187-8BB7-3DA21B053862}" srcOrd="1" destOrd="0" parTransId="{AA3C58C1-0C69-4AA5-BC6D-CA3B36BAF9D5}" sibTransId="{9E55AE12-AF80-4CE0-8772-9F81502DBCAB}"/>
    <dgm:cxn modelId="{70EA98EF-B9DB-453A-87C2-1CB276A78D1C}" srcId="{6F7700FE-2441-490B-B14F-F8CB20C8C7C7}" destId="{6BDDF4B9-95E1-4AA3-B359-615D1CFA5C4F}" srcOrd="1" destOrd="0" parTransId="{820AD990-06E6-431B-B36D-7013F4028CCD}" sibTransId="{5D9B7039-B451-4712-98DB-F9153B14EDF2}"/>
    <dgm:cxn modelId="{569FEAF8-98E0-4434-8F63-358CEC5D6C5C}" type="presOf" srcId="{0D88E82E-94C2-4E55-A705-0EB3FB7BC30D}" destId="{6836BC10-5746-4469-A4A1-FDA7595D7EA4}" srcOrd="0" destOrd="0" presId="urn:microsoft.com/office/officeart/2005/8/layout/hList3"/>
    <dgm:cxn modelId="{D7FDB5FC-1827-49BD-AB76-4306295E04D5}" srcId="{44831B43-BFF7-4187-8BB7-3DA21B053862}" destId="{24075A8D-E51B-493D-97D9-97E70973D179}" srcOrd="0" destOrd="0" parTransId="{30E08104-7951-4334-B8C6-D3940EE64CC8}" sibTransId="{A9DB6C0B-C7A4-46F8-AEF1-9741A6C63D42}"/>
    <dgm:cxn modelId="{267B04FD-8A48-4CD2-BDB4-44F91AB77C17}" type="presOf" srcId="{F3C8D27D-7DBC-4BE6-A7BA-FEA233E4ACFE}" destId="{22072FB1-F80C-465F-87E6-A29F3EC1AAA5}" srcOrd="0" destOrd="2" presId="urn:microsoft.com/office/officeart/2005/8/layout/hList3"/>
    <dgm:cxn modelId="{8DE26ACD-8CC3-4E06-9D8A-09E80D21E4DD}" type="presParOf" srcId="{6836BC10-5746-4469-A4A1-FDA7595D7EA4}" destId="{5E104C1D-EA4E-487E-8BD6-A271DF7D169D}" srcOrd="0" destOrd="0" presId="urn:microsoft.com/office/officeart/2005/8/layout/hList3"/>
    <dgm:cxn modelId="{B0EEB618-F909-42D1-9D64-E081DD83A3B0}" type="presParOf" srcId="{6836BC10-5746-4469-A4A1-FDA7595D7EA4}" destId="{C3786614-B00F-49BE-AAE0-CF1236901FE3}" srcOrd="1" destOrd="0" presId="urn:microsoft.com/office/officeart/2005/8/layout/hList3"/>
    <dgm:cxn modelId="{4F82AFED-5BBC-4577-A299-01B5A66338E8}" type="presParOf" srcId="{C3786614-B00F-49BE-AAE0-CF1236901FE3}" destId="{29DAFD9B-5E4D-4580-914B-8D3F938036FC}" srcOrd="0" destOrd="0" presId="urn:microsoft.com/office/officeart/2005/8/layout/hList3"/>
    <dgm:cxn modelId="{C770BC17-C8DD-4F71-9A6D-E1E096C31A58}" type="presParOf" srcId="{C3786614-B00F-49BE-AAE0-CF1236901FE3}" destId="{22072FB1-F80C-465F-87E6-A29F3EC1AAA5}" srcOrd="1" destOrd="0" presId="urn:microsoft.com/office/officeart/2005/8/layout/hList3"/>
    <dgm:cxn modelId="{FA658996-37B6-4FD6-8799-7EA3237B4D27}" type="presParOf" srcId="{C3786614-B00F-49BE-AAE0-CF1236901FE3}" destId="{1AC34BE6-9CEC-4AA9-92A0-9995E415215D}" srcOrd="2" destOrd="0" presId="urn:microsoft.com/office/officeart/2005/8/layout/hList3"/>
    <dgm:cxn modelId="{6B33A798-8616-4A48-AF66-2A8B94AC8355}" type="presParOf" srcId="{6836BC10-5746-4469-A4A1-FDA7595D7EA4}" destId="{F32AA7FC-A030-4F54-A1E4-8319A1ECF7D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CE193-8BF9-4F1B-8B17-73256AE039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B7DB85-67C1-476C-9006-64996062B19E}">
      <dgm:prSet/>
      <dgm:spPr>
        <a:solidFill>
          <a:srgbClr val="00549F"/>
        </a:solidFill>
      </dgm:spPr>
      <dgm:t>
        <a:bodyPr/>
        <a:lstStyle/>
        <a:p>
          <a:r>
            <a:rPr lang="en-US" b="1"/>
            <a:t>Key Takeaways</a:t>
          </a:r>
          <a:endParaRPr lang="en-US"/>
        </a:p>
      </dgm:t>
    </dgm:pt>
    <dgm:pt modelId="{429B7637-93B7-4EDE-971B-32C229305C08}" type="parTrans" cxnId="{B5AAD188-C5EB-4A20-B606-ED19B7BA7D8D}">
      <dgm:prSet/>
      <dgm:spPr/>
      <dgm:t>
        <a:bodyPr/>
        <a:lstStyle/>
        <a:p>
          <a:endParaRPr lang="en-US"/>
        </a:p>
      </dgm:t>
    </dgm:pt>
    <dgm:pt modelId="{A24C297C-393E-436C-8332-BC7358E52718}" type="sibTrans" cxnId="{B5AAD188-C5EB-4A20-B606-ED19B7BA7D8D}">
      <dgm:prSet/>
      <dgm:spPr/>
      <dgm:t>
        <a:bodyPr/>
        <a:lstStyle/>
        <a:p>
          <a:endParaRPr lang="en-US"/>
        </a:p>
      </dgm:t>
    </dgm:pt>
    <dgm:pt modelId="{D9827431-4521-49E8-B918-397E857F23C6}">
      <dgm:prSet/>
      <dgm:spPr/>
      <dgm:t>
        <a:bodyPr/>
        <a:lstStyle/>
        <a:p>
          <a:r>
            <a:rPr lang="en-US" dirty="0"/>
            <a:t>IEEE-2800-2022:</a:t>
          </a:r>
          <a:r>
            <a:rPr lang="en-US" b="0" dirty="0"/>
            <a:t> general requirements similar to PRC-028, future units only</a:t>
          </a:r>
          <a:endParaRPr lang="en-US" dirty="0"/>
        </a:p>
      </dgm:t>
    </dgm:pt>
    <dgm:pt modelId="{217CE3D8-8848-4F01-AFFF-8C6039740DCA}" type="parTrans" cxnId="{D88CE54D-A504-4BDE-A607-42B762ECAFF1}">
      <dgm:prSet/>
      <dgm:spPr/>
      <dgm:t>
        <a:bodyPr/>
        <a:lstStyle/>
        <a:p>
          <a:endParaRPr lang="en-US"/>
        </a:p>
      </dgm:t>
    </dgm:pt>
    <dgm:pt modelId="{0F5E0BFF-E9A7-4F54-A941-A3C1B1F8FCF1}" type="sibTrans" cxnId="{D88CE54D-A504-4BDE-A607-42B762ECAFF1}">
      <dgm:prSet/>
      <dgm:spPr/>
      <dgm:t>
        <a:bodyPr/>
        <a:lstStyle/>
        <a:p>
          <a:endParaRPr lang="en-US"/>
        </a:p>
      </dgm:t>
    </dgm:pt>
    <dgm:pt modelId="{3E1F6A57-645C-4B0F-B111-80B7FB9EA6EB}">
      <dgm:prSet/>
      <dgm:spPr/>
      <dgm:t>
        <a:bodyPr/>
        <a:lstStyle/>
        <a:p>
          <a:r>
            <a:rPr lang="en-US" dirty="0"/>
            <a:t>NOGRR255:</a:t>
          </a:r>
          <a:r>
            <a:rPr lang="en-US" b="0" dirty="0"/>
            <a:t> similar to PRC-028 with additional data points</a:t>
          </a:r>
          <a:endParaRPr lang="en-US" dirty="0"/>
        </a:p>
      </dgm:t>
    </dgm:pt>
    <dgm:pt modelId="{558D2C98-14EC-4EDD-B780-8A5311D8D5B0}" type="parTrans" cxnId="{13B867C6-0154-488C-B017-5CB1D91D6C4A}">
      <dgm:prSet/>
      <dgm:spPr/>
      <dgm:t>
        <a:bodyPr/>
        <a:lstStyle/>
        <a:p>
          <a:endParaRPr lang="en-US"/>
        </a:p>
      </dgm:t>
    </dgm:pt>
    <dgm:pt modelId="{627DC261-1C3B-4725-9269-AD26102AB923}" type="sibTrans" cxnId="{13B867C6-0154-488C-B017-5CB1D91D6C4A}">
      <dgm:prSet/>
      <dgm:spPr/>
      <dgm:t>
        <a:bodyPr/>
        <a:lstStyle/>
        <a:p>
          <a:endParaRPr lang="en-US"/>
        </a:p>
      </dgm:t>
    </dgm:pt>
    <dgm:pt modelId="{D28DCB41-268B-4370-8D13-B100E831351F}" type="pres">
      <dgm:prSet presAssocID="{02ACE193-8BF9-4F1B-8B17-73256AE0393A}" presName="linear" presStyleCnt="0">
        <dgm:presLayoutVars>
          <dgm:animLvl val="lvl"/>
          <dgm:resizeHandles val="exact"/>
        </dgm:presLayoutVars>
      </dgm:prSet>
      <dgm:spPr/>
    </dgm:pt>
    <dgm:pt modelId="{531E48C1-B912-462E-822E-CC5E307FEBD4}" type="pres">
      <dgm:prSet presAssocID="{E2B7DB85-67C1-476C-9006-64996062B19E}" presName="parentText" presStyleLbl="node1" presStyleIdx="0" presStyleCnt="1">
        <dgm:presLayoutVars>
          <dgm:chMax val="0"/>
          <dgm:bulletEnabled val="1"/>
        </dgm:presLayoutVars>
      </dgm:prSet>
      <dgm:spPr>
        <a:prstGeom prst="rect">
          <a:avLst/>
        </a:prstGeom>
      </dgm:spPr>
    </dgm:pt>
    <dgm:pt modelId="{0AA10DF2-F2E1-4515-B46E-3AAA777C4B29}" type="pres">
      <dgm:prSet presAssocID="{E2B7DB85-67C1-476C-9006-64996062B19E}" presName="childText" presStyleLbl="revTx" presStyleIdx="0" presStyleCnt="1">
        <dgm:presLayoutVars>
          <dgm:bulletEnabled val="1"/>
        </dgm:presLayoutVars>
      </dgm:prSet>
      <dgm:spPr/>
    </dgm:pt>
  </dgm:ptLst>
  <dgm:cxnLst>
    <dgm:cxn modelId="{B93E7405-EBED-480E-BFA6-539945305E69}" type="presOf" srcId="{D9827431-4521-49E8-B918-397E857F23C6}" destId="{0AA10DF2-F2E1-4515-B46E-3AAA777C4B29}" srcOrd="0" destOrd="0" presId="urn:microsoft.com/office/officeart/2005/8/layout/vList2"/>
    <dgm:cxn modelId="{A976D721-945F-48D1-8AA9-631F4FE4784B}" type="presOf" srcId="{02ACE193-8BF9-4F1B-8B17-73256AE0393A}" destId="{D28DCB41-268B-4370-8D13-B100E831351F}" srcOrd="0" destOrd="0" presId="urn:microsoft.com/office/officeart/2005/8/layout/vList2"/>
    <dgm:cxn modelId="{D88CE54D-A504-4BDE-A607-42B762ECAFF1}" srcId="{E2B7DB85-67C1-476C-9006-64996062B19E}" destId="{D9827431-4521-49E8-B918-397E857F23C6}" srcOrd="0" destOrd="0" parTransId="{217CE3D8-8848-4F01-AFFF-8C6039740DCA}" sibTransId="{0F5E0BFF-E9A7-4F54-A941-A3C1B1F8FCF1}"/>
    <dgm:cxn modelId="{B5AAD188-C5EB-4A20-B606-ED19B7BA7D8D}" srcId="{02ACE193-8BF9-4F1B-8B17-73256AE0393A}" destId="{E2B7DB85-67C1-476C-9006-64996062B19E}" srcOrd="0" destOrd="0" parTransId="{429B7637-93B7-4EDE-971B-32C229305C08}" sibTransId="{A24C297C-393E-436C-8332-BC7358E52718}"/>
    <dgm:cxn modelId="{CFE024A8-AC2A-45D6-B003-EF09C6AC651C}" type="presOf" srcId="{3E1F6A57-645C-4B0F-B111-80B7FB9EA6EB}" destId="{0AA10DF2-F2E1-4515-B46E-3AAA777C4B29}" srcOrd="0" destOrd="1" presId="urn:microsoft.com/office/officeart/2005/8/layout/vList2"/>
    <dgm:cxn modelId="{13B867C6-0154-488C-B017-5CB1D91D6C4A}" srcId="{E2B7DB85-67C1-476C-9006-64996062B19E}" destId="{3E1F6A57-645C-4B0F-B111-80B7FB9EA6EB}" srcOrd="1" destOrd="0" parTransId="{558D2C98-14EC-4EDD-B780-8A5311D8D5B0}" sibTransId="{627DC261-1C3B-4725-9269-AD26102AB923}"/>
    <dgm:cxn modelId="{96970AE9-3EE7-4F0D-9314-DCFCA20B507E}" type="presOf" srcId="{E2B7DB85-67C1-476C-9006-64996062B19E}" destId="{531E48C1-B912-462E-822E-CC5E307FEBD4}" srcOrd="0" destOrd="0" presId="urn:microsoft.com/office/officeart/2005/8/layout/vList2"/>
    <dgm:cxn modelId="{936E6533-9B0E-483D-BF3B-53BA8A06E3EC}" type="presParOf" srcId="{D28DCB41-268B-4370-8D13-B100E831351F}" destId="{531E48C1-B912-462E-822E-CC5E307FEBD4}" srcOrd="0" destOrd="0" presId="urn:microsoft.com/office/officeart/2005/8/layout/vList2"/>
    <dgm:cxn modelId="{2976AE63-E33D-4AFA-B75C-3310DEFDB010}" type="presParOf" srcId="{D28DCB41-268B-4370-8D13-B100E831351F}" destId="{0AA10DF2-F2E1-4515-B46E-3AAA777C4B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C7503-F894-401B-9B81-149967F40D4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A69AF82-D732-4BD7-983A-1C7AB646F50F}">
      <dgm:prSet/>
      <dgm:spPr>
        <a:solidFill>
          <a:srgbClr val="00549F"/>
        </a:solidFill>
      </dgm:spPr>
      <dgm:t>
        <a:bodyPr/>
        <a:lstStyle/>
        <a:p>
          <a:r>
            <a:rPr lang="en-US" b="1" i="0" baseline="0"/>
            <a:t>R3. </a:t>
          </a:r>
          <a:r>
            <a:rPr lang="en-US" b="0" i="0" baseline="0"/>
            <a:t>Each Generator Owner shall have FR data as specified in Requirement R2 that meets the following: </a:t>
          </a:r>
          <a:endParaRPr lang="en-US"/>
        </a:p>
      </dgm:t>
    </dgm:pt>
    <dgm:pt modelId="{5FB568B8-6B7C-4E2F-BB20-6FA78F51244C}" type="parTrans" cxnId="{54FB5210-FA60-46EB-BA89-D31884C843BE}">
      <dgm:prSet/>
      <dgm:spPr/>
      <dgm:t>
        <a:bodyPr/>
        <a:lstStyle/>
        <a:p>
          <a:endParaRPr lang="en-US"/>
        </a:p>
      </dgm:t>
    </dgm:pt>
    <dgm:pt modelId="{A26E9208-A3E7-4C07-A296-6F3F1560F711}" type="sibTrans" cxnId="{54FB5210-FA60-46EB-BA89-D31884C843BE}">
      <dgm:prSet/>
      <dgm:spPr/>
      <dgm:t>
        <a:bodyPr/>
        <a:lstStyle/>
        <a:p>
          <a:endParaRPr lang="en-US"/>
        </a:p>
      </dgm:t>
    </dgm:pt>
    <dgm:pt modelId="{0C3144BD-8B7A-4A63-835D-BD582F4868E3}">
      <dgm:prSet/>
      <dgm:spPr>
        <a:solidFill>
          <a:srgbClr val="6F8EC2"/>
        </a:solidFill>
      </dgm:spPr>
      <dgm:t>
        <a:bodyPr/>
        <a:lstStyle/>
        <a:p>
          <a:r>
            <a:rPr lang="en-US" b="1" i="0" baseline="0" dirty="0"/>
            <a:t>3.1. </a:t>
          </a:r>
          <a:r>
            <a:rPr lang="en-US" b="0" i="0" baseline="0" dirty="0"/>
            <a:t>High-side of the main power transformer FR data: </a:t>
          </a:r>
          <a:endParaRPr lang="en-US" dirty="0"/>
        </a:p>
      </dgm:t>
    </dgm:pt>
    <dgm:pt modelId="{E47CA77F-2416-4012-8700-F59E8E72DEB9}" type="parTrans" cxnId="{01B79A04-811E-4C01-92C3-84B9247FE9EC}">
      <dgm:prSet/>
      <dgm:spPr/>
      <dgm:t>
        <a:bodyPr/>
        <a:lstStyle/>
        <a:p>
          <a:endParaRPr lang="en-US"/>
        </a:p>
      </dgm:t>
    </dgm:pt>
    <dgm:pt modelId="{8BC93E12-AEF3-4E49-AB84-4A4EF73C6787}" type="sibTrans" cxnId="{01B79A04-811E-4C01-92C3-84B9247FE9EC}">
      <dgm:prSet/>
      <dgm:spPr/>
      <dgm:t>
        <a:bodyPr/>
        <a:lstStyle/>
        <a:p>
          <a:endParaRPr lang="en-US"/>
        </a:p>
      </dgm:t>
    </dgm:pt>
    <dgm:pt modelId="{5E72ECA5-A5F4-4625-AD48-30C0DF1C6B9A}">
      <dgm:prSet/>
      <dgm:spPr>
        <a:solidFill>
          <a:srgbClr val="6F8EC2"/>
        </a:solidFill>
      </dgm:spPr>
      <dgm:t>
        <a:bodyPr/>
        <a:lstStyle/>
        <a:p>
          <a:r>
            <a:rPr lang="en-US" b="1" i="0" baseline="0" dirty="0"/>
            <a:t>3.1.1. </a:t>
          </a:r>
          <a:r>
            <a:rPr lang="en-US" b="0" i="0" baseline="0" dirty="0"/>
            <a:t>A single record or multiple records that include a pre-trigger record length of at least two cycles and a total record length of at least </a:t>
          </a:r>
          <a:r>
            <a:rPr lang="en-US" b="1" i="0" u="sng" baseline="0" dirty="0"/>
            <a:t>2.0 seconds</a:t>
          </a:r>
          <a:r>
            <a:rPr lang="en-US" b="0" i="0" baseline="0" dirty="0"/>
            <a:t> for the same trigger point</a:t>
          </a:r>
          <a:endParaRPr lang="en-US" dirty="0"/>
        </a:p>
      </dgm:t>
    </dgm:pt>
    <dgm:pt modelId="{B28EF29A-455E-4E82-8C0A-DD2D8B1CBAA4}" type="parTrans" cxnId="{EAF24D1D-1671-4D6C-82BD-1CC5E4DD8054}">
      <dgm:prSet/>
      <dgm:spPr/>
      <dgm:t>
        <a:bodyPr/>
        <a:lstStyle/>
        <a:p>
          <a:endParaRPr lang="en-US"/>
        </a:p>
      </dgm:t>
    </dgm:pt>
    <dgm:pt modelId="{4EA83940-C661-4EE8-BE2B-770496A3865C}" type="sibTrans" cxnId="{EAF24D1D-1671-4D6C-82BD-1CC5E4DD8054}">
      <dgm:prSet/>
      <dgm:spPr/>
      <dgm:t>
        <a:bodyPr/>
        <a:lstStyle/>
        <a:p>
          <a:endParaRPr lang="en-US"/>
        </a:p>
      </dgm:t>
    </dgm:pt>
    <dgm:pt modelId="{98713274-850F-49F4-8F24-0EE68D1388A6}">
      <dgm:prSet/>
      <dgm:spPr>
        <a:solidFill>
          <a:srgbClr val="6F8EC2"/>
        </a:solidFill>
      </dgm:spPr>
      <dgm:t>
        <a:bodyPr/>
        <a:lstStyle/>
        <a:p>
          <a:r>
            <a:rPr lang="en-US" b="1" i="0" baseline="0" dirty="0"/>
            <a:t>3.1.2. </a:t>
          </a:r>
          <a:r>
            <a:rPr lang="en-US" b="0" i="0" baseline="0" dirty="0"/>
            <a:t>A minimum recording rate of </a:t>
          </a:r>
          <a:r>
            <a:rPr lang="en-US" b="1" i="0" u="sng" baseline="0" dirty="0"/>
            <a:t>64 samples per cycle</a:t>
          </a:r>
          <a:endParaRPr lang="en-US" b="1" u="sng" dirty="0"/>
        </a:p>
      </dgm:t>
    </dgm:pt>
    <dgm:pt modelId="{E319D43B-E43E-49EB-AA42-E9605DD7594B}" type="parTrans" cxnId="{051861F6-567F-49B4-9264-CE781699F91D}">
      <dgm:prSet/>
      <dgm:spPr/>
      <dgm:t>
        <a:bodyPr/>
        <a:lstStyle/>
        <a:p>
          <a:endParaRPr lang="en-US"/>
        </a:p>
      </dgm:t>
    </dgm:pt>
    <dgm:pt modelId="{3C5BC69A-CDF4-46C9-A6D4-3737536B310D}" type="sibTrans" cxnId="{051861F6-567F-49B4-9264-CE781699F91D}">
      <dgm:prSet/>
      <dgm:spPr/>
      <dgm:t>
        <a:bodyPr/>
        <a:lstStyle/>
        <a:p>
          <a:endParaRPr lang="en-US"/>
        </a:p>
      </dgm:t>
    </dgm:pt>
    <dgm:pt modelId="{18EFE7E0-BBED-4904-9C4B-5CC4C146F27A}">
      <dgm:prSet/>
      <dgm:spPr>
        <a:solidFill>
          <a:srgbClr val="6F8EC2"/>
        </a:solidFill>
      </dgm:spPr>
      <dgm:t>
        <a:bodyPr/>
        <a:lstStyle/>
        <a:p>
          <a:r>
            <a:rPr lang="en-US" b="1" i="0" baseline="0"/>
            <a:t>3.1.3. </a:t>
          </a:r>
          <a:r>
            <a:rPr lang="en-US" b="0" i="0" baseline="0"/>
            <a:t>Trigger settings for at least the following: </a:t>
          </a:r>
          <a:endParaRPr lang="en-US"/>
        </a:p>
      </dgm:t>
    </dgm:pt>
    <dgm:pt modelId="{7A92C506-ED53-4F59-AFF2-62B376A45452}" type="parTrans" cxnId="{9FA48B5A-6F2A-4779-A57A-694919129FCA}">
      <dgm:prSet/>
      <dgm:spPr/>
      <dgm:t>
        <a:bodyPr/>
        <a:lstStyle/>
        <a:p>
          <a:endParaRPr lang="en-US"/>
        </a:p>
      </dgm:t>
    </dgm:pt>
    <dgm:pt modelId="{4CD26705-5FE4-40CC-96CF-827C0E4BA8FF}" type="sibTrans" cxnId="{9FA48B5A-6F2A-4779-A57A-694919129FCA}">
      <dgm:prSet/>
      <dgm:spPr/>
      <dgm:t>
        <a:bodyPr/>
        <a:lstStyle/>
        <a:p>
          <a:endParaRPr lang="en-US"/>
        </a:p>
      </dgm:t>
    </dgm:pt>
    <dgm:pt modelId="{B1EBE7DA-E0A7-42E5-9FA6-D3AFA479AF7C}">
      <dgm:prSet/>
      <dgm:spPr>
        <a:solidFill>
          <a:srgbClr val="6F8EC2"/>
        </a:solidFill>
      </dgm:spPr>
      <dgm:t>
        <a:bodyPr/>
        <a:lstStyle/>
        <a:p>
          <a:r>
            <a:rPr lang="en-US" b="1" i="0" baseline="0" dirty="0"/>
            <a:t>3.1.3.1. </a:t>
          </a:r>
          <a:r>
            <a:rPr lang="en-US" b="0" i="0" baseline="0" dirty="0"/>
            <a:t>Neutral (residual) overcurrent </a:t>
          </a:r>
          <a:endParaRPr lang="en-US" dirty="0"/>
        </a:p>
      </dgm:t>
    </dgm:pt>
    <dgm:pt modelId="{8FDAC271-3BE3-4358-8B9E-2E6DF0C8D697}" type="parTrans" cxnId="{F6FBAF20-817C-4628-8807-7EF6EC62DB82}">
      <dgm:prSet/>
      <dgm:spPr/>
      <dgm:t>
        <a:bodyPr/>
        <a:lstStyle/>
        <a:p>
          <a:endParaRPr lang="en-US"/>
        </a:p>
      </dgm:t>
    </dgm:pt>
    <dgm:pt modelId="{A93B8EC7-6F04-478C-9A3C-3BCD8539D87C}" type="sibTrans" cxnId="{F6FBAF20-817C-4628-8807-7EF6EC62DB82}">
      <dgm:prSet/>
      <dgm:spPr/>
      <dgm:t>
        <a:bodyPr/>
        <a:lstStyle/>
        <a:p>
          <a:endParaRPr lang="en-US"/>
        </a:p>
      </dgm:t>
    </dgm:pt>
    <dgm:pt modelId="{48514C1C-CA96-454E-AF15-CD7404C0BCD6}">
      <dgm:prSet/>
      <dgm:spPr>
        <a:solidFill>
          <a:srgbClr val="6F8EC2"/>
        </a:solidFill>
      </dgm:spPr>
      <dgm:t>
        <a:bodyPr/>
        <a:lstStyle/>
        <a:p>
          <a:r>
            <a:rPr lang="en-US" b="1" i="0" baseline="0" dirty="0"/>
            <a:t>3.1.3.2. </a:t>
          </a:r>
          <a:r>
            <a:rPr lang="en-US" b="0" i="0" baseline="0" dirty="0"/>
            <a:t>AC phase overvoltage and undervoltage</a:t>
          </a:r>
          <a:endParaRPr lang="en-US" dirty="0"/>
        </a:p>
      </dgm:t>
    </dgm:pt>
    <dgm:pt modelId="{8D1593A6-B561-48C1-B7D1-F75AEE0F6E09}" type="parTrans" cxnId="{20AAC7AF-4FDF-4DBD-ACE3-502DBA5C7044}">
      <dgm:prSet/>
      <dgm:spPr/>
      <dgm:t>
        <a:bodyPr/>
        <a:lstStyle/>
        <a:p>
          <a:endParaRPr lang="en-US"/>
        </a:p>
      </dgm:t>
    </dgm:pt>
    <dgm:pt modelId="{0D6EE7AE-C933-46EF-B3C2-4922FE62DBE1}" type="sibTrans" cxnId="{20AAC7AF-4FDF-4DBD-ACE3-502DBA5C7044}">
      <dgm:prSet/>
      <dgm:spPr/>
      <dgm:t>
        <a:bodyPr/>
        <a:lstStyle/>
        <a:p>
          <a:endParaRPr lang="en-US"/>
        </a:p>
      </dgm:t>
    </dgm:pt>
    <dgm:pt modelId="{2DDD3458-2705-4761-A996-FDB05E7B8E67}">
      <dgm:prSet/>
      <dgm:spPr>
        <a:solidFill>
          <a:srgbClr val="6F8EC2"/>
        </a:solidFill>
      </dgm:spPr>
      <dgm:t>
        <a:bodyPr/>
        <a:lstStyle/>
        <a:p>
          <a:r>
            <a:rPr lang="en-US" b="1" i="0" baseline="0"/>
            <a:t>3.1.3.3. </a:t>
          </a:r>
          <a:r>
            <a:rPr lang="en-US" b="0" i="0" baseline="0"/>
            <a:t>Over frequency and underfrequency </a:t>
          </a:r>
          <a:endParaRPr lang="en-US"/>
        </a:p>
      </dgm:t>
    </dgm:pt>
    <dgm:pt modelId="{2CAE11A9-1960-4B20-801C-AE7D91E80081}" type="parTrans" cxnId="{9588DE84-A976-4097-A8C3-7BAFCCFB6B07}">
      <dgm:prSet/>
      <dgm:spPr/>
      <dgm:t>
        <a:bodyPr/>
        <a:lstStyle/>
        <a:p>
          <a:endParaRPr lang="en-US"/>
        </a:p>
      </dgm:t>
    </dgm:pt>
    <dgm:pt modelId="{087DB8C7-FF98-4FDA-AE15-EF087DDF03F8}" type="sibTrans" cxnId="{9588DE84-A976-4097-A8C3-7BAFCCFB6B07}">
      <dgm:prSet/>
      <dgm:spPr/>
      <dgm:t>
        <a:bodyPr/>
        <a:lstStyle/>
        <a:p>
          <a:endParaRPr lang="en-US"/>
        </a:p>
      </dgm:t>
    </dgm:pt>
    <dgm:pt modelId="{A821A441-EC7F-42C0-A2C8-1240CC4693E6}">
      <dgm:prSet/>
      <dgm:spPr>
        <a:solidFill>
          <a:srgbClr val="6F8EC2"/>
        </a:solidFill>
      </dgm:spPr>
      <dgm:t>
        <a:bodyPr/>
        <a:lstStyle/>
        <a:p>
          <a:r>
            <a:rPr lang="en-US" b="1" i="0" baseline="0" dirty="0"/>
            <a:t>3.2. </a:t>
          </a:r>
          <a:r>
            <a:rPr lang="en-US" b="0" i="0" baseline="0" dirty="0"/>
            <a:t>Collector feeder breaker FR data: </a:t>
          </a:r>
          <a:endParaRPr lang="en-US" dirty="0"/>
        </a:p>
      </dgm:t>
    </dgm:pt>
    <dgm:pt modelId="{7A9F360E-D322-440B-AEB5-792C877173AB}" type="parTrans" cxnId="{31D88747-46D6-4FC1-AA32-8219CA59BA89}">
      <dgm:prSet/>
      <dgm:spPr/>
      <dgm:t>
        <a:bodyPr/>
        <a:lstStyle/>
        <a:p>
          <a:endParaRPr lang="en-US"/>
        </a:p>
      </dgm:t>
    </dgm:pt>
    <dgm:pt modelId="{DE5BF230-BE16-440C-B688-2EDD986023CF}" type="sibTrans" cxnId="{31D88747-46D6-4FC1-AA32-8219CA59BA89}">
      <dgm:prSet/>
      <dgm:spPr/>
      <dgm:t>
        <a:bodyPr/>
        <a:lstStyle/>
        <a:p>
          <a:endParaRPr lang="en-US"/>
        </a:p>
      </dgm:t>
    </dgm:pt>
    <dgm:pt modelId="{BB431A5E-9FB2-4150-9C47-CACB2B38687D}">
      <dgm:prSet/>
      <dgm:spPr>
        <a:solidFill>
          <a:srgbClr val="6F8EC2"/>
        </a:solidFill>
      </dgm:spPr>
      <dgm:t>
        <a:bodyPr/>
        <a:lstStyle/>
        <a:p>
          <a:r>
            <a:rPr lang="en-US" b="1" i="0" baseline="0" dirty="0"/>
            <a:t>3.2.1. </a:t>
          </a:r>
          <a:r>
            <a:rPr lang="en-US" b="0" i="0" baseline="0" dirty="0"/>
            <a:t>A single record or multiple records that include a pre-trigger record length of at least two cycles and a total record length of at least </a:t>
          </a:r>
          <a:r>
            <a:rPr lang="en-US" b="1" i="0" u="sng" baseline="0" dirty="0"/>
            <a:t>2.0 seconds</a:t>
          </a:r>
          <a:r>
            <a:rPr lang="en-US" b="0" i="0" baseline="0" dirty="0"/>
            <a:t> for the same trigger point</a:t>
          </a:r>
          <a:endParaRPr lang="en-US" dirty="0"/>
        </a:p>
      </dgm:t>
    </dgm:pt>
    <dgm:pt modelId="{8345DA28-EA15-479C-A563-6EEB3DD7477C}" type="parTrans" cxnId="{B318D417-EC35-411A-B998-66A54DCE968F}">
      <dgm:prSet/>
      <dgm:spPr/>
      <dgm:t>
        <a:bodyPr/>
        <a:lstStyle/>
        <a:p>
          <a:endParaRPr lang="en-US"/>
        </a:p>
      </dgm:t>
    </dgm:pt>
    <dgm:pt modelId="{1836F5C8-395B-4293-B4F9-820FE911C3B9}" type="sibTrans" cxnId="{B318D417-EC35-411A-B998-66A54DCE968F}">
      <dgm:prSet/>
      <dgm:spPr/>
      <dgm:t>
        <a:bodyPr/>
        <a:lstStyle/>
        <a:p>
          <a:endParaRPr lang="en-US"/>
        </a:p>
      </dgm:t>
    </dgm:pt>
    <dgm:pt modelId="{5C78464A-DA14-4F4D-9236-AEDA095430FC}">
      <dgm:prSet/>
      <dgm:spPr>
        <a:solidFill>
          <a:srgbClr val="6F8EC2"/>
        </a:solidFill>
      </dgm:spPr>
      <dgm:t>
        <a:bodyPr/>
        <a:lstStyle/>
        <a:p>
          <a:r>
            <a:rPr lang="en-US" b="1" i="0" baseline="0" dirty="0"/>
            <a:t>3.2.2. </a:t>
          </a:r>
          <a:r>
            <a:rPr lang="en-US" b="0" i="0" baseline="0" dirty="0"/>
            <a:t>A minimum recording rate of </a:t>
          </a:r>
          <a:r>
            <a:rPr lang="en-US" b="1" i="0" u="sng" baseline="0" dirty="0"/>
            <a:t>64 samples per cycle</a:t>
          </a:r>
          <a:endParaRPr lang="en-US" b="1" u="sng" dirty="0"/>
        </a:p>
      </dgm:t>
    </dgm:pt>
    <dgm:pt modelId="{17266142-0A1C-43B9-8D0C-351D85E76029}" type="parTrans" cxnId="{E5834F53-618F-4088-827B-364915B21460}">
      <dgm:prSet/>
      <dgm:spPr/>
      <dgm:t>
        <a:bodyPr/>
        <a:lstStyle/>
        <a:p>
          <a:endParaRPr lang="en-US"/>
        </a:p>
      </dgm:t>
    </dgm:pt>
    <dgm:pt modelId="{144D1CA3-306E-4B41-9B3E-D819D3208BFC}" type="sibTrans" cxnId="{E5834F53-618F-4088-827B-364915B21460}">
      <dgm:prSet/>
      <dgm:spPr/>
      <dgm:t>
        <a:bodyPr/>
        <a:lstStyle/>
        <a:p>
          <a:endParaRPr lang="en-US"/>
        </a:p>
      </dgm:t>
    </dgm:pt>
    <dgm:pt modelId="{DA22C071-CED5-4F74-A0B8-CFF8C1B17ABA}">
      <dgm:prSet/>
      <dgm:spPr>
        <a:solidFill>
          <a:srgbClr val="6F8EC2"/>
        </a:solidFill>
      </dgm:spPr>
      <dgm:t>
        <a:bodyPr/>
        <a:lstStyle/>
        <a:p>
          <a:r>
            <a:rPr lang="en-US" b="1" i="0" baseline="0" dirty="0"/>
            <a:t>3.2.3. </a:t>
          </a:r>
          <a:r>
            <a:rPr lang="en-US" b="0" i="0" baseline="0" dirty="0"/>
            <a:t>Trigger settings for at least the following: </a:t>
          </a:r>
          <a:endParaRPr lang="en-US" dirty="0"/>
        </a:p>
      </dgm:t>
    </dgm:pt>
    <dgm:pt modelId="{CF95A271-76C2-4BDC-BBAA-E991248DFAD7}" type="parTrans" cxnId="{73FE3495-B8A7-4AEA-9A3F-8CB0E2C48EA6}">
      <dgm:prSet/>
      <dgm:spPr/>
      <dgm:t>
        <a:bodyPr/>
        <a:lstStyle/>
        <a:p>
          <a:endParaRPr lang="en-US"/>
        </a:p>
      </dgm:t>
    </dgm:pt>
    <dgm:pt modelId="{B0CFE6D4-1BCD-41CC-B5F4-5D8F0A41683B}" type="sibTrans" cxnId="{73FE3495-B8A7-4AEA-9A3F-8CB0E2C48EA6}">
      <dgm:prSet/>
      <dgm:spPr/>
      <dgm:t>
        <a:bodyPr/>
        <a:lstStyle/>
        <a:p>
          <a:endParaRPr lang="en-US"/>
        </a:p>
      </dgm:t>
    </dgm:pt>
    <dgm:pt modelId="{81C3A9F0-DA61-437D-B601-2EB52815E4EA}">
      <dgm:prSet/>
      <dgm:spPr>
        <a:solidFill>
          <a:srgbClr val="6F8EC2"/>
        </a:solidFill>
      </dgm:spPr>
      <dgm:t>
        <a:bodyPr/>
        <a:lstStyle/>
        <a:p>
          <a:r>
            <a:rPr lang="en-US" b="1" i="0" baseline="0" dirty="0"/>
            <a:t>3.2.3.1. </a:t>
          </a:r>
          <a:r>
            <a:rPr lang="en-US" b="0" i="0" baseline="0" dirty="0"/>
            <a:t>Neutral (residual) overcurrent, if applicable </a:t>
          </a:r>
          <a:endParaRPr lang="en-US" dirty="0"/>
        </a:p>
      </dgm:t>
    </dgm:pt>
    <dgm:pt modelId="{2D9F71E5-27D7-406B-82A4-B2F68DBFEEF3}" type="parTrans" cxnId="{E173A83E-1767-4FD2-A3A7-93E41582BBC2}">
      <dgm:prSet/>
      <dgm:spPr/>
      <dgm:t>
        <a:bodyPr/>
        <a:lstStyle/>
        <a:p>
          <a:endParaRPr lang="en-US"/>
        </a:p>
      </dgm:t>
    </dgm:pt>
    <dgm:pt modelId="{EE8D1322-841E-4C1A-B68B-4DDA4FCB488C}" type="sibTrans" cxnId="{E173A83E-1767-4FD2-A3A7-93E41582BBC2}">
      <dgm:prSet/>
      <dgm:spPr/>
      <dgm:t>
        <a:bodyPr/>
        <a:lstStyle/>
        <a:p>
          <a:endParaRPr lang="en-US"/>
        </a:p>
      </dgm:t>
    </dgm:pt>
    <dgm:pt modelId="{6B7B7EE6-1DDA-454A-849E-72DBF8DDE40B}">
      <dgm:prSet/>
      <dgm:spPr>
        <a:solidFill>
          <a:srgbClr val="6F8EC2"/>
        </a:solidFill>
      </dgm:spPr>
      <dgm:t>
        <a:bodyPr/>
        <a:lstStyle/>
        <a:p>
          <a:r>
            <a:rPr lang="en-US" b="1" i="0" baseline="0" dirty="0"/>
            <a:t>3.2.3.2. </a:t>
          </a:r>
          <a:r>
            <a:rPr lang="en-US" b="0" i="0" baseline="0" dirty="0"/>
            <a:t>AC phase overvoltage and undervoltage </a:t>
          </a:r>
          <a:endParaRPr lang="en-US" dirty="0"/>
        </a:p>
      </dgm:t>
    </dgm:pt>
    <dgm:pt modelId="{BBDCDC2E-B308-43F6-ACB2-65FC0F85756F}" type="parTrans" cxnId="{18C4CFCF-74D1-415B-BC9B-0ED22E7D9B42}">
      <dgm:prSet/>
      <dgm:spPr/>
      <dgm:t>
        <a:bodyPr/>
        <a:lstStyle/>
        <a:p>
          <a:endParaRPr lang="en-US"/>
        </a:p>
      </dgm:t>
    </dgm:pt>
    <dgm:pt modelId="{0837B5FC-F698-4402-9487-CBCEC33B492A}" type="sibTrans" cxnId="{18C4CFCF-74D1-415B-BC9B-0ED22E7D9B42}">
      <dgm:prSet/>
      <dgm:spPr/>
      <dgm:t>
        <a:bodyPr/>
        <a:lstStyle/>
        <a:p>
          <a:endParaRPr lang="en-US"/>
        </a:p>
      </dgm:t>
    </dgm:pt>
    <dgm:pt modelId="{4A365D1B-ACA2-4635-A67A-5CB76EC9CCF3}">
      <dgm:prSet/>
      <dgm:spPr>
        <a:solidFill>
          <a:srgbClr val="6F8EC2"/>
        </a:solidFill>
      </dgm:spPr>
      <dgm:t>
        <a:bodyPr/>
        <a:lstStyle/>
        <a:p>
          <a:r>
            <a:rPr lang="en-US" b="1" i="0" baseline="0" dirty="0"/>
            <a:t>3.2.3.3. </a:t>
          </a:r>
          <a:r>
            <a:rPr lang="en-US" b="0" i="0" baseline="0" dirty="0"/>
            <a:t>Over frequency and underfrequency</a:t>
          </a:r>
          <a:endParaRPr lang="en-US" dirty="0"/>
        </a:p>
      </dgm:t>
    </dgm:pt>
    <dgm:pt modelId="{0D758F51-FFE0-45D5-B6EE-56A449DDE3E3}" type="parTrans" cxnId="{AD968061-0FD1-4C1C-892B-E762EFBFEFC0}">
      <dgm:prSet/>
      <dgm:spPr/>
      <dgm:t>
        <a:bodyPr/>
        <a:lstStyle/>
        <a:p>
          <a:endParaRPr lang="en-US"/>
        </a:p>
      </dgm:t>
    </dgm:pt>
    <dgm:pt modelId="{641A9A52-3A3B-4BFE-8C02-509D248D4B5F}" type="sibTrans" cxnId="{AD968061-0FD1-4C1C-892B-E762EFBFEFC0}">
      <dgm:prSet/>
      <dgm:spPr/>
      <dgm:t>
        <a:bodyPr/>
        <a:lstStyle/>
        <a:p>
          <a:endParaRPr lang="en-US"/>
        </a:p>
      </dgm:t>
    </dgm:pt>
    <dgm:pt modelId="{34A563C8-EBAF-41DA-8FB8-8EE110D36985}">
      <dgm:prSet/>
      <dgm:spPr>
        <a:solidFill>
          <a:srgbClr val="6F8EC2"/>
        </a:solidFill>
      </dgm:spPr>
      <dgm:t>
        <a:bodyPr/>
        <a:lstStyle/>
        <a:p>
          <a:r>
            <a:rPr lang="en-US" b="1" i="0" baseline="0" dirty="0"/>
            <a:t>3.3. </a:t>
          </a:r>
          <a:r>
            <a:rPr lang="en-US" b="0" i="0" baseline="0" dirty="0"/>
            <a:t>Shunt dynamic reactive device FR data: </a:t>
          </a:r>
          <a:endParaRPr lang="en-US" dirty="0"/>
        </a:p>
      </dgm:t>
    </dgm:pt>
    <dgm:pt modelId="{2E6AB4E0-570F-4145-8C75-210027ADDA0A}" type="parTrans" cxnId="{D60B0B03-458D-48A5-AF9D-1D9B391C4741}">
      <dgm:prSet/>
      <dgm:spPr/>
      <dgm:t>
        <a:bodyPr/>
        <a:lstStyle/>
        <a:p>
          <a:endParaRPr lang="en-US"/>
        </a:p>
      </dgm:t>
    </dgm:pt>
    <dgm:pt modelId="{2BF351C4-4672-4144-B2B4-688B4C0A530F}" type="sibTrans" cxnId="{D60B0B03-458D-48A5-AF9D-1D9B391C4741}">
      <dgm:prSet/>
      <dgm:spPr/>
      <dgm:t>
        <a:bodyPr/>
        <a:lstStyle/>
        <a:p>
          <a:endParaRPr lang="en-US"/>
        </a:p>
      </dgm:t>
    </dgm:pt>
    <dgm:pt modelId="{E5E74F27-5863-4FC7-975C-2E3C7465B368}">
      <dgm:prSet/>
      <dgm:spPr>
        <a:solidFill>
          <a:srgbClr val="6F8EC2"/>
        </a:solidFill>
      </dgm:spPr>
      <dgm:t>
        <a:bodyPr/>
        <a:lstStyle/>
        <a:p>
          <a:r>
            <a:rPr lang="en-US" b="1" i="0" baseline="0" dirty="0"/>
            <a:t>3.3.1. </a:t>
          </a:r>
          <a:r>
            <a:rPr lang="en-US" b="0" i="0" baseline="0" dirty="0"/>
            <a:t>A single record or multiple records that include a pre-trigger record length of at least two cycles and a total record length of at least </a:t>
          </a:r>
          <a:r>
            <a:rPr lang="en-US" b="1" i="0" u="sng" baseline="0" dirty="0"/>
            <a:t>2.0 seconds</a:t>
          </a:r>
          <a:r>
            <a:rPr lang="en-US" b="0" i="0" baseline="0" dirty="0"/>
            <a:t> for the same trigger point</a:t>
          </a:r>
          <a:endParaRPr lang="en-US" dirty="0"/>
        </a:p>
      </dgm:t>
    </dgm:pt>
    <dgm:pt modelId="{6A740EBC-0118-4263-BB30-444F22846397}" type="parTrans" cxnId="{128E046C-6526-4F15-9D8E-9EA896801E0B}">
      <dgm:prSet/>
      <dgm:spPr/>
      <dgm:t>
        <a:bodyPr/>
        <a:lstStyle/>
        <a:p>
          <a:endParaRPr lang="en-US"/>
        </a:p>
      </dgm:t>
    </dgm:pt>
    <dgm:pt modelId="{A510FEDF-6841-46DA-A26F-2EE74FA8F415}" type="sibTrans" cxnId="{128E046C-6526-4F15-9D8E-9EA896801E0B}">
      <dgm:prSet/>
      <dgm:spPr/>
      <dgm:t>
        <a:bodyPr/>
        <a:lstStyle/>
        <a:p>
          <a:endParaRPr lang="en-US"/>
        </a:p>
      </dgm:t>
    </dgm:pt>
    <dgm:pt modelId="{4E96FFA0-FD7C-4140-B42F-670B1B06C6B2}">
      <dgm:prSet/>
      <dgm:spPr>
        <a:solidFill>
          <a:srgbClr val="6F8EC2"/>
        </a:solidFill>
      </dgm:spPr>
      <dgm:t>
        <a:bodyPr/>
        <a:lstStyle/>
        <a:p>
          <a:r>
            <a:rPr lang="en-US" b="1" i="0" baseline="0" dirty="0"/>
            <a:t>3.3.2. </a:t>
          </a:r>
          <a:r>
            <a:rPr lang="en-US" b="0" i="0" baseline="0" dirty="0"/>
            <a:t>A minimum recording rate of </a:t>
          </a:r>
          <a:r>
            <a:rPr lang="en-US" b="1" i="0" u="sng" baseline="0" dirty="0"/>
            <a:t>64 samples per cycle</a:t>
          </a:r>
          <a:r>
            <a:rPr lang="en-US" b="0" i="0" baseline="0" dirty="0"/>
            <a:t>.</a:t>
          </a:r>
          <a:endParaRPr lang="en-US" dirty="0"/>
        </a:p>
      </dgm:t>
    </dgm:pt>
    <dgm:pt modelId="{37F0534E-7681-4E44-92E9-66C2A278A855}" type="parTrans" cxnId="{728ECC58-25B9-42D1-A106-A6D03E9AB04F}">
      <dgm:prSet/>
      <dgm:spPr/>
      <dgm:t>
        <a:bodyPr/>
        <a:lstStyle/>
        <a:p>
          <a:endParaRPr lang="en-US"/>
        </a:p>
      </dgm:t>
    </dgm:pt>
    <dgm:pt modelId="{7CF1A0CD-76A4-4887-9EF9-AEFE5C7F713C}" type="sibTrans" cxnId="{728ECC58-25B9-42D1-A106-A6D03E9AB04F}">
      <dgm:prSet/>
      <dgm:spPr/>
      <dgm:t>
        <a:bodyPr/>
        <a:lstStyle/>
        <a:p>
          <a:endParaRPr lang="en-US"/>
        </a:p>
      </dgm:t>
    </dgm:pt>
    <dgm:pt modelId="{307A520A-09B9-480E-B0F8-EBF302433D59}">
      <dgm:prSet/>
      <dgm:spPr>
        <a:solidFill>
          <a:srgbClr val="6F8EC2"/>
        </a:solidFill>
      </dgm:spPr>
      <dgm:t>
        <a:bodyPr/>
        <a:lstStyle/>
        <a:p>
          <a:r>
            <a:rPr lang="en-US" b="1" i="0" baseline="0" dirty="0"/>
            <a:t>3.3.3. </a:t>
          </a:r>
          <a:r>
            <a:rPr lang="en-US" b="0" i="0" baseline="0" dirty="0"/>
            <a:t>Trigger settings for at least the following: </a:t>
          </a:r>
          <a:endParaRPr lang="en-US" dirty="0"/>
        </a:p>
      </dgm:t>
    </dgm:pt>
    <dgm:pt modelId="{94FF1A8B-78A4-4F7E-97D6-6C6D41BCC1C9}" type="parTrans" cxnId="{E29AE212-546C-4676-A33B-43174A650501}">
      <dgm:prSet/>
      <dgm:spPr/>
      <dgm:t>
        <a:bodyPr/>
        <a:lstStyle/>
        <a:p>
          <a:endParaRPr lang="en-US"/>
        </a:p>
      </dgm:t>
    </dgm:pt>
    <dgm:pt modelId="{A916EC60-C7F2-4EC6-931A-422EA779D7F8}" type="sibTrans" cxnId="{E29AE212-546C-4676-A33B-43174A650501}">
      <dgm:prSet/>
      <dgm:spPr/>
      <dgm:t>
        <a:bodyPr/>
        <a:lstStyle/>
        <a:p>
          <a:endParaRPr lang="en-US"/>
        </a:p>
      </dgm:t>
    </dgm:pt>
    <dgm:pt modelId="{3E2F29F7-5987-453D-9F1A-DFA159B48860}">
      <dgm:prSet/>
      <dgm:spPr>
        <a:solidFill>
          <a:srgbClr val="6F8EC2"/>
        </a:solidFill>
      </dgm:spPr>
      <dgm:t>
        <a:bodyPr/>
        <a:lstStyle/>
        <a:p>
          <a:r>
            <a:rPr lang="en-US" b="1" i="0" baseline="0" dirty="0"/>
            <a:t>3.3.3.1. </a:t>
          </a:r>
          <a:r>
            <a:rPr lang="en-US" b="0" i="0" baseline="0" dirty="0"/>
            <a:t>Neutral (residual) overcurrent </a:t>
          </a:r>
          <a:endParaRPr lang="en-US" dirty="0"/>
        </a:p>
      </dgm:t>
    </dgm:pt>
    <dgm:pt modelId="{B076F3DB-C6E5-41BA-9ECB-5DC3362C0ECD}" type="parTrans" cxnId="{8E1E20D7-4AB1-4263-9C9E-6E25C5E86919}">
      <dgm:prSet/>
      <dgm:spPr/>
      <dgm:t>
        <a:bodyPr/>
        <a:lstStyle/>
        <a:p>
          <a:endParaRPr lang="en-US"/>
        </a:p>
      </dgm:t>
    </dgm:pt>
    <dgm:pt modelId="{59A47CCB-8726-4F76-8171-B8CDBC315E56}" type="sibTrans" cxnId="{8E1E20D7-4AB1-4263-9C9E-6E25C5E86919}">
      <dgm:prSet/>
      <dgm:spPr/>
      <dgm:t>
        <a:bodyPr/>
        <a:lstStyle/>
        <a:p>
          <a:endParaRPr lang="en-US"/>
        </a:p>
      </dgm:t>
    </dgm:pt>
    <dgm:pt modelId="{10715453-545D-4AF8-A83A-282AD6DD4805}">
      <dgm:prSet/>
      <dgm:spPr>
        <a:solidFill>
          <a:srgbClr val="6F8EC2"/>
        </a:solidFill>
      </dgm:spPr>
      <dgm:t>
        <a:bodyPr/>
        <a:lstStyle/>
        <a:p>
          <a:r>
            <a:rPr lang="en-US" b="1" i="0" baseline="0" dirty="0"/>
            <a:t>3.3.3.2. </a:t>
          </a:r>
          <a:r>
            <a:rPr lang="en-US" b="0" i="0" baseline="0" dirty="0"/>
            <a:t>AC phase overvoltage and undervoltage</a:t>
          </a:r>
          <a:endParaRPr lang="en-US" dirty="0"/>
        </a:p>
      </dgm:t>
    </dgm:pt>
    <dgm:pt modelId="{F51324EC-7E95-455A-B1BB-CC1BD0E22DE3}" type="parTrans" cxnId="{1A404A76-3705-47E1-B0AF-6FC2C437051D}">
      <dgm:prSet/>
      <dgm:spPr/>
      <dgm:t>
        <a:bodyPr/>
        <a:lstStyle/>
        <a:p>
          <a:endParaRPr lang="en-US"/>
        </a:p>
      </dgm:t>
    </dgm:pt>
    <dgm:pt modelId="{F27C02CD-2F32-4CBE-B14A-889B85B2890F}" type="sibTrans" cxnId="{1A404A76-3705-47E1-B0AF-6FC2C437051D}">
      <dgm:prSet/>
      <dgm:spPr/>
      <dgm:t>
        <a:bodyPr/>
        <a:lstStyle/>
        <a:p>
          <a:endParaRPr lang="en-US"/>
        </a:p>
      </dgm:t>
    </dgm:pt>
    <dgm:pt modelId="{2F7B25AA-FDC5-4A2E-8A29-9FB5D2423A0D}" type="pres">
      <dgm:prSet presAssocID="{7BDC7503-F894-401B-9B81-149967F40D4F}" presName="composite" presStyleCnt="0">
        <dgm:presLayoutVars>
          <dgm:chMax val="1"/>
          <dgm:dir/>
          <dgm:resizeHandles val="exact"/>
        </dgm:presLayoutVars>
      </dgm:prSet>
      <dgm:spPr/>
    </dgm:pt>
    <dgm:pt modelId="{8C632F8F-D8C0-450F-8793-D6CADA0574CA}" type="pres">
      <dgm:prSet presAssocID="{DA69AF82-D732-4BD7-983A-1C7AB646F50F}" presName="roof" presStyleLbl="dkBgShp" presStyleIdx="0" presStyleCnt="2"/>
      <dgm:spPr/>
    </dgm:pt>
    <dgm:pt modelId="{91EFEBD3-6148-4F71-ABE6-D17DE9D134DA}" type="pres">
      <dgm:prSet presAssocID="{DA69AF82-D732-4BD7-983A-1C7AB646F50F}" presName="pillars" presStyleCnt="0"/>
      <dgm:spPr/>
    </dgm:pt>
    <dgm:pt modelId="{BCF0290E-4285-4C3B-9605-9911CD593A53}" type="pres">
      <dgm:prSet presAssocID="{DA69AF82-D732-4BD7-983A-1C7AB646F50F}" presName="pillar1" presStyleLbl="node1" presStyleIdx="0" presStyleCnt="3">
        <dgm:presLayoutVars>
          <dgm:bulletEnabled val="1"/>
        </dgm:presLayoutVars>
      </dgm:prSet>
      <dgm:spPr/>
    </dgm:pt>
    <dgm:pt modelId="{D75C5F09-4110-4490-BDAB-273C567DE307}" type="pres">
      <dgm:prSet presAssocID="{A821A441-EC7F-42C0-A2C8-1240CC4693E6}" presName="pillarX" presStyleLbl="node1" presStyleIdx="1" presStyleCnt="3">
        <dgm:presLayoutVars>
          <dgm:bulletEnabled val="1"/>
        </dgm:presLayoutVars>
      </dgm:prSet>
      <dgm:spPr/>
    </dgm:pt>
    <dgm:pt modelId="{9A8ED339-5486-4CA1-9CDC-78B708739A0B}" type="pres">
      <dgm:prSet presAssocID="{34A563C8-EBAF-41DA-8FB8-8EE110D36985}" presName="pillarX" presStyleLbl="node1" presStyleIdx="2" presStyleCnt="3">
        <dgm:presLayoutVars>
          <dgm:bulletEnabled val="1"/>
        </dgm:presLayoutVars>
      </dgm:prSet>
      <dgm:spPr/>
    </dgm:pt>
    <dgm:pt modelId="{C6B1DEC6-C4FB-43BA-9FDA-8D459663F85F}" type="pres">
      <dgm:prSet presAssocID="{DA69AF82-D732-4BD7-983A-1C7AB646F50F}" presName="base" presStyleLbl="dkBgShp" presStyleIdx="1" presStyleCnt="2"/>
      <dgm:spPr>
        <a:solidFill>
          <a:srgbClr val="00549F"/>
        </a:solidFill>
      </dgm:spPr>
    </dgm:pt>
  </dgm:ptLst>
  <dgm:cxnLst>
    <dgm:cxn modelId="{D60B0B03-458D-48A5-AF9D-1D9B391C4741}" srcId="{DA69AF82-D732-4BD7-983A-1C7AB646F50F}" destId="{34A563C8-EBAF-41DA-8FB8-8EE110D36985}" srcOrd="2" destOrd="0" parTransId="{2E6AB4E0-570F-4145-8C75-210027ADDA0A}" sibTransId="{2BF351C4-4672-4144-B2B4-688B4C0A530F}"/>
    <dgm:cxn modelId="{01B79A04-811E-4C01-92C3-84B9247FE9EC}" srcId="{DA69AF82-D732-4BD7-983A-1C7AB646F50F}" destId="{0C3144BD-8B7A-4A63-835D-BD582F4868E3}" srcOrd="0" destOrd="0" parTransId="{E47CA77F-2416-4012-8700-F59E8E72DEB9}" sibTransId="{8BC93E12-AEF3-4E49-AB84-4A4EF73C6787}"/>
    <dgm:cxn modelId="{18C8F304-AAFE-41B6-BE3C-C9AD9956A6F8}" type="presOf" srcId="{3E2F29F7-5987-453D-9F1A-DFA159B48860}" destId="{9A8ED339-5486-4CA1-9CDC-78B708739A0B}" srcOrd="0" destOrd="4" presId="urn:microsoft.com/office/officeart/2005/8/layout/hList3"/>
    <dgm:cxn modelId="{54FB5210-FA60-46EB-BA89-D31884C843BE}" srcId="{7BDC7503-F894-401B-9B81-149967F40D4F}" destId="{DA69AF82-D732-4BD7-983A-1C7AB646F50F}" srcOrd="0" destOrd="0" parTransId="{5FB568B8-6B7C-4E2F-BB20-6FA78F51244C}" sibTransId="{A26E9208-A3E7-4C07-A296-6F3F1560F711}"/>
    <dgm:cxn modelId="{FC46E110-A957-4D9B-AB9A-DF6318E35515}" type="presOf" srcId="{4A365D1B-ACA2-4635-A67A-5CB76EC9CCF3}" destId="{D75C5F09-4110-4490-BDAB-273C567DE307}" srcOrd="0" destOrd="6" presId="urn:microsoft.com/office/officeart/2005/8/layout/hList3"/>
    <dgm:cxn modelId="{E29AE212-546C-4676-A33B-43174A650501}" srcId="{34A563C8-EBAF-41DA-8FB8-8EE110D36985}" destId="{307A520A-09B9-480E-B0F8-EBF302433D59}" srcOrd="2" destOrd="0" parTransId="{94FF1A8B-78A4-4F7E-97D6-6C6D41BCC1C9}" sibTransId="{A916EC60-C7F2-4EC6-931A-422EA779D7F8}"/>
    <dgm:cxn modelId="{B318D417-EC35-411A-B998-66A54DCE968F}" srcId="{A821A441-EC7F-42C0-A2C8-1240CC4693E6}" destId="{BB431A5E-9FB2-4150-9C47-CACB2B38687D}" srcOrd="0" destOrd="0" parTransId="{8345DA28-EA15-479C-A563-6EEB3DD7477C}" sibTransId="{1836F5C8-395B-4293-B4F9-820FE911C3B9}"/>
    <dgm:cxn modelId="{813D6C1D-5BFE-4E84-9431-0E0D0D1EFE38}" type="presOf" srcId="{34A563C8-EBAF-41DA-8FB8-8EE110D36985}" destId="{9A8ED339-5486-4CA1-9CDC-78B708739A0B}" srcOrd="0" destOrd="0" presId="urn:microsoft.com/office/officeart/2005/8/layout/hList3"/>
    <dgm:cxn modelId="{EAF24D1D-1671-4D6C-82BD-1CC5E4DD8054}" srcId="{0C3144BD-8B7A-4A63-835D-BD582F4868E3}" destId="{5E72ECA5-A5F4-4625-AD48-30C0DF1C6B9A}" srcOrd="0" destOrd="0" parTransId="{B28EF29A-455E-4E82-8C0A-DD2D8B1CBAA4}" sibTransId="{4EA83940-C661-4EE8-BE2B-770496A3865C}"/>
    <dgm:cxn modelId="{4C779F20-42B7-4827-AD73-D88449FCBCCE}" type="presOf" srcId="{98713274-850F-49F4-8F24-0EE68D1388A6}" destId="{BCF0290E-4285-4C3B-9605-9911CD593A53}" srcOrd="0" destOrd="2" presId="urn:microsoft.com/office/officeart/2005/8/layout/hList3"/>
    <dgm:cxn modelId="{F6FBAF20-817C-4628-8807-7EF6EC62DB82}" srcId="{18EFE7E0-BBED-4904-9C4B-5CC4C146F27A}" destId="{B1EBE7DA-E0A7-42E5-9FA6-D3AFA479AF7C}" srcOrd="0" destOrd="0" parTransId="{8FDAC271-3BE3-4358-8B9E-2E6DF0C8D697}" sibTransId="{A93B8EC7-6F04-478C-9A3C-3BCD8539D87C}"/>
    <dgm:cxn modelId="{FD5BFF33-56AF-4EAA-8A4D-1445C24294D1}" type="presOf" srcId="{DA22C071-CED5-4F74-A0B8-CFF8C1B17ABA}" destId="{D75C5F09-4110-4490-BDAB-273C567DE307}" srcOrd="0" destOrd="3" presId="urn:microsoft.com/office/officeart/2005/8/layout/hList3"/>
    <dgm:cxn modelId="{72B6A239-6749-434E-B94A-E1CA921A1E10}" type="presOf" srcId="{10715453-545D-4AF8-A83A-282AD6DD4805}" destId="{9A8ED339-5486-4CA1-9CDC-78B708739A0B}" srcOrd="0" destOrd="5" presId="urn:microsoft.com/office/officeart/2005/8/layout/hList3"/>
    <dgm:cxn modelId="{8901AF3B-32A1-4E9B-B45C-B61C120BD80A}" type="presOf" srcId="{5E72ECA5-A5F4-4625-AD48-30C0DF1C6B9A}" destId="{BCF0290E-4285-4C3B-9605-9911CD593A53}" srcOrd="0" destOrd="1" presId="urn:microsoft.com/office/officeart/2005/8/layout/hList3"/>
    <dgm:cxn modelId="{E173A83E-1767-4FD2-A3A7-93E41582BBC2}" srcId="{DA22C071-CED5-4F74-A0B8-CFF8C1B17ABA}" destId="{81C3A9F0-DA61-437D-B601-2EB52815E4EA}" srcOrd="0" destOrd="0" parTransId="{2D9F71E5-27D7-406B-82A4-B2F68DBFEEF3}" sibTransId="{EE8D1322-841E-4C1A-B68B-4DDA4FCB488C}"/>
    <dgm:cxn modelId="{AD968061-0FD1-4C1C-892B-E762EFBFEFC0}" srcId="{DA22C071-CED5-4F74-A0B8-CFF8C1B17ABA}" destId="{4A365D1B-ACA2-4635-A67A-5CB76EC9CCF3}" srcOrd="2" destOrd="0" parTransId="{0D758F51-FFE0-45D5-B6EE-56A449DDE3E3}" sibTransId="{641A9A52-3A3B-4BFE-8C02-509D248D4B5F}"/>
    <dgm:cxn modelId="{FFB4C142-2671-4F23-B20D-BD955BEF16D6}" type="presOf" srcId="{5C78464A-DA14-4F4D-9236-AEDA095430FC}" destId="{D75C5F09-4110-4490-BDAB-273C567DE307}" srcOrd="0" destOrd="2" presId="urn:microsoft.com/office/officeart/2005/8/layout/hList3"/>
    <dgm:cxn modelId="{21E32F44-6916-4DE1-9D67-4DED9823B2C9}" type="presOf" srcId="{7BDC7503-F894-401B-9B81-149967F40D4F}" destId="{2F7B25AA-FDC5-4A2E-8A29-9FB5D2423A0D}" srcOrd="0" destOrd="0" presId="urn:microsoft.com/office/officeart/2005/8/layout/hList3"/>
    <dgm:cxn modelId="{148DBA45-3069-4B58-9911-438E97D2C9FC}" type="presOf" srcId="{48514C1C-CA96-454E-AF15-CD7404C0BCD6}" destId="{BCF0290E-4285-4C3B-9605-9911CD593A53}" srcOrd="0" destOrd="5" presId="urn:microsoft.com/office/officeart/2005/8/layout/hList3"/>
    <dgm:cxn modelId="{31D88747-46D6-4FC1-AA32-8219CA59BA89}" srcId="{DA69AF82-D732-4BD7-983A-1C7AB646F50F}" destId="{A821A441-EC7F-42C0-A2C8-1240CC4693E6}" srcOrd="1" destOrd="0" parTransId="{7A9F360E-D322-440B-AEB5-792C877173AB}" sibTransId="{DE5BF230-BE16-440C-B688-2EDD986023CF}"/>
    <dgm:cxn modelId="{0ABE314B-C54C-4BE2-9428-915BB961F019}" type="presOf" srcId="{0C3144BD-8B7A-4A63-835D-BD582F4868E3}" destId="{BCF0290E-4285-4C3B-9605-9911CD593A53}" srcOrd="0" destOrd="0" presId="urn:microsoft.com/office/officeart/2005/8/layout/hList3"/>
    <dgm:cxn modelId="{128E046C-6526-4F15-9D8E-9EA896801E0B}" srcId="{34A563C8-EBAF-41DA-8FB8-8EE110D36985}" destId="{E5E74F27-5863-4FC7-975C-2E3C7465B368}" srcOrd="0" destOrd="0" parTransId="{6A740EBC-0118-4263-BB30-444F22846397}" sibTransId="{A510FEDF-6841-46DA-A26F-2EE74FA8F415}"/>
    <dgm:cxn modelId="{0B66274F-FB13-4C49-9F40-2704B264C28A}" type="presOf" srcId="{A821A441-EC7F-42C0-A2C8-1240CC4693E6}" destId="{D75C5F09-4110-4490-BDAB-273C567DE307}" srcOrd="0" destOrd="0" presId="urn:microsoft.com/office/officeart/2005/8/layout/hList3"/>
    <dgm:cxn modelId="{E8504B70-CE3D-4ED4-88C9-03AE3DF0FE4D}" type="presOf" srcId="{18EFE7E0-BBED-4904-9C4B-5CC4C146F27A}" destId="{BCF0290E-4285-4C3B-9605-9911CD593A53}" srcOrd="0" destOrd="3" presId="urn:microsoft.com/office/officeart/2005/8/layout/hList3"/>
    <dgm:cxn modelId="{E5834F53-618F-4088-827B-364915B21460}" srcId="{A821A441-EC7F-42C0-A2C8-1240CC4693E6}" destId="{5C78464A-DA14-4F4D-9236-AEDA095430FC}" srcOrd="1" destOrd="0" parTransId="{17266142-0A1C-43B9-8D0C-351D85E76029}" sibTransId="{144D1CA3-306E-4B41-9B3E-D819D3208BFC}"/>
    <dgm:cxn modelId="{1A404A76-3705-47E1-B0AF-6FC2C437051D}" srcId="{307A520A-09B9-480E-B0F8-EBF302433D59}" destId="{10715453-545D-4AF8-A83A-282AD6DD4805}" srcOrd="1" destOrd="0" parTransId="{F51324EC-7E95-455A-B1BB-CC1BD0E22DE3}" sibTransId="{F27C02CD-2F32-4CBE-B14A-889B85B2890F}"/>
    <dgm:cxn modelId="{50FAC258-89EF-4256-9644-02D03DAAC9E8}" type="presOf" srcId="{E5E74F27-5863-4FC7-975C-2E3C7465B368}" destId="{9A8ED339-5486-4CA1-9CDC-78B708739A0B}" srcOrd="0" destOrd="1" presId="urn:microsoft.com/office/officeart/2005/8/layout/hList3"/>
    <dgm:cxn modelId="{728ECC58-25B9-42D1-A106-A6D03E9AB04F}" srcId="{34A563C8-EBAF-41DA-8FB8-8EE110D36985}" destId="{4E96FFA0-FD7C-4140-B42F-670B1B06C6B2}" srcOrd="1" destOrd="0" parTransId="{37F0534E-7681-4E44-92E9-66C2A278A855}" sibTransId="{7CF1A0CD-76A4-4887-9EF9-AEFE5C7F713C}"/>
    <dgm:cxn modelId="{9FA48B5A-6F2A-4779-A57A-694919129FCA}" srcId="{0C3144BD-8B7A-4A63-835D-BD582F4868E3}" destId="{18EFE7E0-BBED-4904-9C4B-5CC4C146F27A}" srcOrd="2" destOrd="0" parTransId="{7A92C506-ED53-4F59-AFF2-62B376A45452}" sibTransId="{4CD26705-5FE4-40CC-96CF-827C0E4BA8FF}"/>
    <dgm:cxn modelId="{50BDFF7A-495D-4E44-B0B1-17C43EF6A769}" type="presOf" srcId="{B1EBE7DA-E0A7-42E5-9FA6-D3AFA479AF7C}" destId="{BCF0290E-4285-4C3B-9605-9911CD593A53}" srcOrd="0" destOrd="4" presId="urn:microsoft.com/office/officeart/2005/8/layout/hList3"/>
    <dgm:cxn modelId="{9588DE84-A976-4097-A8C3-7BAFCCFB6B07}" srcId="{18EFE7E0-BBED-4904-9C4B-5CC4C146F27A}" destId="{2DDD3458-2705-4761-A996-FDB05E7B8E67}" srcOrd="2" destOrd="0" parTransId="{2CAE11A9-1960-4B20-801C-AE7D91E80081}" sibTransId="{087DB8C7-FF98-4FDA-AE15-EF087DDF03F8}"/>
    <dgm:cxn modelId="{7E143788-6B36-4D5F-A112-B292D3B2EDE1}" type="presOf" srcId="{2DDD3458-2705-4761-A996-FDB05E7B8E67}" destId="{BCF0290E-4285-4C3B-9605-9911CD593A53}" srcOrd="0" destOrd="6" presId="urn:microsoft.com/office/officeart/2005/8/layout/hList3"/>
    <dgm:cxn modelId="{73FE3495-B8A7-4AEA-9A3F-8CB0E2C48EA6}" srcId="{A821A441-EC7F-42C0-A2C8-1240CC4693E6}" destId="{DA22C071-CED5-4F74-A0B8-CFF8C1B17ABA}" srcOrd="2" destOrd="0" parTransId="{CF95A271-76C2-4BDC-BBAA-E991248DFAD7}" sibTransId="{B0CFE6D4-1BCD-41CC-B5F4-5D8F0A41683B}"/>
    <dgm:cxn modelId="{527DF09C-01A8-4430-97B7-60FFDECC62BA}" type="presOf" srcId="{81C3A9F0-DA61-437D-B601-2EB52815E4EA}" destId="{D75C5F09-4110-4490-BDAB-273C567DE307}" srcOrd="0" destOrd="4" presId="urn:microsoft.com/office/officeart/2005/8/layout/hList3"/>
    <dgm:cxn modelId="{20AAC7AF-4FDF-4DBD-ACE3-502DBA5C7044}" srcId="{18EFE7E0-BBED-4904-9C4B-5CC4C146F27A}" destId="{48514C1C-CA96-454E-AF15-CD7404C0BCD6}" srcOrd="1" destOrd="0" parTransId="{8D1593A6-B561-48C1-B7D1-F75AEE0F6E09}" sibTransId="{0D6EE7AE-C933-46EF-B3C2-4922FE62DBE1}"/>
    <dgm:cxn modelId="{341344B9-7568-4A76-BBB8-7693A6E9F482}" type="presOf" srcId="{DA69AF82-D732-4BD7-983A-1C7AB646F50F}" destId="{8C632F8F-D8C0-450F-8793-D6CADA0574CA}" srcOrd="0" destOrd="0" presId="urn:microsoft.com/office/officeart/2005/8/layout/hList3"/>
    <dgm:cxn modelId="{18C4CFCF-74D1-415B-BC9B-0ED22E7D9B42}" srcId="{DA22C071-CED5-4F74-A0B8-CFF8C1B17ABA}" destId="{6B7B7EE6-1DDA-454A-849E-72DBF8DDE40B}" srcOrd="1" destOrd="0" parTransId="{BBDCDC2E-B308-43F6-ACB2-65FC0F85756F}" sibTransId="{0837B5FC-F698-4402-9487-CBCEC33B492A}"/>
    <dgm:cxn modelId="{8E1E20D7-4AB1-4263-9C9E-6E25C5E86919}" srcId="{307A520A-09B9-480E-B0F8-EBF302433D59}" destId="{3E2F29F7-5987-453D-9F1A-DFA159B48860}" srcOrd="0" destOrd="0" parTransId="{B076F3DB-C6E5-41BA-9ECB-5DC3362C0ECD}" sibTransId="{59A47CCB-8726-4F76-8171-B8CDBC315E56}"/>
    <dgm:cxn modelId="{0047DEDB-EC83-48E8-AF00-76042C82FDA4}" type="presOf" srcId="{4E96FFA0-FD7C-4140-B42F-670B1B06C6B2}" destId="{9A8ED339-5486-4CA1-9CDC-78B708739A0B}" srcOrd="0" destOrd="2" presId="urn:microsoft.com/office/officeart/2005/8/layout/hList3"/>
    <dgm:cxn modelId="{051861F6-567F-49B4-9264-CE781699F91D}" srcId="{0C3144BD-8B7A-4A63-835D-BD582F4868E3}" destId="{98713274-850F-49F4-8F24-0EE68D1388A6}" srcOrd="1" destOrd="0" parTransId="{E319D43B-E43E-49EB-AA42-E9605DD7594B}" sibTransId="{3C5BC69A-CDF4-46C9-A6D4-3737536B310D}"/>
    <dgm:cxn modelId="{692223F7-CF38-4F5A-BFF3-60005F35F373}" type="presOf" srcId="{6B7B7EE6-1DDA-454A-849E-72DBF8DDE40B}" destId="{D75C5F09-4110-4490-BDAB-273C567DE307}" srcOrd="0" destOrd="5" presId="urn:microsoft.com/office/officeart/2005/8/layout/hList3"/>
    <dgm:cxn modelId="{678B85FB-7067-4E86-A480-C3CC45AA7D17}" type="presOf" srcId="{BB431A5E-9FB2-4150-9C47-CACB2B38687D}" destId="{D75C5F09-4110-4490-BDAB-273C567DE307}" srcOrd="0" destOrd="1" presId="urn:microsoft.com/office/officeart/2005/8/layout/hList3"/>
    <dgm:cxn modelId="{6AECC2FE-AE79-42E3-9D54-FBA257ACAE33}" type="presOf" srcId="{307A520A-09B9-480E-B0F8-EBF302433D59}" destId="{9A8ED339-5486-4CA1-9CDC-78B708739A0B}" srcOrd="0" destOrd="3" presId="urn:microsoft.com/office/officeart/2005/8/layout/hList3"/>
    <dgm:cxn modelId="{A3773674-F315-4E33-AFC9-2D8A1D2B7E4B}" type="presParOf" srcId="{2F7B25AA-FDC5-4A2E-8A29-9FB5D2423A0D}" destId="{8C632F8F-D8C0-450F-8793-D6CADA0574CA}" srcOrd="0" destOrd="0" presId="urn:microsoft.com/office/officeart/2005/8/layout/hList3"/>
    <dgm:cxn modelId="{6660023E-663F-476F-AB9A-896C96BFDFFB}" type="presParOf" srcId="{2F7B25AA-FDC5-4A2E-8A29-9FB5D2423A0D}" destId="{91EFEBD3-6148-4F71-ABE6-D17DE9D134DA}" srcOrd="1" destOrd="0" presId="urn:microsoft.com/office/officeart/2005/8/layout/hList3"/>
    <dgm:cxn modelId="{C85BBD85-C1A4-448D-B728-984737E13682}" type="presParOf" srcId="{91EFEBD3-6148-4F71-ABE6-D17DE9D134DA}" destId="{BCF0290E-4285-4C3B-9605-9911CD593A53}" srcOrd="0" destOrd="0" presId="urn:microsoft.com/office/officeart/2005/8/layout/hList3"/>
    <dgm:cxn modelId="{60DF9F85-63FF-4957-BA2B-865091735317}" type="presParOf" srcId="{91EFEBD3-6148-4F71-ABE6-D17DE9D134DA}" destId="{D75C5F09-4110-4490-BDAB-273C567DE307}" srcOrd="1" destOrd="0" presId="urn:microsoft.com/office/officeart/2005/8/layout/hList3"/>
    <dgm:cxn modelId="{3C7B94C1-BF22-4F7E-A50E-ED6A0FC72343}" type="presParOf" srcId="{91EFEBD3-6148-4F71-ABE6-D17DE9D134DA}" destId="{9A8ED339-5486-4CA1-9CDC-78B708739A0B}" srcOrd="2" destOrd="0" presId="urn:microsoft.com/office/officeart/2005/8/layout/hList3"/>
    <dgm:cxn modelId="{8FDB9CD2-E4A8-4FAD-89EA-E5EE5420DD17}" type="presParOf" srcId="{2F7B25AA-FDC5-4A2E-8A29-9FB5D2423A0D}" destId="{C6B1DEC6-C4FB-43BA-9FDA-8D459663F85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6CE7D-EAE6-49F7-AF8F-D9F3824D66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129AA2-F58E-4AC5-806C-6588D1372624}">
      <dgm:prSet/>
      <dgm:spPr>
        <a:solidFill>
          <a:srgbClr val="00549F"/>
        </a:solidFill>
      </dgm:spPr>
      <dgm:t>
        <a:bodyPr/>
        <a:lstStyle/>
        <a:p>
          <a:r>
            <a:rPr lang="en-US" b="1"/>
            <a:t>Key Takeaways</a:t>
          </a:r>
          <a:endParaRPr lang="en-US"/>
        </a:p>
      </dgm:t>
    </dgm:pt>
    <dgm:pt modelId="{CF74269B-6838-4D89-963A-20CDE2FDD50A}" type="parTrans" cxnId="{DAA9D4AE-D8B9-4C21-8F2A-689685BBA3D5}">
      <dgm:prSet/>
      <dgm:spPr/>
      <dgm:t>
        <a:bodyPr/>
        <a:lstStyle/>
        <a:p>
          <a:endParaRPr lang="en-US"/>
        </a:p>
      </dgm:t>
    </dgm:pt>
    <dgm:pt modelId="{C7CAD58C-0E41-4B5D-87FC-C196530B8F9E}" type="sibTrans" cxnId="{DAA9D4AE-D8B9-4C21-8F2A-689685BBA3D5}">
      <dgm:prSet/>
      <dgm:spPr/>
      <dgm:t>
        <a:bodyPr/>
        <a:lstStyle/>
        <a:p>
          <a:endParaRPr lang="en-US"/>
        </a:p>
      </dgm:t>
    </dgm:pt>
    <dgm:pt modelId="{783F0115-25CD-4E4F-A5ED-DB4F556227EC}">
      <dgm:prSet/>
      <dgm:spPr/>
      <dgm:t>
        <a:bodyPr/>
        <a:lstStyle/>
        <a:p>
          <a:r>
            <a:rPr lang="en-US" dirty="0"/>
            <a:t>IEEE-2800-2022:</a:t>
          </a:r>
          <a:r>
            <a:rPr lang="en-US" b="0" dirty="0"/>
            <a:t> measurement location is more general, but sample rate is higher than PRC-028, future units only</a:t>
          </a:r>
          <a:endParaRPr lang="en-US" dirty="0"/>
        </a:p>
      </dgm:t>
    </dgm:pt>
    <dgm:pt modelId="{E57CF29B-680D-4ECD-B9C5-434FE460D19A}" type="parTrans" cxnId="{B6FED586-591A-414F-85CD-3C338381CCB2}">
      <dgm:prSet/>
      <dgm:spPr/>
      <dgm:t>
        <a:bodyPr/>
        <a:lstStyle/>
        <a:p>
          <a:endParaRPr lang="en-US"/>
        </a:p>
      </dgm:t>
    </dgm:pt>
    <dgm:pt modelId="{EB8C8147-BC5C-4C14-BF29-6D04D9167F8F}" type="sibTrans" cxnId="{B6FED586-591A-414F-85CD-3C338381CCB2}">
      <dgm:prSet/>
      <dgm:spPr/>
      <dgm:t>
        <a:bodyPr/>
        <a:lstStyle/>
        <a:p>
          <a:endParaRPr lang="en-US"/>
        </a:p>
      </dgm:t>
    </dgm:pt>
    <dgm:pt modelId="{869D582E-D1D9-463F-8E9D-F63C6449938A}">
      <dgm:prSet/>
      <dgm:spPr/>
      <dgm:t>
        <a:bodyPr/>
        <a:lstStyle/>
        <a:p>
          <a:r>
            <a:rPr lang="en-US" dirty="0"/>
            <a:t>NOGRR255:</a:t>
          </a:r>
          <a:r>
            <a:rPr lang="en-US" b="0" dirty="0"/>
            <a:t> more specific ranges than PRC-028, sample rate is higher than PRC-028 for future but lower for existing units</a:t>
          </a:r>
          <a:endParaRPr lang="en-US" dirty="0"/>
        </a:p>
      </dgm:t>
    </dgm:pt>
    <dgm:pt modelId="{CAB14704-71CD-4AC5-9649-0721C9E3177B}" type="parTrans" cxnId="{A7D3BA6F-40C4-4CEA-A731-193C83E828A9}">
      <dgm:prSet/>
      <dgm:spPr/>
      <dgm:t>
        <a:bodyPr/>
        <a:lstStyle/>
        <a:p>
          <a:endParaRPr lang="en-US"/>
        </a:p>
      </dgm:t>
    </dgm:pt>
    <dgm:pt modelId="{E0196F68-76A2-4B68-9D78-1798D37ADB05}" type="sibTrans" cxnId="{A7D3BA6F-40C4-4CEA-A731-193C83E828A9}">
      <dgm:prSet/>
      <dgm:spPr/>
      <dgm:t>
        <a:bodyPr/>
        <a:lstStyle/>
        <a:p>
          <a:endParaRPr lang="en-US"/>
        </a:p>
      </dgm:t>
    </dgm:pt>
    <dgm:pt modelId="{B6EEB834-D6ED-47C7-AE0A-28B4DAB4381B}" type="pres">
      <dgm:prSet presAssocID="{1F46CE7D-EAE6-49F7-AF8F-D9F3824D6673}" presName="linear" presStyleCnt="0">
        <dgm:presLayoutVars>
          <dgm:animLvl val="lvl"/>
          <dgm:resizeHandles val="exact"/>
        </dgm:presLayoutVars>
      </dgm:prSet>
      <dgm:spPr/>
    </dgm:pt>
    <dgm:pt modelId="{946856E3-3437-448D-A836-63B81545A002}" type="pres">
      <dgm:prSet presAssocID="{E1129AA2-F58E-4AC5-806C-6588D1372624}" presName="parentText" presStyleLbl="node1" presStyleIdx="0" presStyleCnt="1">
        <dgm:presLayoutVars>
          <dgm:chMax val="0"/>
          <dgm:bulletEnabled val="1"/>
        </dgm:presLayoutVars>
      </dgm:prSet>
      <dgm:spPr>
        <a:prstGeom prst="rect">
          <a:avLst/>
        </a:prstGeom>
      </dgm:spPr>
    </dgm:pt>
    <dgm:pt modelId="{B6A01563-34E7-44BE-A9DC-F217F84D65E3}" type="pres">
      <dgm:prSet presAssocID="{E1129AA2-F58E-4AC5-806C-6588D1372624}" presName="childText" presStyleLbl="revTx" presStyleIdx="0" presStyleCnt="1">
        <dgm:presLayoutVars>
          <dgm:bulletEnabled val="1"/>
        </dgm:presLayoutVars>
      </dgm:prSet>
      <dgm:spPr/>
    </dgm:pt>
  </dgm:ptLst>
  <dgm:cxnLst>
    <dgm:cxn modelId="{4501492B-A2AA-49A3-B143-4E09EA269ED0}" type="presOf" srcId="{869D582E-D1D9-463F-8E9D-F63C6449938A}" destId="{B6A01563-34E7-44BE-A9DC-F217F84D65E3}" srcOrd="0" destOrd="1" presId="urn:microsoft.com/office/officeart/2005/8/layout/vList2"/>
    <dgm:cxn modelId="{02498D3B-3BFB-448A-B001-2D67446D5242}" type="presOf" srcId="{1F46CE7D-EAE6-49F7-AF8F-D9F3824D6673}" destId="{B6EEB834-D6ED-47C7-AE0A-28B4DAB4381B}" srcOrd="0" destOrd="0" presId="urn:microsoft.com/office/officeart/2005/8/layout/vList2"/>
    <dgm:cxn modelId="{843FFC40-C64C-4D52-9819-AA7F5E385F7F}" type="presOf" srcId="{783F0115-25CD-4E4F-A5ED-DB4F556227EC}" destId="{B6A01563-34E7-44BE-A9DC-F217F84D65E3}" srcOrd="0" destOrd="0" presId="urn:microsoft.com/office/officeart/2005/8/layout/vList2"/>
    <dgm:cxn modelId="{A7D3BA6F-40C4-4CEA-A731-193C83E828A9}" srcId="{E1129AA2-F58E-4AC5-806C-6588D1372624}" destId="{869D582E-D1D9-463F-8E9D-F63C6449938A}" srcOrd="1" destOrd="0" parTransId="{CAB14704-71CD-4AC5-9649-0721C9E3177B}" sibTransId="{E0196F68-76A2-4B68-9D78-1798D37ADB05}"/>
    <dgm:cxn modelId="{ADB7A37F-50F3-44DD-B7AA-9059C950B6F3}" type="presOf" srcId="{E1129AA2-F58E-4AC5-806C-6588D1372624}" destId="{946856E3-3437-448D-A836-63B81545A002}" srcOrd="0" destOrd="0" presId="urn:microsoft.com/office/officeart/2005/8/layout/vList2"/>
    <dgm:cxn modelId="{B6FED586-591A-414F-85CD-3C338381CCB2}" srcId="{E1129AA2-F58E-4AC5-806C-6588D1372624}" destId="{783F0115-25CD-4E4F-A5ED-DB4F556227EC}" srcOrd="0" destOrd="0" parTransId="{E57CF29B-680D-4ECD-B9C5-434FE460D19A}" sibTransId="{EB8C8147-BC5C-4C14-BF29-6D04D9167F8F}"/>
    <dgm:cxn modelId="{DAA9D4AE-D8B9-4C21-8F2A-689685BBA3D5}" srcId="{1F46CE7D-EAE6-49F7-AF8F-D9F3824D6673}" destId="{E1129AA2-F58E-4AC5-806C-6588D1372624}" srcOrd="0" destOrd="0" parTransId="{CF74269B-6838-4D89-963A-20CDE2FDD50A}" sibTransId="{C7CAD58C-0E41-4B5D-87FC-C196530B8F9E}"/>
    <dgm:cxn modelId="{EB4BB3F3-1ADB-4DE9-8EE3-FAA1D2291E0A}" type="presParOf" srcId="{B6EEB834-D6ED-47C7-AE0A-28B4DAB4381B}" destId="{946856E3-3437-448D-A836-63B81545A002}" srcOrd="0" destOrd="0" presId="urn:microsoft.com/office/officeart/2005/8/layout/vList2"/>
    <dgm:cxn modelId="{D4A2079D-BC99-4DFF-A7C2-3D8EF6C26A98}" type="presParOf" srcId="{B6EEB834-D6ED-47C7-AE0A-28B4DAB4381B}" destId="{B6A01563-34E7-44BE-A9DC-F217F84D65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1A625F-FEAF-49E6-8FCB-74377A6E49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1514D1-1F99-429F-8F2D-CE7D80816746}">
      <dgm:prSet/>
      <dgm:spPr>
        <a:solidFill>
          <a:srgbClr val="00549F"/>
        </a:solidFill>
      </dgm:spPr>
      <dgm:t>
        <a:bodyPr/>
        <a:lstStyle/>
        <a:p>
          <a:r>
            <a:rPr lang="en-US" b="1" i="0" baseline="0"/>
            <a:t>R4. </a:t>
          </a:r>
          <a:r>
            <a:rPr lang="en-US" b="0" i="0" baseline="0"/>
            <a:t>Each Generator Owner shall have continuous dynamic disturbance recording (DDR) data and storage to determine the following electrical quantities for each main power transformer(s) it owns:</a:t>
          </a:r>
          <a:r>
            <a:rPr lang="en-US" b="0" i="1" baseline="0"/>
            <a:t> </a:t>
          </a:r>
          <a:endParaRPr lang="en-US"/>
        </a:p>
      </dgm:t>
    </dgm:pt>
    <dgm:pt modelId="{2EF76071-2B96-4D27-B5D4-2774F2AB0ED7}" type="parTrans" cxnId="{E24E1410-DBF2-4D1E-AD26-042E43EA5258}">
      <dgm:prSet/>
      <dgm:spPr/>
      <dgm:t>
        <a:bodyPr/>
        <a:lstStyle/>
        <a:p>
          <a:endParaRPr lang="en-US"/>
        </a:p>
      </dgm:t>
    </dgm:pt>
    <dgm:pt modelId="{F3697B5A-9E71-4C25-9596-C54CB220E02A}" type="sibTrans" cxnId="{E24E1410-DBF2-4D1E-AD26-042E43EA5258}">
      <dgm:prSet/>
      <dgm:spPr/>
      <dgm:t>
        <a:bodyPr/>
        <a:lstStyle/>
        <a:p>
          <a:endParaRPr lang="en-US"/>
        </a:p>
      </dgm:t>
    </dgm:pt>
    <dgm:pt modelId="{7EA1C1FB-8CEB-4963-8C48-B6E8A4FF11E3}">
      <dgm:prSet/>
      <dgm:spPr/>
      <dgm:t>
        <a:bodyPr/>
        <a:lstStyle/>
        <a:p>
          <a:r>
            <a:rPr lang="en-US" b="1" i="0" baseline="0" dirty="0"/>
            <a:t>4.1. </a:t>
          </a:r>
          <a:r>
            <a:rPr lang="en-US" b="0" i="0" baseline="0" dirty="0"/>
            <a:t>One phase-to-neutral or positive sequence voltage on high-side of the main power transformer(s)</a:t>
          </a:r>
          <a:endParaRPr lang="en-US" dirty="0"/>
        </a:p>
      </dgm:t>
    </dgm:pt>
    <dgm:pt modelId="{1F8A2E2E-B4B1-42A7-AB97-5618E1638719}" type="parTrans" cxnId="{80658845-F1C6-4F9B-A6B4-4900FF3E0C0F}">
      <dgm:prSet/>
      <dgm:spPr/>
      <dgm:t>
        <a:bodyPr/>
        <a:lstStyle/>
        <a:p>
          <a:endParaRPr lang="en-US"/>
        </a:p>
      </dgm:t>
    </dgm:pt>
    <dgm:pt modelId="{5EDED3C7-536A-4AF5-BE0F-84E51933CA9A}" type="sibTrans" cxnId="{80658845-F1C6-4F9B-A6B4-4900FF3E0C0F}">
      <dgm:prSet/>
      <dgm:spPr/>
      <dgm:t>
        <a:bodyPr/>
        <a:lstStyle/>
        <a:p>
          <a:endParaRPr lang="en-US"/>
        </a:p>
      </dgm:t>
    </dgm:pt>
    <dgm:pt modelId="{A685D5D9-8317-4EE5-B579-3CF413B1ADDD}">
      <dgm:prSet/>
      <dgm:spPr/>
      <dgm:t>
        <a:bodyPr/>
        <a:lstStyle/>
        <a:p>
          <a:r>
            <a:rPr lang="en-US" b="1" i="0" baseline="0" dirty="0"/>
            <a:t>4.2. </a:t>
          </a:r>
          <a:r>
            <a:rPr lang="en-US" b="0" i="0" baseline="0" dirty="0"/>
            <a:t>The phase current for the same phase at the same voltage corresponding to the voltage in Requirement R4, Part 4.1, or the positive sequence current</a:t>
          </a:r>
          <a:endParaRPr lang="en-US" dirty="0"/>
        </a:p>
      </dgm:t>
    </dgm:pt>
    <dgm:pt modelId="{144ABEDF-4902-4958-BD7F-BF9EE31210B4}" type="parTrans" cxnId="{7841459F-EEA7-416C-A859-E73C3386F7C4}">
      <dgm:prSet/>
      <dgm:spPr/>
      <dgm:t>
        <a:bodyPr/>
        <a:lstStyle/>
        <a:p>
          <a:endParaRPr lang="en-US"/>
        </a:p>
      </dgm:t>
    </dgm:pt>
    <dgm:pt modelId="{35D44535-7DD1-4E76-8D8C-B7946483E794}" type="sibTrans" cxnId="{7841459F-EEA7-416C-A859-E73C3386F7C4}">
      <dgm:prSet/>
      <dgm:spPr/>
      <dgm:t>
        <a:bodyPr/>
        <a:lstStyle/>
        <a:p>
          <a:endParaRPr lang="en-US"/>
        </a:p>
      </dgm:t>
    </dgm:pt>
    <dgm:pt modelId="{75E23448-B3CF-46FB-BFE6-A65BC745C9E1}">
      <dgm:prSet/>
      <dgm:spPr/>
      <dgm:t>
        <a:bodyPr/>
        <a:lstStyle/>
        <a:p>
          <a:r>
            <a:rPr lang="en-US" b="1" i="0" baseline="0" dirty="0"/>
            <a:t>4.3. </a:t>
          </a:r>
          <a:r>
            <a:rPr lang="en-US" b="0" i="0" baseline="0" dirty="0"/>
            <a:t>Real Power and Reactive Power flows expressed on a three-phase basis corresponding to each main power transformer(s) where current measurements are required </a:t>
          </a:r>
          <a:endParaRPr lang="en-US" dirty="0"/>
        </a:p>
      </dgm:t>
    </dgm:pt>
    <dgm:pt modelId="{2A2BBF0C-D579-4D67-91D5-F24E0030F048}" type="parTrans" cxnId="{29C12A71-73DF-4D77-9CF5-C4DA359AB702}">
      <dgm:prSet/>
      <dgm:spPr/>
      <dgm:t>
        <a:bodyPr/>
        <a:lstStyle/>
        <a:p>
          <a:endParaRPr lang="en-US"/>
        </a:p>
      </dgm:t>
    </dgm:pt>
    <dgm:pt modelId="{38B5BD9B-57AC-4AA2-BF5A-88123539B741}" type="sibTrans" cxnId="{29C12A71-73DF-4D77-9CF5-C4DA359AB702}">
      <dgm:prSet/>
      <dgm:spPr/>
      <dgm:t>
        <a:bodyPr/>
        <a:lstStyle/>
        <a:p>
          <a:endParaRPr lang="en-US"/>
        </a:p>
      </dgm:t>
    </dgm:pt>
    <dgm:pt modelId="{A3D56006-9A96-440D-946F-22EC43E2EFA4}">
      <dgm:prSet/>
      <dgm:spPr/>
      <dgm:t>
        <a:bodyPr/>
        <a:lstStyle/>
        <a:p>
          <a:r>
            <a:rPr lang="en-US" b="1" i="0" baseline="0" dirty="0"/>
            <a:t>4.4. </a:t>
          </a:r>
          <a:r>
            <a:rPr lang="en-US" b="0" i="0" baseline="0" dirty="0"/>
            <a:t>Frequency of any one of the voltage(s) in Requirement R4, Part 4.1</a:t>
          </a:r>
          <a:endParaRPr lang="en-US" dirty="0"/>
        </a:p>
      </dgm:t>
    </dgm:pt>
    <dgm:pt modelId="{C6A6EB0E-1C31-47D0-A073-A64FAB788605}" type="parTrans" cxnId="{202D2D6E-7F5B-459F-A604-3A398F82CBA9}">
      <dgm:prSet/>
      <dgm:spPr/>
      <dgm:t>
        <a:bodyPr/>
        <a:lstStyle/>
        <a:p>
          <a:endParaRPr lang="en-US"/>
        </a:p>
      </dgm:t>
    </dgm:pt>
    <dgm:pt modelId="{AF0FA018-CB23-444B-ABC9-2770C12F9EBF}" type="sibTrans" cxnId="{202D2D6E-7F5B-459F-A604-3A398F82CBA9}">
      <dgm:prSet/>
      <dgm:spPr/>
      <dgm:t>
        <a:bodyPr/>
        <a:lstStyle/>
        <a:p>
          <a:endParaRPr lang="en-US"/>
        </a:p>
      </dgm:t>
    </dgm:pt>
    <dgm:pt modelId="{301A3C8D-ABC9-4CCB-B3D0-AC84FDA4D641}">
      <dgm:prSet/>
      <dgm:spPr>
        <a:solidFill>
          <a:srgbClr val="00549F"/>
        </a:solidFill>
      </dgm:spPr>
      <dgm:t>
        <a:bodyPr/>
        <a:lstStyle/>
        <a:p>
          <a:r>
            <a:rPr lang="en-US" b="1" i="0" baseline="0"/>
            <a:t>R5. </a:t>
          </a:r>
          <a:r>
            <a:rPr lang="en-US" b="0" i="0" baseline="0"/>
            <a:t>Each Generator Owner responsible for DDR data for the electrical quantities identified in Requirement R4 shall have DDR data that meet the following: </a:t>
          </a:r>
          <a:endParaRPr lang="en-US"/>
        </a:p>
      </dgm:t>
    </dgm:pt>
    <dgm:pt modelId="{8D31F5F6-EE14-4EEB-9E17-C6B1FEC906D7}" type="parTrans" cxnId="{003A59C3-AC67-4B81-8B5B-6AA835952C39}">
      <dgm:prSet/>
      <dgm:spPr/>
      <dgm:t>
        <a:bodyPr/>
        <a:lstStyle/>
        <a:p>
          <a:endParaRPr lang="en-US"/>
        </a:p>
      </dgm:t>
    </dgm:pt>
    <dgm:pt modelId="{CBD04E86-E281-4739-995F-5E6AF1DCDD84}" type="sibTrans" cxnId="{003A59C3-AC67-4B81-8B5B-6AA835952C39}">
      <dgm:prSet/>
      <dgm:spPr/>
      <dgm:t>
        <a:bodyPr/>
        <a:lstStyle/>
        <a:p>
          <a:endParaRPr lang="en-US"/>
        </a:p>
      </dgm:t>
    </dgm:pt>
    <dgm:pt modelId="{16EA7A66-01B6-4DF6-A313-A56655386D41}">
      <dgm:prSet/>
      <dgm:spPr/>
      <dgm:t>
        <a:bodyPr/>
        <a:lstStyle/>
        <a:p>
          <a:r>
            <a:rPr lang="en-US" b="1" i="0" baseline="0" dirty="0"/>
            <a:t>5.1. </a:t>
          </a:r>
          <a:r>
            <a:rPr lang="en-US" b="0" i="0" baseline="0" dirty="0"/>
            <a:t>Input sampling rate of at least </a:t>
          </a:r>
          <a:r>
            <a:rPr lang="en-US" b="1" i="0" u="sng" baseline="0" dirty="0"/>
            <a:t>960 samples per second</a:t>
          </a:r>
          <a:endParaRPr lang="en-US" b="1" u="sng" dirty="0"/>
        </a:p>
      </dgm:t>
    </dgm:pt>
    <dgm:pt modelId="{13E01B0E-65A6-4125-ADAC-67225E1E48D0}" type="parTrans" cxnId="{2B392B0F-A2D5-4BDC-9A74-21CFCABC1FB0}">
      <dgm:prSet/>
      <dgm:spPr/>
      <dgm:t>
        <a:bodyPr/>
        <a:lstStyle/>
        <a:p>
          <a:endParaRPr lang="en-US"/>
        </a:p>
      </dgm:t>
    </dgm:pt>
    <dgm:pt modelId="{F0B8F178-311D-4B5A-926B-40C68C9FB303}" type="sibTrans" cxnId="{2B392B0F-A2D5-4BDC-9A74-21CFCABC1FB0}">
      <dgm:prSet/>
      <dgm:spPr/>
      <dgm:t>
        <a:bodyPr/>
        <a:lstStyle/>
        <a:p>
          <a:endParaRPr lang="en-US"/>
        </a:p>
      </dgm:t>
    </dgm:pt>
    <dgm:pt modelId="{5BF43B09-86F6-4576-BC2E-ECA5BD4E0CA4}">
      <dgm:prSet/>
      <dgm:spPr/>
      <dgm:t>
        <a:bodyPr/>
        <a:lstStyle/>
        <a:p>
          <a:r>
            <a:rPr lang="en-US" b="1" i="0" baseline="0" dirty="0"/>
            <a:t>5.2. </a:t>
          </a:r>
          <a:r>
            <a:rPr lang="en-US" b="0" i="0" baseline="0" dirty="0"/>
            <a:t>Output recording rate of electrical quantities of at least </a:t>
          </a:r>
          <a:r>
            <a:rPr lang="en-US" b="1" i="0" u="sng" baseline="0" dirty="0"/>
            <a:t>60 times per second </a:t>
          </a:r>
          <a:endParaRPr lang="en-US" b="1" u="sng" dirty="0"/>
        </a:p>
      </dgm:t>
    </dgm:pt>
    <dgm:pt modelId="{2E3C57EA-7D80-49C8-8C50-D680EFE27F36}" type="parTrans" cxnId="{66E13226-7138-45D7-9DF6-F04DBA207A6E}">
      <dgm:prSet/>
      <dgm:spPr/>
      <dgm:t>
        <a:bodyPr/>
        <a:lstStyle/>
        <a:p>
          <a:endParaRPr lang="en-US"/>
        </a:p>
      </dgm:t>
    </dgm:pt>
    <dgm:pt modelId="{AE1226FE-25D9-4B6F-A923-9C70CC21200B}" type="sibTrans" cxnId="{66E13226-7138-45D7-9DF6-F04DBA207A6E}">
      <dgm:prSet/>
      <dgm:spPr/>
      <dgm:t>
        <a:bodyPr/>
        <a:lstStyle/>
        <a:p>
          <a:endParaRPr lang="en-US"/>
        </a:p>
      </dgm:t>
    </dgm:pt>
    <dgm:pt modelId="{6BF0881B-7C38-43BA-843A-726A9E23F5E8}" type="pres">
      <dgm:prSet presAssocID="{A41A625F-FEAF-49E6-8FCB-74377A6E4904}" presName="linear" presStyleCnt="0">
        <dgm:presLayoutVars>
          <dgm:animLvl val="lvl"/>
          <dgm:resizeHandles val="exact"/>
        </dgm:presLayoutVars>
      </dgm:prSet>
      <dgm:spPr/>
    </dgm:pt>
    <dgm:pt modelId="{CBC17874-D490-4375-B61E-3018346B75B7}" type="pres">
      <dgm:prSet presAssocID="{C41514D1-1F99-429F-8F2D-CE7D80816746}" presName="parentText" presStyleLbl="node1" presStyleIdx="0" presStyleCnt="2">
        <dgm:presLayoutVars>
          <dgm:chMax val="0"/>
          <dgm:bulletEnabled val="1"/>
        </dgm:presLayoutVars>
      </dgm:prSet>
      <dgm:spPr>
        <a:prstGeom prst="rect">
          <a:avLst/>
        </a:prstGeom>
      </dgm:spPr>
    </dgm:pt>
    <dgm:pt modelId="{0A7D77F5-6B74-47E5-A9AD-A73C3FE61DBA}" type="pres">
      <dgm:prSet presAssocID="{C41514D1-1F99-429F-8F2D-CE7D80816746}" presName="childText" presStyleLbl="revTx" presStyleIdx="0" presStyleCnt="2">
        <dgm:presLayoutVars>
          <dgm:bulletEnabled val="1"/>
        </dgm:presLayoutVars>
      </dgm:prSet>
      <dgm:spPr/>
    </dgm:pt>
    <dgm:pt modelId="{5AB8074D-9357-49A7-AD7E-C2172D5C9DE9}" type="pres">
      <dgm:prSet presAssocID="{301A3C8D-ABC9-4CCB-B3D0-AC84FDA4D641}" presName="parentText" presStyleLbl="node1" presStyleIdx="1" presStyleCnt="2">
        <dgm:presLayoutVars>
          <dgm:chMax val="0"/>
          <dgm:bulletEnabled val="1"/>
        </dgm:presLayoutVars>
      </dgm:prSet>
      <dgm:spPr>
        <a:prstGeom prst="rect">
          <a:avLst/>
        </a:prstGeom>
      </dgm:spPr>
    </dgm:pt>
    <dgm:pt modelId="{6A734434-BC2D-4735-BD7C-F0F9E92B8665}" type="pres">
      <dgm:prSet presAssocID="{301A3C8D-ABC9-4CCB-B3D0-AC84FDA4D641}" presName="childText" presStyleLbl="revTx" presStyleIdx="1" presStyleCnt="2">
        <dgm:presLayoutVars>
          <dgm:bulletEnabled val="1"/>
        </dgm:presLayoutVars>
      </dgm:prSet>
      <dgm:spPr/>
    </dgm:pt>
  </dgm:ptLst>
  <dgm:cxnLst>
    <dgm:cxn modelId="{2B392B0F-A2D5-4BDC-9A74-21CFCABC1FB0}" srcId="{301A3C8D-ABC9-4CCB-B3D0-AC84FDA4D641}" destId="{16EA7A66-01B6-4DF6-A313-A56655386D41}" srcOrd="0" destOrd="0" parTransId="{13E01B0E-65A6-4125-ADAC-67225E1E48D0}" sibTransId="{F0B8F178-311D-4B5A-926B-40C68C9FB303}"/>
    <dgm:cxn modelId="{E24E1410-DBF2-4D1E-AD26-042E43EA5258}" srcId="{A41A625F-FEAF-49E6-8FCB-74377A6E4904}" destId="{C41514D1-1F99-429F-8F2D-CE7D80816746}" srcOrd="0" destOrd="0" parTransId="{2EF76071-2B96-4D27-B5D4-2774F2AB0ED7}" sibTransId="{F3697B5A-9E71-4C25-9596-C54CB220E02A}"/>
    <dgm:cxn modelId="{F793C120-07B1-4EF8-87EB-8A6406A7A2FB}" type="presOf" srcId="{A3D56006-9A96-440D-946F-22EC43E2EFA4}" destId="{0A7D77F5-6B74-47E5-A9AD-A73C3FE61DBA}" srcOrd="0" destOrd="3" presId="urn:microsoft.com/office/officeart/2005/8/layout/vList2"/>
    <dgm:cxn modelId="{33150626-CD05-4618-A506-645AF78DB16D}" type="presOf" srcId="{7EA1C1FB-8CEB-4963-8C48-B6E8A4FF11E3}" destId="{0A7D77F5-6B74-47E5-A9AD-A73C3FE61DBA}" srcOrd="0" destOrd="0" presId="urn:microsoft.com/office/officeart/2005/8/layout/vList2"/>
    <dgm:cxn modelId="{66E13226-7138-45D7-9DF6-F04DBA207A6E}" srcId="{301A3C8D-ABC9-4CCB-B3D0-AC84FDA4D641}" destId="{5BF43B09-86F6-4576-BC2E-ECA5BD4E0CA4}" srcOrd="1" destOrd="0" parTransId="{2E3C57EA-7D80-49C8-8C50-D680EFE27F36}" sibTransId="{AE1226FE-25D9-4B6F-A923-9C70CC21200B}"/>
    <dgm:cxn modelId="{80658845-F1C6-4F9B-A6B4-4900FF3E0C0F}" srcId="{C41514D1-1F99-429F-8F2D-CE7D80816746}" destId="{7EA1C1FB-8CEB-4963-8C48-B6E8A4FF11E3}" srcOrd="0" destOrd="0" parTransId="{1F8A2E2E-B4B1-42A7-AB97-5618E1638719}" sibTransId="{5EDED3C7-536A-4AF5-BE0F-84E51933CA9A}"/>
    <dgm:cxn modelId="{7FD5DF4B-68CC-4675-A84C-3FB78406FF15}" type="presOf" srcId="{A41A625F-FEAF-49E6-8FCB-74377A6E4904}" destId="{6BF0881B-7C38-43BA-843A-726A9E23F5E8}" srcOrd="0" destOrd="0" presId="urn:microsoft.com/office/officeart/2005/8/layout/vList2"/>
    <dgm:cxn modelId="{0E0F6C6D-0AD8-4D23-BD08-446D33116410}" type="presOf" srcId="{5BF43B09-86F6-4576-BC2E-ECA5BD4E0CA4}" destId="{6A734434-BC2D-4735-BD7C-F0F9E92B8665}" srcOrd="0" destOrd="1" presId="urn:microsoft.com/office/officeart/2005/8/layout/vList2"/>
    <dgm:cxn modelId="{AF06FA6D-0BFE-41A7-8F6D-DE5111D93A88}" type="presOf" srcId="{16EA7A66-01B6-4DF6-A313-A56655386D41}" destId="{6A734434-BC2D-4735-BD7C-F0F9E92B8665}" srcOrd="0" destOrd="0" presId="urn:microsoft.com/office/officeart/2005/8/layout/vList2"/>
    <dgm:cxn modelId="{202D2D6E-7F5B-459F-A604-3A398F82CBA9}" srcId="{C41514D1-1F99-429F-8F2D-CE7D80816746}" destId="{A3D56006-9A96-440D-946F-22EC43E2EFA4}" srcOrd="3" destOrd="0" parTransId="{C6A6EB0E-1C31-47D0-A073-A64FAB788605}" sibTransId="{AF0FA018-CB23-444B-ABC9-2770C12F9EBF}"/>
    <dgm:cxn modelId="{29C12A71-73DF-4D77-9CF5-C4DA359AB702}" srcId="{C41514D1-1F99-429F-8F2D-CE7D80816746}" destId="{75E23448-B3CF-46FB-BFE6-A65BC745C9E1}" srcOrd="2" destOrd="0" parTransId="{2A2BBF0C-D579-4D67-91D5-F24E0030F048}" sibTransId="{38B5BD9B-57AC-4AA2-BF5A-88123539B741}"/>
    <dgm:cxn modelId="{ED8EDC7E-DF01-46CD-8929-35D2ADB06085}" type="presOf" srcId="{C41514D1-1F99-429F-8F2D-CE7D80816746}" destId="{CBC17874-D490-4375-B61E-3018346B75B7}" srcOrd="0" destOrd="0" presId="urn:microsoft.com/office/officeart/2005/8/layout/vList2"/>
    <dgm:cxn modelId="{7841459F-EEA7-416C-A859-E73C3386F7C4}" srcId="{C41514D1-1F99-429F-8F2D-CE7D80816746}" destId="{A685D5D9-8317-4EE5-B579-3CF413B1ADDD}" srcOrd="1" destOrd="0" parTransId="{144ABEDF-4902-4958-BD7F-BF9EE31210B4}" sibTransId="{35D44535-7DD1-4E76-8D8C-B7946483E794}"/>
    <dgm:cxn modelId="{373F35B0-787D-4D97-BEA8-44A01BEC5C7B}" type="presOf" srcId="{A685D5D9-8317-4EE5-B579-3CF413B1ADDD}" destId="{0A7D77F5-6B74-47E5-A9AD-A73C3FE61DBA}" srcOrd="0" destOrd="1" presId="urn:microsoft.com/office/officeart/2005/8/layout/vList2"/>
    <dgm:cxn modelId="{003A59C3-AC67-4B81-8B5B-6AA835952C39}" srcId="{A41A625F-FEAF-49E6-8FCB-74377A6E4904}" destId="{301A3C8D-ABC9-4CCB-B3D0-AC84FDA4D641}" srcOrd="1" destOrd="0" parTransId="{8D31F5F6-EE14-4EEB-9E17-C6B1FEC906D7}" sibTransId="{CBD04E86-E281-4739-995F-5E6AF1DCDD84}"/>
    <dgm:cxn modelId="{02F2C5CA-073F-4A7F-A68A-AFE8D79E499A}" type="presOf" srcId="{75E23448-B3CF-46FB-BFE6-A65BC745C9E1}" destId="{0A7D77F5-6B74-47E5-A9AD-A73C3FE61DBA}" srcOrd="0" destOrd="2" presId="urn:microsoft.com/office/officeart/2005/8/layout/vList2"/>
    <dgm:cxn modelId="{7DA851FC-C2C5-410E-8A2B-92990353795D}" type="presOf" srcId="{301A3C8D-ABC9-4CCB-B3D0-AC84FDA4D641}" destId="{5AB8074D-9357-49A7-AD7E-C2172D5C9DE9}" srcOrd="0" destOrd="0" presId="urn:microsoft.com/office/officeart/2005/8/layout/vList2"/>
    <dgm:cxn modelId="{A361E437-B85F-4A1C-9230-AF0AC20D386B}" type="presParOf" srcId="{6BF0881B-7C38-43BA-843A-726A9E23F5E8}" destId="{CBC17874-D490-4375-B61E-3018346B75B7}" srcOrd="0" destOrd="0" presId="urn:microsoft.com/office/officeart/2005/8/layout/vList2"/>
    <dgm:cxn modelId="{03CA4473-22D3-4035-8AFA-DE5A86E2BB3E}" type="presParOf" srcId="{6BF0881B-7C38-43BA-843A-726A9E23F5E8}" destId="{0A7D77F5-6B74-47E5-A9AD-A73C3FE61DBA}" srcOrd="1" destOrd="0" presId="urn:microsoft.com/office/officeart/2005/8/layout/vList2"/>
    <dgm:cxn modelId="{38A574D3-6C01-45BD-A767-1D94B6E40351}" type="presParOf" srcId="{6BF0881B-7C38-43BA-843A-726A9E23F5E8}" destId="{5AB8074D-9357-49A7-AD7E-C2172D5C9DE9}" srcOrd="2" destOrd="0" presId="urn:microsoft.com/office/officeart/2005/8/layout/vList2"/>
    <dgm:cxn modelId="{78B2DFF8-32F8-45BC-8F42-36E34776C535}" type="presParOf" srcId="{6BF0881B-7C38-43BA-843A-726A9E23F5E8}" destId="{6A734434-BC2D-4735-BD7C-F0F9E92B86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AA5836-A00E-48B9-96DB-527F7B5505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3E4E4C-9D70-4CF6-8D6E-A9EF2FE0E86A}">
      <dgm:prSet/>
      <dgm:spPr>
        <a:solidFill>
          <a:srgbClr val="00549F"/>
        </a:solidFill>
        <a:effectLst/>
      </dgm:spPr>
      <dgm:t>
        <a:bodyPr/>
        <a:lstStyle/>
        <a:p>
          <a:r>
            <a:rPr lang="en-US" b="1"/>
            <a:t>Key Takeaways</a:t>
          </a:r>
          <a:endParaRPr lang="en-US"/>
        </a:p>
      </dgm:t>
    </dgm:pt>
    <dgm:pt modelId="{76EFD5FD-BC69-4183-B097-20AB3977B6A4}" type="parTrans" cxnId="{062431C0-12C5-4FFB-A29B-83B4A15EFA3A}">
      <dgm:prSet/>
      <dgm:spPr/>
      <dgm:t>
        <a:bodyPr/>
        <a:lstStyle/>
        <a:p>
          <a:endParaRPr lang="en-US"/>
        </a:p>
      </dgm:t>
    </dgm:pt>
    <dgm:pt modelId="{FE546F4F-C7AB-47F2-941D-F3705B7D0BC8}" type="sibTrans" cxnId="{062431C0-12C5-4FFB-A29B-83B4A15EFA3A}">
      <dgm:prSet/>
      <dgm:spPr/>
      <dgm:t>
        <a:bodyPr/>
        <a:lstStyle/>
        <a:p>
          <a:endParaRPr lang="en-US"/>
        </a:p>
      </dgm:t>
    </dgm:pt>
    <dgm:pt modelId="{A73AF829-9AC1-4FD9-89ED-B63F236A8B14}">
      <dgm:prSet/>
      <dgm:spPr/>
      <dgm:t>
        <a:bodyPr/>
        <a:lstStyle/>
        <a:p>
          <a:r>
            <a:rPr lang="en-US" dirty="0"/>
            <a:t>IEEE-2800-2022:</a:t>
          </a:r>
          <a:r>
            <a:rPr lang="en-US" b="0" dirty="0"/>
            <a:t> measurement location is more general, but sample rate is the same as PRC-028, future units only</a:t>
          </a:r>
          <a:endParaRPr lang="en-US" dirty="0"/>
        </a:p>
      </dgm:t>
    </dgm:pt>
    <dgm:pt modelId="{583B2752-F87D-4B8F-9542-889F6A6D7907}" type="parTrans" cxnId="{0AD86672-AA79-496E-B950-10A97B78F2A2}">
      <dgm:prSet/>
      <dgm:spPr/>
      <dgm:t>
        <a:bodyPr/>
        <a:lstStyle/>
        <a:p>
          <a:endParaRPr lang="en-US"/>
        </a:p>
      </dgm:t>
    </dgm:pt>
    <dgm:pt modelId="{6741806B-618A-4B71-B9E7-74B6C043C8B2}" type="sibTrans" cxnId="{0AD86672-AA79-496E-B950-10A97B78F2A2}">
      <dgm:prSet/>
      <dgm:spPr/>
      <dgm:t>
        <a:bodyPr/>
        <a:lstStyle/>
        <a:p>
          <a:endParaRPr lang="en-US"/>
        </a:p>
      </dgm:t>
    </dgm:pt>
    <dgm:pt modelId="{F4C80D1C-5323-46E2-A532-29B56E4B4DDE}">
      <dgm:prSet/>
      <dgm:spPr/>
      <dgm:t>
        <a:bodyPr/>
        <a:lstStyle/>
        <a:p>
          <a:r>
            <a:rPr lang="en-US" dirty="0"/>
            <a:t>NOGRR255:</a:t>
          </a:r>
          <a:r>
            <a:rPr lang="en-US" b="0" dirty="0"/>
            <a:t> more specific ranges than PRC-028, output rate is lower than PRC-028</a:t>
          </a:r>
          <a:endParaRPr lang="en-US" dirty="0"/>
        </a:p>
      </dgm:t>
    </dgm:pt>
    <dgm:pt modelId="{E11C0B15-904D-4898-AAA2-0B4CB2E58D5A}" type="parTrans" cxnId="{02D2AE24-64CE-4FA8-932F-BB30AEC7F3A6}">
      <dgm:prSet/>
      <dgm:spPr/>
      <dgm:t>
        <a:bodyPr/>
        <a:lstStyle/>
        <a:p>
          <a:endParaRPr lang="en-US"/>
        </a:p>
      </dgm:t>
    </dgm:pt>
    <dgm:pt modelId="{D8D2F633-BD2A-46A4-868E-74A8398EF67C}" type="sibTrans" cxnId="{02D2AE24-64CE-4FA8-932F-BB30AEC7F3A6}">
      <dgm:prSet/>
      <dgm:spPr/>
      <dgm:t>
        <a:bodyPr/>
        <a:lstStyle/>
        <a:p>
          <a:endParaRPr lang="en-US"/>
        </a:p>
      </dgm:t>
    </dgm:pt>
    <dgm:pt modelId="{DF73827A-A1C4-44BB-9E31-CA9965261F7B}" type="pres">
      <dgm:prSet presAssocID="{79AA5836-A00E-48B9-96DB-527F7B55053A}" presName="linear" presStyleCnt="0">
        <dgm:presLayoutVars>
          <dgm:animLvl val="lvl"/>
          <dgm:resizeHandles val="exact"/>
        </dgm:presLayoutVars>
      </dgm:prSet>
      <dgm:spPr/>
    </dgm:pt>
    <dgm:pt modelId="{75325143-0C5F-4D85-BC6A-F824A1324C94}" type="pres">
      <dgm:prSet presAssocID="{843E4E4C-9D70-4CF6-8D6E-A9EF2FE0E86A}" presName="parentText" presStyleLbl="node1" presStyleIdx="0" presStyleCnt="1">
        <dgm:presLayoutVars>
          <dgm:chMax val="0"/>
          <dgm:bulletEnabled val="1"/>
        </dgm:presLayoutVars>
      </dgm:prSet>
      <dgm:spPr>
        <a:prstGeom prst="rect">
          <a:avLst/>
        </a:prstGeom>
      </dgm:spPr>
    </dgm:pt>
    <dgm:pt modelId="{94000A45-507C-4ADE-96D3-048D688A14B2}" type="pres">
      <dgm:prSet presAssocID="{843E4E4C-9D70-4CF6-8D6E-A9EF2FE0E86A}" presName="childText" presStyleLbl="revTx" presStyleIdx="0" presStyleCnt="1">
        <dgm:presLayoutVars>
          <dgm:bulletEnabled val="1"/>
        </dgm:presLayoutVars>
      </dgm:prSet>
      <dgm:spPr/>
    </dgm:pt>
  </dgm:ptLst>
  <dgm:cxnLst>
    <dgm:cxn modelId="{02D2AE24-64CE-4FA8-932F-BB30AEC7F3A6}" srcId="{843E4E4C-9D70-4CF6-8D6E-A9EF2FE0E86A}" destId="{F4C80D1C-5323-46E2-A532-29B56E4B4DDE}" srcOrd="1" destOrd="0" parTransId="{E11C0B15-904D-4898-AAA2-0B4CB2E58D5A}" sibTransId="{D8D2F633-BD2A-46A4-868E-74A8398EF67C}"/>
    <dgm:cxn modelId="{0AD86672-AA79-496E-B950-10A97B78F2A2}" srcId="{843E4E4C-9D70-4CF6-8D6E-A9EF2FE0E86A}" destId="{A73AF829-9AC1-4FD9-89ED-B63F236A8B14}" srcOrd="0" destOrd="0" parTransId="{583B2752-F87D-4B8F-9542-889F6A6D7907}" sibTransId="{6741806B-618A-4B71-B9E7-74B6C043C8B2}"/>
    <dgm:cxn modelId="{E5763E98-375D-4402-8AD4-BD740B5EF0E2}" type="presOf" srcId="{A73AF829-9AC1-4FD9-89ED-B63F236A8B14}" destId="{94000A45-507C-4ADE-96D3-048D688A14B2}" srcOrd="0" destOrd="0" presId="urn:microsoft.com/office/officeart/2005/8/layout/vList2"/>
    <dgm:cxn modelId="{B0060E9A-AAD7-4ED1-B43A-22C2C0F03E5B}" type="presOf" srcId="{79AA5836-A00E-48B9-96DB-527F7B55053A}" destId="{DF73827A-A1C4-44BB-9E31-CA9965261F7B}" srcOrd="0" destOrd="0" presId="urn:microsoft.com/office/officeart/2005/8/layout/vList2"/>
    <dgm:cxn modelId="{687452B8-026F-4073-A42A-8A9CD43A939B}" type="presOf" srcId="{F4C80D1C-5323-46E2-A532-29B56E4B4DDE}" destId="{94000A45-507C-4ADE-96D3-048D688A14B2}" srcOrd="0" destOrd="1" presId="urn:microsoft.com/office/officeart/2005/8/layout/vList2"/>
    <dgm:cxn modelId="{062431C0-12C5-4FFB-A29B-83B4A15EFA3A}" srcId="{79AA5836-A00E-48B9-96DB-527F7B55053A}" destId="{843E4E4C-9D70-4CF6-8D6E-A9EF2FE0E86A}" srcOrd="0" destOrd="0" parTransId="{76EFD5FD-BC69-4183-B097-20AB3977B6A4}" sibTransId="{FE546F4F-C7AB-47F2-941D-F3705B7D0BC8}"/>
    <dgm:cxn modelId="{78C6D9C4-C8AD-4148-8D9C-62EDF63FD967}" type="presOf" srcId="{843E4E4C-9D70-4CF6-8D6E-A9EF2FE0E86A}" destId="{75325143-0C5F-4D85-BC6A-F824A1324C94}" srcOrd="0" destOrd="0" presId="urn:microsoft.com/office/officeart/2005/8/layout/vList2"/>
    <dgm:cxn modelId="{866DB4D2-4D0D-4671-88C4-A8F873829AB5}" type="presParOf" srcId="{DF73827A-A1C4-44BB-9E31-CA9965261F7B}" destId="{75325143-0C5F-4D85-BC6A-F824A1324C94}" srcOrd="0" destOrd="0" presId="urn:microsoft.com/office/officeart/2005/8/layout/vList2"/>
    <dgm:cxn modelId="{249D927F-5E15-4784-A6BE-3A3315E033E2}" type="presParOf" srcId="{DF73827A-A1C4-44BB-9E31-CA9965261F7B}" destId="{94000A45-507C-4ADE-96D3-048D688A14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2D17F4-B1DD-4425-A837-38250B1D88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E37E42-6204-4E47-9273-059327E7149C}">
      <dgm:prSet/>
      <dgm:spPr>
        <a:solidFill>
          <a:srgbClr val="00549F"/>
        </a:solidFill>
      </dgm:spPr>
      <dgm:t>
        <a:bodyPr/>
        <a:lstStyle/>
        <a:p>
          <a:r>
            <a:rPr lang="en-US" b="1"/>
            <a:t>Key Takeaways</a:t>
          </a:r>
          <a:endParaRPr lang="en-US"/>
        </a:p>
      </dgm:t>
    </dgm:pt>
    <dgm:pt modelId="{CB0CC77F-632F-4C67-B528-8A679A7C46F5}" type="parTrans" cxnId="{3576DF73-ECF6-4157-B943-D6A9AF7E1EB7}">
      <dgm:prSet/>
      <dgm:spPr/>
      <dgm:t>
        <a:bodyPr/>
        <a:lstStyle/>
        <a:p>
          <a:endParaRPr lang="en-US"/>
        </a:p>
      </dgm:t>
    </dgm:pt>
    <dgm:pt modelId="{9A7CD74C-B755-4982-965E-0FAE07B821D8}" type="sibTrans" cxnId="{3576DF73-ECF6-4157-B943-D6A9AF7E1EB7}">
      <dgm:prSet/>
      <dgm:spPr/>
      <dgm:t>
        <a:bodyPr/>
        <a:lstStyle/>
        <a:p>
          <a:endParaRPr lang="en-US"/>
        </a:p>
      </dgm:t>
    </dgm:pt>
    <dgm:pt modelId="{2D1342DC-079F-451D-A1FB-C522925301C5}">
      <dgm:prSet/>
      <dgm:spPr/>
      <dgm:t>
        <a:bodyPr/>
        <a:lstStyle/>
        <a:p>
          <a:r>
            <a:rPr lang="en-US" dirty="0"/>
            <a:t>IEEE-2800-2022:</a:t>
          </a:r>
          <a:r>
            <a:rPr lang="en-US" b="0" dirty="0"/>
            <a:t> requires higher accuracy microseconds vs milliseconds in PRC-028 </a:t>
          </a:r>
          <a:endParaRPr lang="en-US" dirty="0"/>
        </a:p>
      </dgm:t>
    </dgm:pt>
    <dgm:pt modelId="{C3EFF268-C8B6-4201-806C-E98891476E79}" type="parTrans" cxnId="{990C11E8-8CFB-4EF2-80E3-43ED0F222565}">
      <dgm:prSet/>
      <dgm:spPr/>
      <dgm:t>
        <a:bodyPr/>
        <a:lstStyle/>
        <a:p>
          <a:endParaRPr lang="en-US"/>
        </a:p>
      </dgm:t>
    </dgm:pt>
    <dgm:pt modelId="{CF488B17-217B-437C-A159-19FE2DE29E77}" type="sibTrans" cxnId="{990C11E8-8CFB-4EF2-80E3-43ED0F222565}">
      <dgm:prSet/>
      <dgm:spPr/>
      <dgm:t>
        <a:bodyPr/>
        <a:lstStyle/>
        <a:p>
          <a:endParaRPr lang="en-US"/>
        </a:p>
      </dgm:t>
    </dgm:pt>
    <dgm:pt modelId="{B6688051-CCEB-40E1-A8EB-50D0D97B3219}">
      <dgm:prSet/>
      <dgm:spPr/>
      <dgm:t>
        <a:bodyPr/>
        <a:lstStyle/>
        <a:p>
          <a:r>
            <a:rPr lang="en-US" dirty="0"/>
            <a:t>NOGRR255:</a:t>
          </a:r>
          <a:r>
            <a:rPr lang="en-US" b="0" dirty="0"/>
            <a:t> requires higher accuracy microseconds vs milliseconds in PRC-028 </a:t>
          </a:r>
          <a:endParaRPr lang="en-US" dirty="0"/>
        </a:p>
      </dgm:t>
    </dgm:pt>
    <dgm:pt modelId="{1B358415-A090-40CD-96F4-20126AB02175}" type="parTrans" cxnId="{7C39F2BC-9A25-4362-BAAF-6F218D5C64BD}">
      <dgm:prSet/>
      <dgm:spPr/>
      <dgm:t>
        <a:bodyPr/>
        <a:lstStyle/>
        <a:p>
          <a:endParaRPr lang="en-US"/>
        </a:p>
      </dgm:t>
    </dgm:pt>
    <dgm:pt modelId="{F10D912E-602E-42D0-88EE-C726841DAD43}" type="sibTrans" cxnId="{7C39F2BC-9A25-4362-BAAF-6F218D5C64BD}">
      <dgm:prSet/>
      <dgm:spPr/>
      <dgm:t>
        <a:bodyPr/>
        <a:lstStyle/>
        <a:p>
          <a:endParaRPr lang="en-US"/>
        </a:p>
      </dgm:t>
    </dgm:pt>
    <dgm:pt modelId="{5F68B7A9-6648-4EA0-8973-CF53F8AF19E8}" type="pres">
      <dgm:prSet presAssocID="{D02D17F4-B1DD-4425-A837-38250B1D8807}" presName="linear" presStyleCnt="0">
        <dgm:presLayoutVars>
          <dgm:animLvl val="lvl"/>
          <dgm:resizeHandles val="exact"/>
        </dgm:presLayoutVars>
      </dgm:prSet>
      <dgm:spPr/>
    </dgm:pt>
    <dgm:pt modelId="{B274ED14-A00E-4516-83BC-45F9917C8042}" type="pres">
      <dgm:prSet presAssocID="{B3E37E42-6204-4E47-9273-059327E7149C}" presName="parentText" presStyleLbl="node1" presStyleIdx="0" presStyleCnt="1">
        <dgm:presLayoutVars>
          <dgm:chMax val="0"/>
          <dgm:bulletEnabled val="1"/>
        </dgm:presLayoutVars>
      </dgm:prSet>
      <dgm:spPr>
        <a:prstGeom prst="rect">
          <a:avLst/>
        </a:prstGeom>
      </dgm:spPr>
    </dgm:pt>
    <dgm:pt modelId="{B6DC7898-A3FD-4F9D-96B2-C10F3734E288}" type="pres">
      <dgm:prSet presAssocID="{B3E37E42-6204-4E47-9273-059327E7149C}" presName="childText" presStyleLbl="revTx" presStyleIdx="0" presStyleCnt="1">
        <dgm:presLayoutVars>
          <dgm:bulletEnabled val="1"/>
        </dgm:presLayoutVars>
      </dgm:prSet>
      <dgm:spPr/>
    </dgm:pt>
  </dgm:ptLst>
  <dgm:cxnLst>
    <dgm:cxn modelId="{F3C35207-80FD-4AC3-9FE2-84F940F2E13C}" type="presOf" srcId="{D02D17F4-B1DD-4425-A837-38250B1D8807}" destId="{5F68B7A9-6648-4EA0-8973-CF53F8AF19E8}" srcOrd="0" destOrd="0" presId="urn:microsoft.com/office/officeart/2005/8/layout/vList2"/>
    <dgm:cxn modelId="{83135E43-B9BD-450E-9397-969FED2F564B}" type="presOf" srcId="{B3E37E42-6204-4E47-9273-059327E7149C}" destId="{B274ED14-A00E-4516-83BC-45F9917C8042}" srcOrd="0" destOrd="0" presId="urn:microsoft.com/office/officeart/2005/8/layout/vList2"/>
    <dgm:cxn modelId="{3576DF73-ECF6-4157-B943-D6A9AF7E1EB7}" srcId="{D02D17F4-B1DD-4425-A837-38250B1D8807}" destId="{B3E37E42-6204-4E47-9273-059327E7149C}" srcOrd="0" destOrd="0" parTransId="{CB0CC77F-632F-4C67-B528-8A679A7C46F5}" sibTransId="{9A7CD74C-B755-4982-965E-0FAE07B821D8}"/>
    <dgm:cxn modelId="{62B00790-9854-49C4-A4D6-79C02CD7F22B}" type="presOf" srcId="{B6688051-CCEB-40E1-A8EB-50D0D97B3219}" destId="{B6DC7898-A3FD-4F9D-96B2-C10F3734E288}" srcOrd="0" destOrd="1" presId="urn:microsoft.com/office/officeart/2005/8/layout/vList2"/>
    <dgm:cxn modelId="{7C39F2BC-9A25-4362-BAAF-6F218D5C64BD}" srcId="{B3E37E42-6204-4E47-9273-059327E7149C}" destId="{B6688051-CCEB-40E1-A8EB-50D0D97B3219}" srcOrd="1" destOrd="0" parTransId="{1B358415-A090-40CD-96F4-20126AB02175}" sibTransId="{F10D912E-602E-42D0-88EE-C726841DAD43}"/>
    <dgm:cxn modelId="{AE7D42E0-AA98-400B-8161-F155305EABB0}" type="presOf" srcId="{2D1342DC-079F-451D-A1FB-C522925301C5}" destId="{B6DC7898-A3FD-4F9D-96B2-C10F3734E288}" srcOrd="0" destOrd="0" presId="urn:microsoft.com/office/officeart/2005/8/layout/vList2"/>
    <dgm:cxn modelId="{990C11E8-8CFB-4EF2-80E3-43ED0F222565}" srcId="{B3E37E42-6204-4E47-9273-059327E7149C}" destId="{2D1342DC-079F-451D-A1FB-C522925301C5}" srcOrd="0" destOrd="0" parTransId="{C3EFF268-C8B6-4201-806C-E98891476E79}" sibTransId="{CF488B17-217B-437C-A159-19FE2DE29E77}"/>
    <dgm:cxn modelId="{84551421-E8C3-4A79-B1EA-1E21744806D3}" type="presParOf" srcId="{5F68B7A9-6648-4EA0-8973-CF53F8AF19E8}" destId="{B274ED14-A00E-4516-83BC-45F9917C8042}" srcOrd="0" destOrd="0" presId="urn:microsoft.com/office/officeart/2005/8/layout/vList2"/>
    <dgm:cxn modelId="{D688A12C-BC33-447F-8705-55B37F3482DF}" type="presParOf" srcId="{5F68B7A9-6648-4EA0-8973-CF53F8AF19E8}" destId="{B6DC7898-A3FD-4F9D-96B2-C10F3734E28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EE747-E071-422D-8A4E-E363413E584E}">
      <dsp:nvSpPr>
        <dsp:cNvPr id="0" name=""/>
        <dsp:cNvSpPr/>
      </dsp:nvSpPr>
      <dsp:spPr>
        <a:xfrm>
          <a:off x="0" y="0"/>
          <a:ext cx="10702771" cy="1416342"/>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i="0" kern="1200" baseline="0"/>
            <a:t>R1. </a:t>
          </a:r>
          <a:r>
            <a:rPr lang="en-US" sz="3300" b="0" i="0" kern="1200" baseline="0"/>
            <a:t>Each Generator Owner shall have sequence of event recording (SER) data for the following Elements that it owns:</a:t>
          </a:r>
          <a:endParaRPr lang="en-US" sz="3300" kern="1200"/>
        </a:p>
      </dsp:txBody>
      <dsp:txXfrm>
        <a:off x="0" y="0"/>
        <a:ext cx="10702771" cy="1416342"/>
      </dsp:txXfrm>
    </dsp:sp>
    <dsp:sp modelId="{2356A2A8-FEAD-4BE7-BED1-EBAC51AC379C}">
      <dsp:nvSpPr>
        <dsp:cNvPr id="0" name=""/>
        <dsp:cNvSpPr/>
      </dsp:nvSpPr>
      <dsp:spPr>
        <a:xfrm>
          <a:off x="5225" y="1416342"/>
          <a:ext cx="356410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baseline="0" dirty="0"/>
            <a:t>1.1. </a:t>
          </a:r>
          <a:r>
            <a:rPr lang="en-US" sz="1700" b="0" i="0" kern="1200" baseline="0" dirty="0"/>
            <a:t>Circuit breaker position (open/close) for circuit breakers associated with the main power transformer(s), collector bus(es), shunt static and dynamic reactive device(s), and AC-DC and DC-AC converters, if any, in case of VSC HVDC system with a dedicated connection to Inverter-Based Resource</a:t>
          </a:r>
          <a:endParaRPr lang="en-US" sz="1700" kern="1200" dirty="0"/>
        </a:p>
      </dsp:txBody>
      <dsp:txXfrm>
        <a:off x="5225" y="1416342"/>
        <a:ext cx="3564106" cy="2974318"/>
      </dsp:txXfrm>
    </dsp:sp>
    <dsp:sp modelId="{3750E52F-CE8C-4CE2-AD74-F778FB8FB69C}">
      <dsp:nvSpPr>
        <dsp:cNvPr id="0" name=""/>
        <dsp:cNvSpPr/>
      </dsp:nvSpPr>
      <dsp:spPr>
        <a:xfrm>
          <a:off x="3569332" y="1416342"/>
          <a:ext cx="356410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1.2. </a:t>
          </a:r>
          <a:r>
            <a:rPr lang="en-US" sz="1700" b="0" i="0" kern="1200" baseline="0" dirty="0"/>
            <a:t>For IBR units in commercial operation </a:t>
          </a:r>
          <a:r>
            <a:rPr lang="en-US" sz="1700" b="1" i="0" u="sng" kern="1200" baseline="0" dirty="0"/>
            <a:t>after</a:t>
          </a:r>
          <a:r>
            <a:rPr lang="en-US" sz="1700" b="0" i="0" kern="1200" baseline="0" dirty="0"/>
            <a:t> the effective date of this standard, the following data shall be recorded when triggered by ride-through operation or tripping of an IBR unit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1.2.1. </a:t>
          </a:r>
          <a:r>
            <a:rPr lang="en-US" sz="1300" b="0" i="0" kern="1200" baseline="0" dirty="0"/>
            <a:t>All fault codes</a:t>
          </a:r>
          <a:endParaRPr lang="en-US" sz="1300" kern="1200" dirty="0"/>
        </a:p>
        <a:p>
          <a:pPr marL="114300" lvl="1" indent="-114300" algn="l" defTabSz="577850">
            <a:lnSpc>
              <a:spcPct val="90000"/>
            </a:lnSpc>
            <a:spcBef>
              <a:spcPct val="0"/>
            </a:spcBef>
            <a:spcAft>
              <a:spcPct val="15000"/>
            </a:spcAft>
            <a:buChar char="•"/>
          </a:pPr>
          <a:r>
            <a:rPr lang="en-US" sz="1300" b="1" i="0" kern="1200" baseline="0"/>
            <a:t>1.2.2. </a:t>
          </a:r>
          <a:r>
            <a:rPr lang="en-US" sz="1300" b="0" i="0" kern="1200" baseline="0"/>
            <a:t>All fault alarms</a:t>
          </a:r>
          <a:endParaRPr lang="en-US" sz="1300" kern="1200"/>
        </a:p>
        <a:p>
          <a:pPr marL="114300" lvl="1" indent="-114300" algn="l" defTabSz="577850">
            <a:lnSpc>
              <a:spcPct val="90000"/>
            </a:lnSpc>
            <a:spcBef>
              <a:spcPct val="0"/>
            </a:spcBef>
            <a:spcAft>
              <a:spcPct val="15000"/>
            </a:spcAft>
            <a:buChar char="•"/>
          </a:pPr>
          <a:r>
            <a:rPr lang="en-US" sz="1300" b="1" i="0" kern="1200" baseline="0"/>
            <a:t>1.2.3. </a:t>
          </a:r>
          <a:r>
            <a:rPr lang="en-US" sz="1300" b="0" i="0" kern="1200" baseline="0"/>
            <a:t>High and low voltage ride-through mode status</a:t>
          </a:r>
          <a:endParaRPr lang="en-US" sz="1300" kern="1200"/>
        </a:p>
        <a:p>
          <a:pPr marL="114300" lvl="1" indent="-114300" algn="l" defTabSz="577850">
            <a:lnSpc>
              <a:spcPct val="90000"/>
            </a:lnSpc>
            <a:spcBef>
              <a:spcPct val="0"/>
            </a:spcBef>
            <a:spcAft>
              <a:spcPct val="15000"/>
            </a:spcAft>
            <a:buChar char="•"/>
          </a:pPr>
          <a:r>
            <a:rPr lang="en-US" sz="1300" b="1" i="0" kern="1200" baseline="0"/>
            <a:t>1.2.4. </a:t>
          </a:r>
          <a:r>
            <a:rPr lang="en-US" sz="1300" b="0" i="0" kern="1200" baseline="0"/>
            <a:t>High and low frequency ride-through mode status</a:t>
          </a:r>
          <a:endParaRPr lang="en-US" sz="1300" kern="1200"/>
        </a:p>
      </dsp:txBody>
      <dsp:txXfrm>
        <a:off x="3569332" y="1416342"/>
        <a:ext cx="3564106" cy="2974318"/>
      </dsp:txXfrm>
    </dsp:sp>
    <dsp:sp modelId="{A73C9AFE-BFD2-4FC5-AA8F-A3086B2325E3}">
      <dsp:nvSpPr>
        <dsp:cNvPr id="0" name=""/>
        <dsp:cNvSpPr/>
      </dsp:nvSpPr>
      <dsp:spPr>
        <a:xfrm>
          <a:off x="7133438" y="1416342"/>
          <a:ext cx="356410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1.3. </a:t>
          </a:r>
          <a:r>
            <a:rPr lang="en-US" sz="1700" b="0" i="0" kern="1200" baseline="0" dirty="0"/>
            <a:t>For IBR units in commercial operation </a:t>
          </a:r>
          <a:r>
            <a:rPr lang="en-US" sz="1700" b="1" i="0" u="sng" kern="1200" baseline="0" dirty="0"/>
            <a:t>before</a:t>
          </a:r>
          <a:r>
            <a:rPr lang="en-US" sz="1700" b="0" i="0" kern="1200" baseline="0" dirty="0"/>
            <a:t> the effective date of this standard, if capable, the following data shall be recorded when triggered by ride-through operation or tripping of an IBR unit</a:t>
          </a:r>
          <a:endParaRPr lang="en-US" sz="1700" kern="1200" dirty="0"/>
        </a:p>
        <a:p>
          <a:pPr marL="114300" lvl="1" indent="-114300" algn="l" defTabSz="577850">
            <a:lnSpc>
              <a:spcPct val="90000"/>
            </a:lnSpc>
            <a:spcBef>
              <a:spcPct val="0"/>
            </a:spcBef>
            <a:spcAft>
              <a:spcPct val="15000"/>
            </a:spcAft>
            <a:buChar char="•"/>
          </a:pPr>
          <a:r>
            <a:rPr lang="en-US" sz="1300" b="1" kern="1200"/>
            <a:t>1.3.1. </a:t>
          </a:r>
          <a:r>
            <a:rPr lang="en-US" sz="1300" kern="1200"/>
            <a:t>All fault codes</a:t>
          </a:r>
        </a:p>
        <a:p>
          <a:pPr marL="114300" lvl="1" indent="-114300" algn="l" defTabSz="577850">
            <a:lnSpc>
              <a:spcPct val="90000"/>
            </a:lnSpc>
            <a:spcBef>
              <a:spcPct val="0"/>
            </a:spcBef>
            <a:spcAft>
              <a:spcPct val="15000"/>
            </a:spcAft>
            <a:buChar char="•"/>
          </a:pPr>
          <a:r>
            <a:rPr lang="en-US" sz="1300" b="1" i="0" kern="1200" baseline="0"/>
            <a:t>1.3.2. </a:t>
          </a:r>
          <a:r>
            <a:rPr lang="en-US" sz="1300" b="0" i="0" kern="1200" baseline="0"/>
            <a:t>All fault alarms</a:t>
          </a:r>
          <a:endParaRPr lang="en-US" sz="1300" kern="1200"/>
        </a:p>
        <a:p>
          <a:pPr marL="114300" lvl="1" indent="-114300" algn="l" defTabSz="577850">
            <a:lnSpc>
              <a:spcPct val="90000"/>
            </a:lnSpc>
            <a:spcBef>
              <a:spcPct val="0"/>
            </a:spcBef>
            <a:spcAft>
              <a:spcPct val="15000"/>
            </a:spcAft>
            <a:buChar char="•"/>
          </a:pPr>
          <a:r>
            <a:rPr lang="en-US" sz="1300" b="1" i="0" kern="1200" baseline="0"/>
            <a:t>1.3.3. </a:t>
          </a:r>
          <a:r>
            <a:rPr lang="en-US" sz="1300" b="0" i="0" kern="1200" baseline="0"/>
            <a:t>High and low voltage ride-through mode status</a:t>
          </a:r>
          <a:endParaRPr lang="en-US" sz="1300" kern="1200"/>
        </a:p>
        <a:p>
          <a:pPr marL="114300" lvl="1" indent="-114300" algn="l" defTabSz="577850">
            <a:lnSpc>
              <a:spcPct val="90000"/>
            </a:lnSpc>
            <a:spcBef>
              <a:spcPct val="0"/>
            </a:spcBef>
            <a:spcAft>
              <a:spcPct val="15000"/>
            </a:spcAft>
            <a:buChar char="•"/>
          </a:pPr>
          <a:r>
            <a:rPr lang="en-US" sz="1300" b="1" i="0" kern="1200" baseline="0"/>
            <a:t>1.3.4. </a:t>
          </a:r>
          <a:r>
            <a:rPr lang="en-US" sz="1300" b="0" i="0" kern="1200" baseline="0"/>
            <a:t>High and low frequency ride-through mode status</a:t>
          </a:r>
          <a:endParaRPr lang="en-US" sz="1300" kern="1200"/>
        </a:p>
      </dsp:txBody>
      <dsp:txXfrm>
        <a:off x="7133438" y="1416342"/>
        <a:ext cx="3564106" cy="2974318"/>
      </dsp:txXfrm>
    </dsp:sp>
    <dsp:sp modelId="{FC32B282-A4F6-4003-AF1C-69134107B61C}">
      <dsp:nvSpPr>
        <dsp:cNvPr id="0" name=""/>
        <dsp:cNvSpPr/>
      </dsp:nvSpPr>
      <dsp:spPr>
        <a:xfrm>
          <a:off x="0" y="4390660"/>
          <a:ext cx="10702771" cy="330479"/>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FB92-9729-457A-948E-D9E5ECC22613}">
      <dsp:nvSpPr>
        <dsp:cNvPr id="0" name=""/>
        <dsp:cNvSpPr/>
      </dsp:nvSpPr>
      <dsp:spPr>
        <a:xfrm>
          <a:off x="0" y="68044"/>
          <a:ext cx="10782670" cy="115713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t>R7. </a:t>
          </a:r>
          <a:r>
            <a:rPr lang="en-US" sz="2300" b="0" i="0" kern="1200" baseline="0" dirty="0"/>
            <a:t>Each Generator Owner shall provide all requested </a:t>
          </a:r>
          <a:r>
            <a:rPr lang="en-US" sz="2300" b="1" i="0" u="sng" kern="1200" baseline="0" dirty="0"/>
            <a:t>SER, FR, and DDR </a:t>
          </a:r>
          <a:r>
            <a:rPr lang="en-US" sz="2300" b="0" i="0" kern="1200" baseline="0" dirty="0"/>
            <a:t>data to its Transmission Planner, Planning Coordinator, Transmission Operator, Balancing Authority, Reliability Coordinator, Regional Entity, or NERC in accordance with the following:</a:t>
          </a:r>
          <a:endParaRPr lang="en-US" sz="2300" kern="1200" dirty="0"/>
        </a:p>
      </dsp:txBody>
      <dsp:txXfrm>
        <a:off x="0" y="68044"/>
        <a:ext cx="10782670" cy="1157130"/>
      </dsp:txXfrm>
    </dsp:sp>
    <dsp:sp modelId="{47D1BB81-59B9-4D73-8D9F-E62D8B5C8213}">
      <dsp:nvSpPr>
        <dsp:cNvPr id="0" name=""/>
        <dsp:cNvSpPr/>
      </dsp:nvSpPr>
      <dsp:spPr>
        <a:xfrm>
          <a:off x="0" y="1225174"/>
          <a:ext cx="10782670"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3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i="0" kern="1200" baseline="0" dirty="0"/>
            <a:t>7.1. </a:t>
          </a:r>
          <a:r>
            <a:rPr lang="en-US" sz="1800" b="0" i="0" kern="1200" baseline="0" dirty="0"/>
            <a:t>Data shall be retrievable for the period of </a:t>
          </a:r>
          <a:r>
            <a:rPr lang="en-US" sz="1800" b="1" i="0" u="sng" kern="1200" baseline="0" dirty="0"/>
            <a:t>20 calendar days</a:t>
          </a:r>
          <a:r>
            <a:rPr lang="en-US" sz="1800" b="0" i="0" kern="1200" baseline="0" dirty="0"/>
            <a:t>, inclusive of the day the data was recorded</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7.2. </a:t>
          </a:r>
          <a:r>
            <a:rPr lang="en-US" sz="1800" b="0" i="0" kern="1200" baseline="0" dirty="0"/>
            <a:t>Data subject to Part 7.1 shall be provided within </a:t>
          </a:r>
          <a:r>
            <a:rPr lang="en-US" sz="1800" b="1" i="0" u="sng" kern="1200" baseline="0" dirty="0"/>
            <a:t>15 calendar days </a:t>
          </a:r>
          <a:r>
            <a:rPr lang="en-US" sz="1800" b="0" i="0" kern="1200" baseline="0" dirty="0"/>
            <a:t>of a request unless an extension is granted by the requestor</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7.3. </a:t>
          </a:r>
          <a:r>
            <a:rPr lang="en-US" sz="1800" b="0" i="0" kern="1200" baseline="0" dirty="0"/>
            <a:t>SER data shall be provided in ASCII4 Comma Separated Value (CSV) format following Attachment 1</a:t>
          </a:r>
          <a:endParaRPr lang="en-US" sz="1800" kern="1200" dirty="0"/>
        </a:p>
        <a:p>
          <a:pPr marL="171450" lvl="1" indent="-171450" algn="l" defTabSz="800100">
            <a:lnSpc>
              <a:spcPct val="90000"/>
            </a:lnSpc>
            <a:spcBef>
              <a:spcPct val="0"/>
            </a:spcBef>
            <a:spcAft>
              <a:spcPct val="20000"/>
            </a:spcAft>
            <a:buChar char="•"/>
          </a:pPr>
          <a:r>
            <a:rPr lang="en-US" sz="1800" b="1" i="0" kern="1200" baseline="0"/>
            <a:t>7.4. </a:t>
          </a:r>
          <a:r>
            <a:rPr lang="en-US" sz="1800" b="0" i="0" kern="1200" baseline="0"/>
            <a:t>FR data shall be provided either in CSV format with appropriate headers or in electronic files that are formatted in conformance with C37.111, IEEE Standard Common Format for Transient Data Exchange (COMTRADE), revision C37.111-1999 or later</a:t>
          </a:r>
          <a:endParaRPr lang="en-US" sz="1800" kern="1200"/>
        </a:p>
        <a:p>
          <a:pPr marL="171450" lvl="1" indent="-171450" algn="l" defTabSz="800100">
            <a:lnSpc>
              <a:spcPct val="90000"/>
            </a:lnSpc>
            <a:spcBef>
              <a:spcPct val="0"/>
            </a:spcBef>
            <a:spcAft>
              <a:spcPct val="20000"/>
            </a:spcAft>
            <a:buChar char="•"/>
          </a:pPr>
          <a:r>
            <a:rPr lang="en-US" sz="1800" b="1" i="0" kern="1200" baseline="0"/>
            <a:t>7.5. </a:t>
          </a:r>
          <a:r>
            <a:rPr lang="en-US" sz="1800" b="0" i="0" kern="1200" baseline="0"/>
            <a:t>DDR data shall be provided either in CSV format with appropriate headers or in electronic files that are formatted in conformance with C37.111, IEEE Standard Common Format for Transient Data Exchange (COMTRADE), revision C37.111-1999 or later</a:t>
          </a:r>
          <a:endParaRPr lang="en-US" sz="1800" kern="1200"/>
        </a:p>
        <a:p>
          <a:pPr marL="171450" lvl="1" indent="-171450" algn="l" defTabSz="800100">
            <a:lnSpc>
              <a:spcPct val="90000"/>
            </a:lnSpc>
            <a:spcBef>
              <a:spcPct val="0"/>
            </a:spcBef>
            <a:spcAft>
              <a:spcPct val="20000"/>
            </a:spcAft>
            <a:buChar char="•"/>
          </a:pPr>
          <a:r>
            <a:rPr lang="en-US" sz="1800" b="1" i="0" kern="1200" baseline="0"/>
            <a:t>7.6. </a:t>
          </a:r>
          <a:r>
            <a:rPr lang="en-US" sz="1800" b="0" i="0" kern="1200" baseline="0"/>
            <a:t>Data files shall be named in conformance with C37.232, IEEE Standard for Common Format for Naming Time Sequence Data Files (COMNAME), revision C37.232-2011 or later</a:t>
          </a:r>
          <a:endParaRPr lang="en-US" sz="1800" kern="1200"/>
        </a:p>
      </dsp:txBody>
      <dsp:txXfrm>
        <a:off x="0" y="1225174"/>
        <a:ext cx="10782670" cy="3427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8270F-5E0D-4605-83A3-35F5CED4DC1A}">
      <dsp:nvSpPr>
        <dsp:cNvPr id="0" name=""/>
        <dsp:cNvSpPr/>
      </dsp:nvSpPr>
      <dsp:spPr>
        <a:xfrm>
          <a:off x="0" y="11662"/>
          <a:ext cx="11562760" cy="454544"/>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Key Takeaways</a:t>
          </a:r>
          <a:endParaRPr lang="en-US" sz="2100" kern="1200"/>
        </a:p>
      </dsp:txBody>
      <dsp:txXfrm>
        <a:off x="0" y="11662"/>
        <a:ext cx="11562760" cy="454544"/>
      </dsp:txXfrm>
    </dsp:sp>
    <dsp:sp modelId="{235EEFA0-4238-4A12-BBE2-77E6483DA8A2}">
      <dsp:nvSpPr>
        <dsp:cNvPr id="0" name=""/>
        <dsp:cNvSpPr/>
      </dsp:nvSpPr>
      <dsp:spPr>
        <a:xfrm>
          <a:off x="0" y="466207"/>
          <a:ext cx="1156276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IEEE-2800-2022:</a:t>
          </a:r>
          <a:r>
            <a:rPr lang="en-US" sz="1600" b="0" kern="1200" dirty="0"/>
            <a:t> data retention longer than PRC-028, no reporting deadline</a:t>
          </a:r>
          <a:endParaRPr lang="en-US" sz="1600" kern="1200" dirty="0"/>
        </a:p>
        <a:p>
          <a:pPr marL="171450" lvl="1" indent="-171450" algn="l" defTabSz="711200">
            <a:lnSpc>
              <a:spcPct val="90000"/>
            </a:lnSpc>
            <a:spcBef>
              <a:spcPct val="0"/>
            </a:spcBef>
            <a:spcAft>
              <a:spcPct val="20000"/>
            </a:spcAft>
            <a:buChar char="•"/>
          </a:pPr>
          <a:r>
            <a:rPr lang="en-US" sz="1600" kern="1200" dirty="0"/>
            <a:t>NOGRR255:</a:t>
          </a:r>
          <a:r>
            <a:rPr lang="en-US" sz="1600" b="0" kern="1200" dirty="0"/>
            <a:t>  Future SER and FR data retention same as, reporting deadline shorter than PRC-028; Existing SER and FR, and future/existing DDR data retention and reporting deadline shorter than PRC-028</a:t>
          </a:r>
          <a:endParaRPr lang="en-US" sz="1600" kern="1200" dirty="0"/>
        </a:p>
      </dsp:txBody>
      <dsp:txXfrm>
        <a:off x="0" y="466207"/>
        <a:ext cx="11562760" cy="7824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E2EC4-157F-469B-A566-9DC7FE905126}">
      <dsp:nvSpPr>
        <dsp:cNvPr id="0" name=""/>
        <dsp:cNvSpPr/>
      </dsp:nvSpPr>
      <dsp:spPr>
        <a:xfrm>
          <a:off x="0" y="2932"/>
          <a:ext cx="11005987" cy="60606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Key Takeaways</a:t>
          </a:r>
          <a:endParaRPr lang="en-US" sz="2800" kern="1200"/>
        </a:p>
      </dsp:txBody>
      <dsp:txXfrm>
        <a:off x="0" y="2932"/>
        <a:ext cx="11005987" cy="606060"/>
      </dsp:txXfrm>
    </dsp:sp>
    <dsp:sp modelId="{B0B8FFB9-033F-4414-A7CD-79734ECF6AE1}">
      <dsp:nvSpPr>
        <dsp:cNvPr id="0" name=""/>
        <dsp:cNvSpPr/>
      </dsp:nvSpPr>
      <dsp:spPr>
        <a:xfrm>
          <a:off x="0" y="608993"/>
          <a:ext cx="11005987"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4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IEEE-2800-2022:</a:t>
          </a:r>
          <a:r>
            <a:rPr lang="en-US" sz="2200" b="0" kern="1200" dirty="0"/>
            <a:t> no repair deadline</a:t>
          </a:r>
          <a:endParaRPr lang="en-US" sz="2200" kern="1200" dirty="0"/>
        </a:p>
        <a:p>
          <a:pPr marL="228600" lvl="1" indent="-228600" algn="l" defTabSz="977900">
            <a:lnSpc>
              <a:spcPct val="90000"/>
            </a:lnSpc>
            <a:spcBef>
              <a:spcPct val="0"/>
            </a:spcBef>
            <a:spcAft>
              <a:spcPct val="20000"/>
            </a:spcAft>
            <a:buChar char="•"/>
          </a:pPr>
          <a:r>
            <a:rPr lang="en-US" sz="2200" kern="1200" dirty="0"/>
            <a:t>NOGRR255:</a:t>
          </a:r>
          <a:r>
            <a:rPr lang="en-US" sz="2200" b="0" kern="1200" dirty="0"/>
            <a:t> continuous monitoring, and similar repair deadline to PRC-028</a:t>
          </a:r>
          <a:endParaRPr lang="en-US" sz="2200" kern="1200" dirty="0"/>
        </a:p>
      </dsp:txBody>
      <dsp:txXfrm>
        <a:off x="0" y="608993"/>
        <a:ext cx="11005987" cy="75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2F693-A14D-464D-BA99-814F96C63C0F}">
      <dsp:nvSpPr>
        <dsp:cNvPr id="0" name=""/>
        <dsp:cNvSpPr/>
      </dsp:nvSpPr>
      <dsp:spPr>
        <a:xfrm>
          <a:off x="0" y="118775"/>
          <a:ext cx="11310182" cy="692639"/>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Key Takeaways</a:t>
          </a:r>
          <a:endParaRPr lang="en-US" sz="3200" kern="1200"/>
        </a:p>
      </dsp:txBody>
      <dsp:txXfrm>
        <a:off x="0" y="118775"/>
        <a:ext cx="11310182" cy="692639"/>
      </dsp:txXfrm>
    </dsp:sp>
    <dsp:sp modelId="{8BF37BBF-80AA-40F9-A543-82578013B44C}">
      <dsp:nvSpPr>
        <dsp:cNvPr id="0" name=""/>
        <dsp:cNvSpPr/>
      </dsp:nvSpPr>
      <dsp:spPr>
        <a:xfrm>
          <a:off x="0" y="811414"/>
          <a:ext cx="1131018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09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IEEE-2800-2022:</a:t>
          </a:r>
          <a:r>
            <a:rPr lang="en-US" sz="2500" b="0" kern="1200" dirty="0"/>
            <a:t> more general data requirements than PRC-028, future units only</a:t>
          </a:r>
          <a:endParaRPr lang="en-US" sz="2500" kern="1200" dirty="0"/>
        </a:p>
        <a:p>
          <a:pPr marL="228600" lvl="1" indent="-228600" algn="l" defTabSz="1111250">
            <a:lnSpc>
              <a:spcPct val="90000"/>
            </a:lnSpc>
            <a:spcBef>
              <a:spcPct val="0"/>
            </a:spcBef>
            <a:spcAft>
              <a:spcPct val="20000"/>
            </a:spcAft>
            <a:buChar char="•"/>
          </a:pPr>
          <a:r>
            <a:rPr lang="en-US" sz="2500" kern="1200" dirty="0"/>
            <a:t>NOGRR255:</a:t>
          </a:r>
          <a:r>
            <a:rPr lang="en-US" sz="2500" b="0" kern="1200" dirty="0"/>
            <a:t> similar to PRC-028 for existing and future units</a:t>
          </a:r>
          <a:endParaRPr lang="en-US" sz="2500" kern="1200" dirty="0"/>
        </a:p>
      </dsp:txBody>
      <dsp:txXfrm>
        <a:off x="0" y="811414"/>
        <a:ext cx="11310182" cy="861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04C1D-EA4E-487E-8BD6-A271DF7D169D}">
      <dsp:nvSpPr>
        <dsp:cNvPr id="0" name=""/>
        <dsp:cNvSpPr/>
      </dsp:nvSpPr>
      <dsp:spPr>
        <a:xfrm>
          <a:off x="0" y="0"/>
          <a:ext cx="10729404" cy="1416342"/>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R2. </a:t>
          </a:r>
          <a:r>
            <a:rPr lang="en-US" sz="2800" b="0" i="0" kern="1200" baseline="0" dirty="0"/>
            <a:t>Each Generator Owner shall have triggered fault recording (FR) data to determine the following electrical quantities for Elements that it owns:</a:t>
          </a:r>
          <a:endParaRPr lang="en-US" sz="2800" kern="1200" dirty="0"/>
        </a:p>
      </dsp:txBody>
      <dsp:txXfrm>
        <a:off x="0" y="0"/>
        <a:ext cx="10729404" cy="1416342"/>
      </dsp:txXfrm>
    </dsp:sp>
    <dsp:sp modelId="{29DAFD9B-5E4D-4580-914B-8D3F938036FC}">
      <dsp:nvSpPr>
        <dsp:cNvPr id="0" name=""/>
        <dsp:cNvSpPr/>
      </dsp:nvSpPr>
      <dsp:spPr>
        <a:xfrm>
          <a:off x="5238" y="1416342"/>
          <a:ext cx="3572975"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0" dirty="0"/>
            <a:t>2.1. </a:t>
          </a:r>
          <a:r>
            <a:rPr lang="en-US" sz="2300" b="1" i="0" u="sng" kern="1200" baseline="0" dirty="0"/>
            <a:t>High-side of the main power transformer </a:t>
          </a:r>
          <a:r>
            <a:rPr lang="en-US" sz="2300" b="0" i="0" kern="1200" baseline="0" dirty="0"/>
            <a:t>FR data: </a:t>
          </a:r>
          <a:endParaRPr lang="en-US" sz="23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2.1.1. </a:t>
          </a:r>
          <a:r>
            <a:rPr lang="en-US" sz="1800" b="0" i="0" kern="1200" baseline="0" dirty="0"/>
            <a:t>Phase-to-neutral voltage for each phase </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2.1.2. </a:t>
          </a:r>
          <a:r>
            <a:rPr lang="en-US" sz="1800" b="0" i="0" kern="1200" baseline="0" dirty="0"/>
            <a:t>Each phase current and the residual or neutral current</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2.1.3. </a:t>
          </a:r>
          <a:r>
            <a:rPr lang="en-US" sz="1800" b="0" i="0" kern="1200" baseline="0" dirty="0"/>
            <a:t>Real and Reactive Power expressed on a three-phase basis </a:t>
          </a:r>
          <a:endParaRPr lang="en-US" sz="1800" kern="1200" dirty="0"/>
        </a:p>
      </dsp:txBody>
      <dsp:txXfrm>
        <a:off x="5238" y="1416342"/>
        <a:ext cx="3572975" cy="2974318"/>
      </dsp:txXfrm>
    </dsp:sp>
    <dsp:sp modelId="{22072FB1-F80C-465F-87E6-A29F3EC1AAA5}">
      <dsp:nvSpPr>
        <dsp:cNvPr id="0" name=""/>
        <dsp:cNvSpPr/>
      </dsp:nvSpPr>
      <dsp:spPr>
        <a:xfrm>
          <a:off x="3578214" y="1416342"/>
          <a:ext cx="3572975"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0" dirty="0"/>
            <a:t>2.2. </a:t>
          </a:r>
          <a:r>
            <a:rPr lang="en-US" sz="2300" b="1" i="0" u="sng" kern="1200" baseline="0" dirty="0"/>
            <a:t>Collector feeder breaker </a:t>
          </a:r>
          <a:r>
            <a:rPr lang="en-US" sz="2300" b="0" i="0" kern="1200" baseline="0" dirty="0"/>
            <a:t>FR data: </a:t>
          </a:r>
          <a:endParaRPr lang="en-US" sz="23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2.2.1. </a:t>
          </a:r>
          <a:r>
            <a:rPr lang="en-US" sz="1800" b="0" i="0" kern="1200" baseline="0" dirty="0"/>
            <a:t>Phase-to-neutral voltage for each phase</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2.2.2. </a:t>
          </a:r>
          <a:r>
            <a:rPr lang="en-US" sz="1800" b="0" i="0" kern="1200" baseline="0" dirty="0"/>
            <a:t>Each phase current and the residual or neutral current</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2.2.3. </a:t>
          </a:r>
          <a:r>
            <a:rPr lang="en-US" sz="1800" b="0" i="0" kern="1200" baseline="0" dirty="0"/>
            <a:t>Real and Reactive Power expressed on a three-phase basis</a:t>
          </a:r>
          <a:endParaRPr lang="en-US" sz="1800" kern="1200" dirty="0"/>
        </a:p>
      </dsp:txBody>
      <dsp:txXfrm>
        <a:off x="3578214" y="1416342"/>
        <a:ext cx="3572975" cy="2974318"/>
      </dsp:txXfrm>
    </dsp:sp>
    <dsp:sp modelId="{1AC34BE6-9CEC-4AA9-92A0-9995E415215D}">
      <dsp:nvSpPr>
        <dsp:cNvPr id="0" name=""/>
        <dsp:cNvSpPr/>
      </dsp:nvSpPr>
      <dsp:spPr>
        <a:xfrm>
          <a:off x="7151189" y="1416342"/>
          <a:ext cx="3572975"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0" dirty="0"/>
            <a:t>2.3. </a:t>
          </a:r>
          <a:r>
            <a:rPr lang="en-US" sz="2300" b="1" i="0" u="sng" kern="1200" baseline="0" dirty="0"/>
            <a:t>Shunt dynamic reactive device </a:t>
          </a:r>
          <a:r>
            <a:rPr lang="en-US" sz="2300" b="0" i="0" kern="1200" baseline="0" dirty="0"/>
            <a:t>FR data: </a:t>
          </a:r>
          <a:endParaRPr lang="en-US" sz="23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2.3.1. </a:t>
          </a:r>
          <a:r>
            <a:rPr lang="en-US" sz="1800" b="0" i="0" kern="1200" baseline="0" dirty="0"/>
            <a:t>Phase-to-neutral voltage for each phase</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2.3.2. </a:t>
          </a:r>
          <a:r>
            <a:rPr lang="en-US" sz="1800" b="0" i="0" kern="1200" baseline="0" dirty="0"/>
            <a:t>Each phase current and the residual or neutral current</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2.3.3. </a:t>
          </a:r>
          <a:r>
            <a:rPr lang="en-US" sz="1800" b="0" i="0" kern="1200" baseline="0" dirty="0"/>
            <a:t>Reactive Power output expressed on a three-phase basis </a:t>
          </a:r>
          <a:endParaRPr lang="en-US" sz="1800" kern="1200" dirty="0"/>
        </a:p>
      </dsp:txBody>
      <dsp:txXfrm>
        <a:off x="7151189" y="1416342"/>
        <a:ext cx="3572975" cy="2974318"/>
      </dsp:txXfrm>
    </dsp:sp>
    <dsp:sp modelId="{F32AA7FC-A030-4F54-A1E4-8319A1ECF7DE}">
      <dsp:nvSpPr>
        <dsp:cNvPr id="0" name=""/>
        <dsp:cNvSpPr/>
      </dsp:nvSpPr>
      <dsp:spPr>
        <a:xfrm>
          <a:off x="0" y="4390660"/>
          <a:ext cx="10729404" cy="330479"/>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E48C1-B912-462E-822E-CC5E307FEBD4}">
      <dsp:nvSpPr>
        <dsp:cNvPr id="0" name=""/>
        <dsp:cNvSpPr/>
      </dsp:nvSpPr>
      <dsp:spPr>
        <a:xfrm>
          <a:off x="0" y="22286"/>
          <a:ext cx="11474841" cy="584415"/>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Key Takeaways</a:t>
          </a:r>
          <a:endParaRPr lang="en-US" sz="2700" kern="1200"/>
        </a:p>
      </dsp:txBody>
      <dsp:txXfrm>
        <a:off x="0" y="22286"/>
        <a:ext cx="11474841" cy="584415"/>
      </dsp:txXfrm>
    </dsp:sp>
    <dsp:sp modelId="{0AA10DF2-F2E1-4515-B46E-3AAA777C4B29}">
      <dsp:nvSpPr>
        <dsp:cNvPr id="0" name=""/>
        <dsp:cNvSpPr/>
      </dsp:nvSpPr>
      <dsp:spPr>
        <a:xfrm>
          <a:off x="0" y="606701"/>
          <a:ext cx="1147484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IEEE-2800-2022:</a:t>
          </a:r>
          <a:r>
            <a:rPr lang="en-US" sz="2100" b="0" kern="1200" dirty="0"/>
            <a:t> general requirements similar to PRC-028, future units only</a:t>
          </a:r>
          <a:endParaRPr lang="en-US" sz="2100" kern="1200" dirty="0"/>
        </a:p>
        <a:p>
          <a:pPr marL="228600" lvl="1" indent="-228600" algn="l" defTabSz="933450">
            <a:lnSpc>
              <a:spcPct val="90000"/>
            </a:lnSpc>
            <a:spcBef>
              <a:spcPct val="0"/>
            </a:spcBef>
            <a:spcAft>
              <a:spcPct val="20000"/>
            </a:spcAft>
            <a:buChar char="•"/>
          </a:pPr>
          <a:r>
            <a:rPr lang="en-US" sz="2100" kern="1200" dirty="0"/>
            <a:t>NOGRR255:</a:t>
          </a:r>
          <a:r>
            <a:rPr lang="en-US" sz="2100" b="0" kern="1200" dirty="0"/>
            <a:t> similar to PRC-028 with additional data points</a:t>
          </a:r>
          <a:endParaRPr lang="en-US" sz="2100" kern="1200" dirty="0"/>
        </a:p>
      </dsp:txBody>
      <dsp:txXfrm>
        <a:off x="0" y="606701"/>
        <a:ext cx="11474841" cy="72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32F8F-D8C0-450F-8793-D6CADA0574CA}">
      <dsp:nvSpPr>
        <dsp:cNvPr id="0" name=""/>
        <dsp:cNvSpPr/>
      </dsp:nvSpPr>
      <dsp:spPr>
        <a:xfrm>
          <a:off x="0" y="0"/>
          <a:ext cx="10730760" cy="1416342"/>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i="0" kern="1200" baseline="0"/>
            <a:t>R3. </a:t>
          </a:r>
          <a:r>
            <a:rPr lang="en-US" sz="3700" b="0" i="0" kern="1200" baseline="0"/>
            <a:t>Each Generator Owner shall have FR data as specified in Requirement R2 that meets the following: </a:t>
          </a:r>
          <a:endParaRPr lang="en-US" sz="3700" kern="1200"/>
        </a:p>
      </dsp:txBody>
      <dsp:txXfrm>
        <a:off x="0" y="0"/>
        <a:ext cx="10730760" cy="1416342"/>
      </dsp:txXfrm>
    </dsp:sp>
    <dsp:sp modelId="{BCF0290E-4285-4C3B-9605-9911CD593A53}">
      <dsp:nvSpPr>
        <dsp:cNvPr id="0" name=""/>
        <dsp:cNvSpPr/>
      </dsp:nvSpPr>
      <dsp:spPr>
        <a:xfrm>
          <a:off x="5239" y="1416342"/>
          <a:ext cx="357342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3.1. </a:t>
          </a:r>
          <a:r>
            <a:rPr lang="en-US" sz="1700" b="0" i="0" kern="1200" baseline="0" dirty="0"/>
            <a:t>High-side of the main power transformer FR data: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3.1.1. </a:t>
          </a:r>
          <a:r>
            <a:rPr lang="en-US" sz="1300" b="0" i="0" kern="1200" baseline="0" dirty="0"/>
            <a:t>A single record or multiple records that include a pre-trigger record length of at least two cycles and a total record length of at least </a:t>
          </a:r>
          <a:r>
            <a:rPr lang="en-US" sz="1300" b="1" i="0" u="sng" kern="1200" baseline="0" dirty="0"/>
            <a:t>2.0 seconds</a:t>
          </a:r>
          <a:r>
            <a:rPr lang="en-US" sz="1300" b="0" i="0" kern="1200" baseline="0" dirty="0"/>
            <a:t> for the same trigger point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3.1.2. </a:t>
          </a:r>
          <a:r>
            <a:rPr lang="en-US" sz="1300" b="0" i="0" kern="1200" baseline="0" dirty="0"/>
            <a:t>A minimum recording rate of </a:t>
          </a:r>
          <a:r>
            <a:rPr lang="en-US" sz="1300" b="1" i="0" u="sng" kern="1200" baseline="0" dirty="0"/>
            <a:t>64 samples per cycle</a:t>
          </a:r>
          <a:endParaRPr lang="en-US" sz="1300" b="1" u="sng" kern="1200" dirty="0"/>
        </a:p>
        <a:p>
          <a:pPr marL="114300" lvl="1" indent="-114300" algn="l" defTabSz="577850">
            <a:lnSpc>
              <a:spcPct val="90000"/>
            </a:lnSpc>
            <a:spcBef>
              <a:spcPct val="0"/>
            </a:spcBef>
            <a:spcAft>
              <a:spcPct val="15000"/>
            </a:spcAft>
            <a:buChar char="•"/>
          </a:pPr>
          <a:r>
            <a:rPr lang="en-US" sz="1300" b="1" i="0" kern="1200" baseline="0"/>
            <a:t>3.1.3. </a:t>
          </a:r>
          <a:r>
            <a:rPr lang="en-US" sz="1300" b="0" i="0" kern="1200" baseline="0"/>
            <a:t>Trigger settings for at least the following: </a:t>
          </a:r>
          <a:endParaRPr lang="en-US" sz="1300" kern="1200"/>
        </a:p>
        <a:p>
          <a:pPr marL="228600" lvl="2" indent="-114300" algn="l" defTabSz="577850">
            <a:lnSpc>
              <a:spcPct val="90000"/>
            </a:lnSpc>
            <a:spcBef>
              <a:spcPct val="0"/>
            </a:spcBef>
            <a:spcAft>
              <a:spcPct val="15000"/>
            </a:spcAft>
            <a:buChar char="•"/>
          </a:pPr>
          <a:r>
            <a:rPr lang="en-US" sz="1300" b="1" i="0" kern="1200" baseline="0" dirty="0"/>
            <a:t>3.1.3.1. </a:t>
          </a:r>
          <a:r>
            <a:rPr lang="en-US" sz="1300" b="0" i="0" kern="1200" baseline="0" dirty="0"/>
            <a:t>Neutral (residual) overcurrent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3.1.3.2. </a:t>
          </a:r>
          <a:r>
            <a:rPr lang="en-US" sz="1300" b="0" i="0" kern="1200" baseline="0" dirty="0"/>
            <a:t>AC phase overvoltage and undervoltage</a:t>
          </a:r>
          <a:endParaRPr lang="en-US" sz="1300" kern="1200" dirty="0"/>
        </a:p>
        <a:p>
          <a:pPr marL="228600" lvl="2" indent="-114300" algn="l" defTabSz="577850">
            <a:lnSpc>
              <a:spcPct val="90000"/>
            </a:lnSpc>
            <a:spcBef>
              <a:spcPct val="0"/>
            </a:spcBef>
            <a:spcAft>
              <a:spcPct val="15000"/>
            </a:spcAft>
            <a:buChar char="•"/>
          </a:pPr>
          <a:r>
            <a:rPr lang="en-US" sz="1300" b="1" i="0" kern="1200" baseline="0"/>
            <a:t>3.1.3.3. </a:t>
          </a:r>
          <a:r>
            <a:rPr lang="en-US" sz="1300" b="0" i="0" kern="1200" baseline="0"/>
            <a:t>Over frequency and underfrequency </a:t>
          </a:r>
          <a:endParaRPr lang="en-US" sz="1300" kern="1200"/>
        </a:p>
      </dsp:txBody>
      <dsp:txXfrm>
        <a:off x="5239" y="1416342"/>
        <a:ext cx="3573426" cy="2974318"/>
      </dsp:txXfrm>
    </dsp:sp>
    <dsp:sp modelId="{D75C5F09-4110-4490-BDAB-273C567DE307}">
      <dsp:nvSpPr>
        <dsp:cNvPr id="0" name=""/>
        <dsp:cNvSpPr/>
      </dsp:nvSpPr>
      <dsp:spPr>
        <a:xfrm>
          <a:off x="3578666" y="1416342"/>
          <a:ext cx="357342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3.2. </a:t>
          </a:r>
          <a:r>
            <a:rPr lang="en-US" sz="1700" b="0" i="0" kern="1200" baseline="0" dirty="0"/>
            <a:t>Collector feeder breaker FR data: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3.2.1. </a:t>
          </a:r>
          <a:r>
            <a:rPr lang="en-US" sz="1300" b="0" i="0" kern="1200" baseline="0" dirty="0"/>
            <a:t>A single record or multiple records that include a pre-trigger record length of at least two cycles and a total record length of at least </a:t>
          </a:r>
          <a:r>
            <a:rPr lang="en-US" sz="1300" b="1" i="0" u="sng" kern="1200" baseline="0" dirty="0"/>
            <a:t>2.0 seconds</a:t>
          </a:r>
          <a:r>
            <a:rPr lang="en-US" sz="1300" b="0" i="0" kern="1200" baseline="0" dirty="0"/>
            <a:t> for the same trigger point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3.2.2. </a:t>
          </a:r>
          <a:r>
            <a:rPr lang="en-US" sz="1300" b="0" i="0" kern="1200" baseline="0" dirty="0"/>
            <a:t>A minimum recording rate of </a:t>
          </a:r>
          <a:r>
            <a:rPr lang="en-US" sz="1300" b="1" i="0" u="sng" kern="1200" baseline="0" dirty="0"/>
            <a:t>64 samples per cycle</a:t>
          </a:r>
          <a:endParaRPr lang="en-US" sz="1300" b="1" u="sng" kern="1200" dirty="0"/>
        </a:p>
        <a:p>
          <a:pPr marL="114300" lvl="1" indent="-114300" algn="l" defTabSz="577850">
            <a:lnSpc>
              <a:spcPct val="90000"/>
            </a:lnSpc>
            <a:spcBef>
              <a:spcPct val="0"/>
            </a:spcBef>
            <a:spcAft>
              <a:spcPct val="15000"/>
            </a:spcAft>
            <a:buChar char="•"/>
          </a:pPr>
          <a:r>
            <a:rPr lang="en-US" sz="1300" b="1" i="0" kern="1200" baseline="0" dirty="0"/>
            <a:t>3.2.3. </a:t>
          </a:r>
          <a:r>
            <a:rPr lang="en-US" sz="1300" b="0" i="0" kern="1200" baseline="0" dirty="0"/>
            <a:t>Trigger settings for at least the following: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3.2.3.1. </a:t>
          </a:r>
          <a:r>
            <a:rPr lang="en-US" sz="1300" b="0" i="0" kern="1200" baseline="0" dirty="0"/>
            <a:t>Neutral (residual) overcurrent, if applicable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3.2.3.2. </a:t>
          </a:r>
          <a:r>
            <a:rPr lang="en-US" sz="1300" b="0" i="0" kern="1200" baseline="0" dirty="0"/>
            <a:t>AC phase overvoltage and undervoltage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3.2.3.3. </a:t>
          </a:r>
          <a:r>
            <a:rPr lang="en-US" sz="1300" b="0" i="0" kern="1200" baseline="0" dirty="0"/>
            <a:t>Over frequency and underfrequency</a:t>
          </a:r>
          <a:endParaRPr lang="en-US" sz="1300" kern="1200" dirty="0"/>
        </a:p>
      </dsp:txBody>
      <dsp:txXfrm>
        <a:off x="3578666" y="1416342"/>
        <a:ext cx="3573426" cy="2974318"/>
      </dsp:txXfrm>
    </dsp:sp>
    <dsp:sp modelId="{9A8ED339-5486-4CA1-9CDC-78B708739A0B}">
      <dsp:nvSpPr>
        <dsp:cNvPr id="0" name=""/>
        <dsp:cNvSpPr/>
      </dsp:nvSpPr>
      <dsp:spPr>
        <a:xfrm>
          <a:off x="7152093" y="1416342"/>
          <a:ext cx="357342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3.3. </a:t>
          </a:r>
          <a:r>
            <a:rPr lang="en-US" sz="1700" b="0" i="0" kern="1200" baseline="0" dirty="0"/>
            <a:t>Shunt dynamic reactive device FR data: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3.3.1. </a:t>
          </a:r>
          <a:r>
            <a:rPr lang="en-US" sz="1300" b="0" i="0" kern="1200" baseline="0" dirty="0"/>
            <a:t>A single record or multiple records that include a pre-trigger record length of at least two cycles and a total record length of at least </a:t>
          </a:r>
          <a:r>
            <a:rPr lang="en-US" sz="1300" b="1" i="0" u="sng" kern="1200" baseline="0" dirty="0"/>
            <a:t>2.0 seconds</a:t>
          </a:r>
          <a:r>
            <a:rPr lang="en-US" sz="1300" b="0" i="0" kern="1200" baseline="0" dirty="0"/>
            <a:t> for the same trigger point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3.3.2. </a:t>
          </a:r>
          <a:r>
            <a:rPr lang="en-US" sz="1300" b="0" i="0" kern="1200" baseline="0" dirty="0"/>
            <a:t>A minimum recording rate of </a:t>
          </a:r>
          <a:r>
            <a:rPr lang="en-US" sz="1300" b="1" i="0" u="sng" kern="1200" baseline="0" dirty="0"/>
            <a:t>64 samples per cycle</a:t>
          </a:r>
          <a:r>
            <a:rPr lang="en-US" sz="1300" b="0" i="0" kern="1200" baseline="0" dirty="0"/>
            <a: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3.3.3. </a:t>
          </a:r>
          <a:r>
            <a:rPr lang="en-US" sz="1300" b="0" i="0" kern="1200" baseline="0" dirty="0"/>
            <a:t>Trigger settings for at least the following: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3.3.3.1. </a:t>
          </a:r>
          <a:r>
            <a:rPr lang="en-US" sz="1300" b="0" i="0" kern="1200" baseline="0" dirty="0"/>
            <a:t>Neutral (residual) overcurrent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3.3.3.2. </a:t>
          </a:r>
          <a:r>
            <a:rPr lang="en-US" sz="1300" b="0" i="0" kern="1200" baseline="0" dirty="0"/>
            <a:t>AC phase overvoltage and undervoltage</a:t>
          </a:r>
          <a:endParaRPr lang="en-US" sz="1300" kern="1200" dirty="0"/>
        </a:p>
      </dsp:txBody>
      <dsp:txXfrm>
        <a:off x="7152093" y="1416342"/>
        <a:ext cx="3573426" cy="2974318"/>
      </dsp:txXfrm>
    </dsp:sp>
    <dsp:sp modelId="{C6B1DEC6-C4FB-43BA-9FDA-8D459663F85F}">
      <dsp:nvSpPr>
        <dsp:cNvPr id="0" name=""/>
        <dsp:cNvSpPr/>
      </dsp:nvSpPr>
      <dsp:spPr>
        <a:xfrm>
          <a:off x="0" y="4390660"/>
          <a:ext cx="10730760" cy="330479"/>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856E3-3437-448D-A836-63B81545A002}">
      <dsp:nvSpPr>
        <dsp:cNvPr id="0" name=""/>
        <dsp:cNvSpPr/>
      </dsp:nvSpPr>
      <dsp:spPr>
        <a:xfrm>
          <a:off x="0" y="21546"/>
          <a:ext cx="11335791" cy="47619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Key Takeaways</a:t>
          </a:r>
          <a:endParaRPr lang="en-US" sz="2200" kern="1200"/>
        </a:p>
      </dsp:txBody>
      <dsp:txXfrm>
        <a:off x="0" y="21546"/>
        <a:ext cx="11335791" cy="476190"/>
      </dsp:txXfrm>
    </dsp:sp>
    <dsp:sp modelId="{B6A01563-34E7-44BE-A9DC-F217F84D65E3}">
      <dsp:nvSpPr>
        <dsp:cNvPr id="0" name=""/>
        <dsp:cNvSpPr/>
      </dsp:nvSpPr>
      <dsp:spPr>
        <a:xfrm>
          <a:off x="0" y="497737"/>
          <a:ext cx="1133579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1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IEEE-2800-2022:</a:t>
          </a:r>
          <a:r>
            <a:rPr lang="en-US" sz="1700" b="0" kern="1200" dirty="0"/>
            <a:t> measurement location is more general, but sample rate is higher than PRC-028, future units only</a:t>
          </a:r>
          <a:endParaRPr lang="en-US" sz="1700" kern="1200" dirty="0"/>
        </a:p>
        <a:p>
          <a:pPr marL="171450" lvl="1" indent="-171450" algn="l" defTabSz="755650">
            <a:lnSpc>
              <a:spcPct val="90000"/>
            </a:lnSpc>
            <a:spcBef>
              <a:spcPct val="0"/>
            </a:spcBef>
            <a:spcAft>
              <a:spcPct val="20000"/>
            </a:spcAft>
            <a:buChar char="•"/>
          </a:pPr>
          <a:r>
            <a:rPr lang="en-US" sz="1700" kern="1200" dirty="0"/>
            <a:t>NOGRR255:</a:t>
          </a:r>
          <a:r>
            <a:rPr lang="en-US" sz="1700" b="0" kern="1200" dirty="0"/>
            <a:t> more specific ranges than PRC-028, sample rate is higher than PRC-028 for future but lower for existing units</a:t>
          </a:r>
          <a:endParaRPr lang="en-US" sz="1700" kern="1200" dirty="0"/>
        </a:p>
      </dsp:txBody>
      <dsp:txXfrm>
        <a:off x="0" y="497737"/>
        <a:ext cx="11335791" cy="592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7874-D490-4375-B61E-3018346B75B7}">
      <dsp:nvSpPr>
        <dsp:cNvPr id="0" name=""/>
        <dsp:cNvSpPr/>
      </dsp:nvSpPr>
      <dsp:spPr>
        <a:xfrm>
          <a:off x="0" y="13189"/>
          <a:ext cx="10738282" cy="115713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a:t>R4. </a:t>
          </a:r>
          <a:r>
            <a:rPr lang="en-US" sz="2300" b="0" i="0" kern="1200" baseline="0"/>
            <a:t>Each Generator Owner shall have continuous dynamic disturbance recording (DDR) data and storage to determine the following electrical quantities for each main power transformer(s) it owns:</a:t>
          </a:r>
          <a:r>
            <a:rPr lang="en-US" sz="2300" b="0" i="1" kern="1200" baseline="0"/>
            <a:t> </a:t>
          </a:r>
          <a:endParaRPr lang="en-US" sz="2300" kern="1200"/>
        </a:p>
      </dsp:txBody>
      <dsp:txXfrm>
        <a:off x="0" y="13189"/>
        <a:ext cx="10738282" cy="1157130"/>
      </dsp:txXfrm>
    </dsp:sp>
    <dsp:sp modelId="{0A7D77F5-6B74-47E5-A9AD-A73C3FE61DBA}">
      <dsp:nvSpPr>
        <dsp:cNvPr id="0" name=""/>
        <dsp:cNvSpPr/>
      </dsp:nvSpPr>
      <dsp:spPr>
        <a:xfrm>
          <a:off x="0" y="1170319"/>
          <a:ext cx="10738282"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4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i="0" kern="1200" baseline="0" dirty="0"/>
            <a:t>4.1. </a:t>
          </a:r>
          <a:r>
            <a:rPr lang="en-US" sz="1800" b="0" i="0" kern="1200" baseline="0" dirty="0"/>
            <a:t>One phase-to-neutral or positive sequence voltage on high-side of the main power transformer(s)</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4.2. </a:t>
          </a:r>
          <a:r>
            <a:rPr lang="en-US" sz="1800" b="0" i="0" kern="1200" baseline="0" dirty="0"/>
            <a:t>The phase current for the same phase at the same voltage corresponding to the voltage in Requirement R4, Part 4.1, or the positive sequence current</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4.3. </a:t>
          </a:r>
          <a:r>
            <a:rPr lang="en-US" sz="1800" b="0" i="0" kern="1200" baseline="0" dirty="0"/>
            <a:t>Real Power and Reactive Power flows expressed on a three-phase basis corresponding to each main power transformer(s) where current measurements are required </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4.4. </a:t>
          </a:r>
          <a:r>
            <a:rPr lang="en-US" sz="1800" b="0" i="0" kern="1200" baseline="0" dirty="0"/>
            <a:t>Frequency of any one of the voltage(s) in Requirement R4, Part 4.1</a:t>
          </a:r>
          <a:endParaRPr lang="en-US" sz="1800" kern="1200" dirty="0"/>
        </a:p>
      </dsp:txBody>
      <dsp:txXfrm>
        <a:off x="0" y="1170319"/>
        <a:ext cx="10738282" cy="1761570"/>
      </dsp:txXfrm>
    </dsp:sp>
    <dsp:sp modelId="{5AB8074D-9357-49A7-AD7E-C2172D5C9DE9}">
      <dsp:nvSpPr>
        <dsp:cNvPr id="0" name=""/>
        <dsp:cNvSpPr/>
      </dsp:nvSpPr>
      <dsp:spPr>
        <a:xfrm>
          <a:off x="0" y="2931890"/>
          <a:ext cx="10738282" cy="115713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a:t>R5. </a:t>
          </a:r>
          <a:r>
            <a:rPr lang="en-US" sz="2300" b="0" i="0" kern="1200" baseline="0"/>
            <a:t>Each Generator Owner responsible for DDR data for the electrical quantities identified in Requirement R4 shall have DDR data that meet the following: </a:t>
          </a:r>
          <a:endParaRPr lang="en-US" sz="2300" kern="1200"/>
        </a:p>
      </dsp:txBody>
      <dsp:txXfrm>
        <a:off x="0" y="2931890"/>
        <a:ext cx="10738282" cy="1157130"/>
      </dsp:txXfrm>
    </dsp:sp>
    <dsp:sp modelId="{6A734434-BC2D-4735-BD7C-F0F9E92B8665}">
      <dsp:nvSpPr>
        <dsp:cNvPr id="0" name=""/>
        <dsp:cNvSpPr/>
      </dsp:nvSpPr>
      <dsp:spPr>
        <a:xfrm>
          <a:off x="0" y="4089020"/>
          <a:ext cx="1073828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4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i="0" kern="1200" baseline="0" dirty="0"/>
            <a:t>5.1. </a:t>
          </a:r>
          <a:r>
            <a:rPr lang="en-US" sz="1800" b="0" i="0" kern="1200" baseline="0" dirty="0"/>
            <a:t>Input sampling rate of at least </a:t>
          </a:r>
          <a:r>
            <a:rPr lang="en-US" sz="1800" b="1" i="0" u="sng" kern="1200" baseline="0" dirty="0"/>
            <a:t>960 samples per second</a:t>
          </a:r>
          <a:endParaRPr lang="en-US" sz="1800" b="1" u="sng" kern="1200" dirty="0"/>
        </a:p>
        <a:p>
          <a:pPr marL="171450" lvl="1" indent="-171450" algn="l" defTabSz="800100">
            <a:lnSpc>
              <a:spcPct val="90000"/>
            </a:lnSpc>
            <a:spcBef>
              <a:spcPct val="0"/>
            </a:spcBef>
            <a:spcAft>
              <a:spcPct val="20000"/>
            </a:spcAft>
            <a:buChar char="•"/>
          </a:pPr>
          <a:r>
            <a:rPr lang="en-US" sz="1800" b="1" i="0" kern="1200" baseline="0" dirty="0"/>
            <a:t>5.2. </a:t>
          </a:r>
          <a:r>
            <a:rPr lang="en-US" sz="1800" b="0" i="0" kern="1200" baseline="0" dirty="0"/>
            <a:t>Output recording rate of electrical quantities of at least </a:t>
          </a:r>
          <a:r>
            <a:rPr lang="en-US" sz="1800" b="1" i="0" u="sng" kern="1200" baseline="0" dirty="0"/>
            <a:t>60 times per second </a:t>
          </a:r>
          <a:endParaRPr lang="en-US" sz="1800" b="1" u="sng" kern="1200" dirty="0"/>
        </a:p>
      </dsp:txBody>
      <dsp:txXfrm>
        <a:off x="0" y="4089020"/>
        <a:ext cx="10738282" cy="618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5143-0C5F-4D85-BC6A-F824A1324C94}">
      <dsp:nvSpPr>
        <dsp:cNvPr id="0" name=""/>
        <dsp:cNvSpPr/>
      </dsp:nvSpPr>
      <dsp:spPr>
        <a:xfrm>
          <a:off x="0" y="39141"/>
          <a:ext cx="11217250" cy="47619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Key Takeaways</a:t>
          </a:r>
          <a:endParaRPr lang="en-US" sz="2200" kern="1200"/>
        </a:p>
      </dsp:txBody>
      <dsp:txXfrm>
        <a:off x="0" y="39141"/>
        <a:ext cx="11217250" cy="476190"/>
      </dsp:txXfrm>
    </dsp:sp>
    <dsp:sp modelId="{94000A45-507C-4ADE-96D3-048D688A14B2}">
      <dsp:nvSpPr>
        <dsp:cNvPr id="0" name=""/>
        <dsp:cNvSpPr/>
      </dsp:nvSpPr>
      <dsp:spPr>
        <a:xfrm>
          <a:off x="0" y="515332"/>
          <a:ext cx="1121725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IEEE-2800-2022:</a:t>
          </a:r>
          <a:r>
            <a:rPr lang="en-US" sz="1700" b="0" kern="1200" dirty="0"/>
            <a:t> measurement location is more general, but sample rate is the same as PRC-028, future units only</a:t>
          </a:r>
          <a:endParaRPr lang="en-US" sz="1700" kern="1200" dirty="0"/>
        </a:p>
        <a:p>
          <a:pPr marL="171450" lvl="1" indent="-171450" algn="l" defTabSz="755650">
            <a:lnSpc>
              <a:spcPct val="90000"/>
            </a:lnSpc>
            <a:spcBef>
              <a:spcPct val="0"/>
            </a:spcBef>
            <a:spcAft>
              <a:spcPct val="20000"/>
            </a:spcAft>
            <a:buChar char="•"/>
          </a:pPr>
          <a:r>
            <a:rPr lang="en-US" sz="1700" kern="1200" dirty="0"/>
            <a:t>NOGRR255:</a:t>
          </a:r>
          <a:r>
            <a:rPr lang="en-US" sz="1700" b="0" kern="1200" dirty="0"/>
            <a:t> more specific ranges than PRC-028, output rate is lower than PRC-028</a:t>
          </a:r>
          <a:endParaRPr lang="en-US" sz="1700" kern="1200" dirty="0"/>
        </a:p>
      </dsp:txBody>
      <dsp:txXfrm>
        <a:off x="0" y="515332"/>
        <a:ext cx="11217250" cy="592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ED14-A00E-4516-83BC-45F9917C8042}">
      <dsp:nvSpPr>
        <dsp:cNvPr id="0" name=""/>
        <dsp:cNvSpPr/>
      </dsp:nvSpPr>
      <dsp:spPr>
        <a:xfrm>
          <a:off x="0" y="20414"/>
          <a:ext cx="10955149" cy="56277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Key Takeaways</a:t>
          </a:r>
          <a:endParaRPr lang="en-US" sz="2600" kern="1200"/>
        </a:p>
      </dsp:txBody>
      <dsp:txXfrm>
        <a:off x="0" y="20414"/>
        <a:ext cx="10955149" cy="562770"/>
      </dsp:txXfrm>
    </dsp:sp>
    <dsp:sp modelId="{B6DC7898-A3FD-4F9D-96B2-C10F3734E288}">
      <dsp:nvSpPr>
        <dsp:cNvPr id="0" name=""/>
        <dsp:cNvSpPr/>
      </dsp:nvSpPr>
      <dsp:spPr>
        <a:xfrm>
          <a:off x="0" y="583184"/>
          <a:ext cx="10955149"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IEEE-2800-2022:</a:t>
          </a:r>
          <a:r>
            <a:rPr lang="en-US" sz="2000" b="0" kern="1200" dirty="0"/>
            <a:t> requires higher accuracy microseconds vs milliseconds in PRC-028 </a:t>
          </a:r>
          <a:endParaRPr lang="en-US" sz="2000" kern="1200" dirty="0"/>
        </a:p>
        <a:p>
          <a:pPr marL="228600" lvl="1" indent="-228600" algn="l" defTabSz="889000">
            <a:lnSpc>
              <a:spcPct val="90000"/>
            </a:lnSpc>
            <a:spcBef>
              <a:spcPct val="0"/>
            </a:spcBef>
            <a:spcAft>
              <a:spcPct val="20000"/>
            </a:spcAft>
            <a:buChar char="•"/>
          </a:pPr>
          <a:r>
            <a:rPr lang="en-US" sz="2000" kern="1200" dirty="0"/>
            <a:t>NOGRR255:</a:t>
          </a:r>
          <a:r>
            <a:rPr lang="en-US" sz="2000" b="0" kern="1200" dirty="0"/>
            <a:t> requires higher accuracy microseconds vs milliseconds in PRC-028 </a:t>
          </a:r>
          <a:endParaRPr lang="en-US" sz="2000" kern="1200" dirty="0"/>
        </a:p>
      </dsp:txBody>
      <dsp:txXfrm>
        <a:off x="0" y="583184"/>
        <a:ext cx="10955149" cy="69966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1A553-9838-4DEE-AB14-AE97DF77A9FF}"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551EC-B7D9-4B63-A02D-9BCA0E25A5D9}" type="slidenum">
              <a:rPr lang="en-US" smtClean="0"/>
              <a:t>‹#›</a:t>
            </a:fld>
            <a:endParaRPr lang="en-US"/>
          </a:p>
        </p:txBody>
      </p:sp>
    </p:spTree>
    <p:extLst>
      <p:ext uri="{BB962C8B-B14F-4D97-AF65-F5344CB8AC3E}">
        <p14:creationId xmlns:p14="http://schemas.microsoft.com/office/powerpoint/2010/main" val="203063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51EC-B7D9-4B63-A02D-9BCA0E25A5D9}" type="slidenum">
              <a:rPr lang="en-US" smtClean="0"/>
              <a:t>1</a:t>
            </a:fld>
            <a:endParaRPr lang="en-US"/>
          </a:p>
        </p:txBody>
      </p:sp>
    </p:spTree>
    <p:extLst>
      <p:ext uri="{BB962C8B-B14F-4D97-AF65-F5344CB8AC3E}">
        <p14:creationId xmlns:p14="http://schemas.microsoft.com/office/powerpoint/2010/main" val="83667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51EC-B7D9-4B63-A02D-9BCA0E25A5D9}" type="slidenum">
              <a:rPr lang="en-US" smtClean="0"/>
              <a:t>2</a:t>
            </a:fld>
            <a:endParaRPr lang="en-US"/>
          </a:p>
        </p:txBody>
      </p:sp>
    </p:spTree>
    <p:extLst>
      <p:ext uri="{BB962C8B-B14F-4D97-AF65-F5344CB8AC3E}">
        <p14:creationId xmlns:p14="http://schemas.microsoft.com/office/powerpoint/2010/main" val="179821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82A551EC-B7D9-4B63-A02D-9BCA0E25A5D9}" type="slidenum">
              <a:rPr lang="en-US" smtClean="0"/>
              <a:t>3</a:t>
            </a:fld>
            <a:endParaRPr lang="en-US"/>
          </a:p>
        </p:txBody>
      </p:sp>
    </p:spTree>
    <p:extLst>
      <p:ext uri="{BB962C8B-B14F-4D97-AF65-F5344CB8AC3E}">
        <p14:creationId xmlns:p14="http://schemas.microsoft.com/office/powerpoint/2010/main" val="390457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baseline="0" dirty="0"/>
          </a:p>
        </p:txBody>
      </p:sp>
      <p:sp>
        <p:nvSpPr>
          <p:cNvPr id="4" name="Slide Number Placeholder 3"/>
          <p:cNvSpPr>
            <a:spLocks noGrp="1"/>
          </p:cNvSpPr>
          <p:nvPr>
            <p:ph type="sldNum" sz="quarter" idx="5"/>
          </p:nvPr>
        </p:nvSpPr>
        <p:spPr/>
        <p:txBody>
          <a:bodyPr/>
          <a:lstStyle/>
          <a:p>
            <a:fld id="{82A551EC-B7D9-4B63-A02D-9BCA0E25A5D9}" type="slidenum">
              <a:rPr lang="en-US" smtClean="0"/>
              <a:t>4</a:t>
            </a:fld>
            <a:endParaRPr lang="en-US"/>
          </a:p>
        </p:txBody>
      </p:sp>
    </p:spTree>
    <p:extLst>
      <p:ext uri="{BB962C8B-B14F-4D97-AF65-F5344CB8AC3E}">
        <p14:creationId xmlns:p14="http://schemas.microsoft.com/office/powerpoint/2010/main" val="139928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51EC-B7D9-4B63-A02D-9BCA0E25A5D9}" type="slidenum">
              <a:rPr lang="en-US" smtClean="0"/>
              <a:t>5</a:t>
            </a:fld>
            <a:endParaRPr lang="en-US"/>
          </a:p>
        </p:txBody>
      </p:sp>
    </p:spTree>
    <p:extLst>
      <p:ext uri="{BB962C8B-B14F-4D97-AF65-F5344CB8AC3E}">
        <p14:creationId xmlns:p14="http://schemas.microsoft.com/office/powerpoint/2010/main" val="42196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51EC-B7D9-4B63-A02D-9BCA0E25A5D9}" type="slidenum">
              <a:rPr lang="en-US" smtClean="0"/>
              <a:t>6</a:t>
            </a:fld>
            <a:endParaRPr lang="en-US"/>
          </a:p>
        </p:txBody>
      </p:sp>
    </p:spTree>
    <p:extLst>
      <p:ext uri="{BB962C8B-B14F-4D97-AF65-F5344CB8AC3E}">
        <p14:creationId xmlns:p14="http://schemas.microsoft.com/office/powerpoint/2010/main" val="67889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51EC-B7D9-4B63-A02D-9BCA0E25A5D9}" type="slidenum">
              <a:rPr lang="en-US" smtClean="0"/>
              <a:t>10</a:t>
            </a:fld>
            <a:endParaRPr lang="en-US"/>
          </a:p>
        </p:txBody>
      </p:sp>
    </p:spTree>
    <p:extLst>
      <p:ext uri="{BB962C8B-B14F-4D97-AF65-F5344CB8AC3E}">
        <p14:creationId xmlns:p14="http://schemas.microsoft.com/office/powerpoint/2010/main" val="61940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329C74D-B450-4B42-BEA1-F6B173EBC99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858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85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024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06463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2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8268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Tree>
    <p:extLst>
      <p:ext uri="{BB962C8B-B14F-4D97-AF65-F5344CB8AC3E}">
        <p14:creationId xmlns:p14="http://schemas.microsoft.com/office/powerpoint/2010/main" val="18830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002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79897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066800"/>
            <a:ext cx="97536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283700E0-F664-5AE1-E118-2AC312607AC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9" name="Footer Placeholder 4">
            <a:extLst>
              <a:ext uri="{FF2B5EF4-FFF2-40B4-BE49-F238E27FC236}">
                <a16:creationId xmlns:a16="http://schemas.microsoft.com/office/drawing/2014/main" id="{12A2774F-7FE6-812A-6489-885F167F73FD}"/>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Tree>
    <p:extLst>
      <p:ext uri="{BB962C8B-B14F-4D97-AF65-F5344CB8AC3E}">
        <p14:creationId xmlns:p14="http://schemas.microsoft.com/office/powerpoint/2010/main" val="3439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263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222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Tree>
    <p:extLst>
      <p:ext uri="{BB962C8B-B14F-4D97-AF65-F5344CB8AC3E}">
        <p14:creationId xmlns:p14="http://schemas.microsoft.com/office/powerpoint/2010/main" val="285299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17A92-2B75-37C4-936C-9F0AF9CA0642}"/>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6" name="Slide Number Placeholder 5">
            <a:extLst>
              <a:ext uri="{FF2B5EF4-FFF2-40B4-BE49-F238E27FC236}">
                <a16:creationId xmlns:a16="http://schemas.microsoft.com/office/drawing/2014/main" id="{D7D99725-0379-6322-98E8-171EA02BED9B}"/>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dirty="0"/>
              <a:t>&lt;#&gt;</a:t>
            </a:r>
          </a:p>
        </p:txBody>
      </p:sp>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3473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9" name="Picture 18" descr="A picture containing text, sky&#10;&#10;Description automatically generated">
            <a:extLst>
              <a:ext uri="{FF2B5EF4-FFF2-40B4-BE49-F238E27FC236}">
                <a16:creationId xmlns:a16="http://schemas.microsoft.com/office/drawing/2014/main" id="{8B5FEB3C-8405-8D8C-C2B1-BB068109362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7" name="TextBox 6">
            <a:extLst>
              <a:ext uri="{FF2B5EF4-FFF2-40B4-BE49-F238E27FC236}">
                <a16:creationId xmlns:a16="http://schemas.microsoft.com/office/drawing/2014/main" id="{E4185ACE-1D9D-9430-5470-EAC6B8986E11}"/>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419685794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72" r:id="rId6"/>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4616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4" name="Picture 3" descr="A blue circle with white dots in the shape of a texas map&#10;&#10;Description automatically generated">
            <a:extLst>
              <a:ext uri="{FF2B5EF4-FFF2-40B4-BE49-F238E27FC236}">
                <a16:creationId xmlns:a16="http://schemas.microsoft.com/office/drawing/2014/main" id="{746B79CC-C8C5-0EAD-B8EC-7B6CF35C4B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94826" y="5988047"/>
            <a:ext cx="793753" cy="793753"/>
          </a:xfrm>
          <a:prstGeom prst="rect">
            <a:avLst/>
          </a:prstGeom>
        </p:spPr>
      </p:pic>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4">
            <a:extLst>
              <a:ext uri="{FF2B5EF4-FFF2-40B4-BE49-F238E27FC236}">
                <a16:creationId xmlns:a16="http://schemas.microsoft.com/office/drawing/2014/main" id="{6BC61AF9-E27F-DE21-F9D1-DBEEA4C03629}"/>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3" name="Slide Number Placeholder 5">
            <a:extLst>
              <a:ext uri="{FF2B5EF4-FFF2-40B4-BE49-F238E27FC236}">
                <a16:creationId xmlns:a16="http://schemas.microsoft.com/office/drawing/2014/main" id="{0DAC8AF5-0C50-EF74-589B-42500CA60D79}"/>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dirty="0"/>
              <a:t>&lt;#&gt;</a:t>
            </a:r>
          </a:p>
        </p:txBody>
      </p:sp>
      <p:sp>
        <p:nvSpPr>
          <p:cNvPr id="8" name="TextBox 7">
            <a:extLst>
              <a:ext uri="{FF2B5EF4-FFF2-40B4-BE49-F238E27FC236}">
                <a16:creationId xmlns:a16="http://schemas.microsoft.com/office/drawing/2014/main" id="{EDF58511-ECDD-3F57-8792-41DD2EE57A48}"/>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92340987"/>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9" r:id="rId3"/>
    <p:sldLayoutId id="2147483670" r:id="rId4"/>
    <p:sldLayoutId id="2147483671" r:id="rId5"/>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 sky&#10;&#10;Description automatically generated">
            <a:extLst>
              <a:ext uri="{FF2B5EF4-FFF2-40B4-BE49-F238E27FC236}">
                <a16:creationId xmlns:a16="http://schemas.microsoft.com/office/drawing/2014/main" id="{155EB47A-328B-74CC-9461-06034EF4B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3" name="TextBox 2">
            <a:extLst>
              <a:ext uri="{FF2B5EF4-FFF2-40B4-BE49-F238E27FC236}">
                <a16:creationId xmlns:a16="http://schemas.microsoft.com/office/drawing/2014/main" id="{724246DC-0CBD-C69A-27CF-35202A170AFA}"/>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675002288"/>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89AA006-7482-0455-E459-47B896A166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77"/>
          <a:stretch/>
        </p:blipFill>
        <p:spPr bwMode="auto">
          <a:xfrm>
            <a:off x="4424302" y="0"/>
            <a:ext cx="7777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D79D81B-82A8-45FA-AFDA-CDA63C965ED3}"/>
              </a:ext>
            </a:extLst>
          </p:cNvPr>
          <p:cNvSpPr/>
          <p:nvPr/>
        </p:nvSpPr>
        <p:spPr>
          <a:xfrm>
            <a:off x="0" y="0"/>
            <a:ext cx="42767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FF4069C-D4B7-3A8F-8F33-B917BFA5BB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7578" y="2094019"/>
            <a:ext cx="3981567" cy="2669958"/>
          </a:xfrm>
          <a:prstGeom prst="rect">
            <a:avLst/>
          </a:prstGeom>
        </p:spPr>
      </p:pic>
      <p:sp>
        <p:nvSpPr>
          <p:cNvPr id="9" name="TextBox 8">
            <a:extLst>
              <a:ext uri="{FF2B5EF4-FFF2-40B4-BE49-F238E27FC236}">
                <a16:creationId xmlns:a16="http://schemas.microsoft.com/office/drawing/2014/main" id="{952AEEBD-8D91-F6E8-1FDA-F944C37E6C4D}"/>
              </a:ext>
            </a:extLst>
          </p:cNvPr>
          <p:cNvSpPr txBox="1"/>
          <p:nvPr/>
        </p:nvSpPr>
        <p:spPr>
          <a:xfrm>
            <a:off x="4805142" y="1198600"/>
            <a:ext cx="7015546" cy="4460796"/>
          </a:xfrm>
          <a:prstGeom prst="roundRect">
            <a:avLst/>
          </a:prstGeom>
          <a:solidFill>
            <a:srgbClr val="00549F">
              <a:alpha val="8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PRC-028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vs IEEE 2800-2022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vs NOGRR255</a:t>
            </a:r>
            <a:b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Eric Newnam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Reliability Engineer, III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April 18, 2025</a:t>
            </a:r>
          </a:p>
        </p:txBody>
      </p:sp>
    </p:spTree>
    <p:extLst>
      <p:ext uri="{BB962C8B-B14F-4D97-AF65-F5344CB8AC3E}">
        <p14:creationId xmlns:p14="http://schemas.microsoft.com/office/powerpoint/2010/main" val="392432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CACAC-03C8-376F-A4EF-EF391B40CD6B}"/>
              </a:ext>
            </a:extLst>
          </p:cNvPr>
          <p:cNvSpPr>
            <a:spLocks noGrp="1"/>
          </p:cNvSpPr>
          <p:nvPr>
            <p:ph sz="half" idx="1"/>
          </p:nvPr>
        </p:nvSpPr>
        <p:spPr>
          <a:xfrm>
            <a:off x="612648" y="1253879"/>
            <a:ext cx="5181600" cy="2095500"/>
          </a:xfrm>
        </p:spPr>
        <p:txBody>
          <a:bodyPr/>
          <a:lstStyle/>
          <a:p>
            <a:pPr marL="342900" indent="-342900">
              <a:buNone/>
            </a:pPr>
            <a:r>
              <a:rPr lang="en-US" sz="1600" b="1" i="0" u="none" strike="noStrike" baseline="0" dirty="0">
                <a:solidFill>
                  <a:srgbClr val="000000"/>
                </a:solidFill>
                <a:latin typeface="Calibri" panose="020F0502020204030204" pitchFamily="34" charset="0"/>
              </a:rPr>
              <a:t>R6. </a:t>
            </a:r>
            <a:r>
              <a:rPr lang="en-US" sz="1600" b="0" i="0" u="none" strike="noStrike" baseline="0" dirty="0">
                <a:solidFill>
                  <a:srgbClr val="000000"/>
                </a:solidFill>
                <a:latin typeface="Calibri" panose="020F0502020204030204" pitchFamily="34" charset="0"/>
              </a:rPr>
              <a:t>Each Generator Owner shall time synchronize all SER, FR, and DDR data to meet the following:</a:t>
            </a:r>
            <a:r>
              <a:rPr lang="en-US" sz="1600" b="0" i="1" u="none" strike="noStrike" baseline="0" dirty="0">
                <a:solidFill>
                  <a:srgbClr val="000000"/>
                </a:solidFill>
                <a:latin typeface="Calibri" panose="020F0502020204030204" pitchFamily="34" charset="0"/>
              </a:rPr>
              <a:t> </a:t>
            </a:r>
          </a:p>
          <a:p>
            <a:pPr marL="685800" indent="-342900">
              <a:buNone/>
            </a:pPr>
            <a:r>
              <a:rPr lang="en-US" sz="1400" b="1" i="0" u="none" strike="noStrike" baseline="0" dirty="0">
                <a:solidFill>
                  <a:srgbClr val="000000"/>
                </a:solidFill>
                <a:latin typeface="Calibri" panose="020F0502020204030204" pitchFamily="34" charset="0"/>
              </a:rPr>
              <a:t>6.1. </a:t>
            </a:r>
            <a:r>
              <a:rPr lang="en-US" sz="1400" b="0" i="0" u="none" strike="noStrike" baseline="0" dirty="0">
                <a:solidFill>
                  <a:srgbClr val="000000"/>
                </a:solidFill>
                <a:latin typeface="Calibri" panose="020F0502020204030204" pitchFamily="34" charset="0"/>
              </a:rPr>
              <a:t>Synchronization to Coordinated Universal Time (UTC) with or without a local time offset </a:t>
            </a:r>
          </a:p>
          <a:p>
            <a:pPr marL="685800" indent="-342900">
              <a:buNone/>
            </a:pPr>
            <a:r>
              <a:rPr lang="en-US" sz="1400" b="1" i="0" u="none" strike="noStrike" baseline="0" dirty="0">
                <a:solidFill>
                  <a:srgbClr val="000000"/>
                </a:solidFill>
                <a:latin typeface="Calibri" panose="020F0502020204030204" pitchFamily="34" charset="0"/>
              </a:rPr>
              <a:t>6.2. </a:t>
            </a:r>
            <a:r>
              <a:rPr lang="en-US" sz="1400" b="0" i="0" u="none" strike="noStrike" baseline="0" dirty="0">
                <a:solidFill>
                  <a:srgbClr val="000000"/>
                </a:solidFill>
                <a:latin typeface="Calibri" panose="020F0502020204030204" pitchFamily="34" charset="0"/>
              </a:rPr>
              <a:t>The IBR unit synchronized device clock accuracy within </a:t>
            </a:r>
            <a:r>
              <a:rPr lang="en-US" sz="1400" i="0" u="sng" strike="noStrike" baseline="0" dirty="0">
                <a:solidFill>
                  <a:srgbClr val="000000"/>
                </a:solidFill>
                <a:latin typeface="Calibri" panose="020F0502020204030204" pitchFamily="34" charset="0"/>
              </a:rPr>
              <a:t>± 100 milliseconds of UTC</a:t>
            </a:r>
            <a:r>
              <a:rPr lang="en-US" sz="1400" b="0" i="0" u="none" strike="noStrike" baseline="0" dirty="0">
                <a:solidFill>
                  <a:srgbClr val="000000"/>
                </a:solidFill>
                <a:latin typeface="Calibri" panose="020F0502020204030204" pitchFamily="34" charset="0"/>
              </a:rPr>
              <a:t>. For all other devices, synchronized device clock accuracy within </a:t>
            </a:r>
            <a:r>
              <a:rPr lang="en-US" sz="1400" i="0" u="sng" strike="noStrike" baseline="0" dirty="0">
                <a:solidFill>
                  <a:srgbClr val="000000"/>
                </a:solidFill>
                <a:latin typeface="Calibri" panose="020F0502020204030204" pitchFamily="34" charset="0"/>
              </a:rPr>
              <a:t>± 1 milliseconds of UTC</a:t>
            </a:r>
            <a:endParaRPr lang="en-US" sz="1400" b="0" i="0" u="sng"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3" name="Content Placeholder 2">
            <a:extLst>
              <a:ext uri="{FF2B5EF4-FFF2-40B4-BE49-F238E27FC236}">
                <a16:creationId xmlns:a16="http://schemas.microsoft.com/office/drawing/2014/main" id="{00D78C87-1890-EE6D-5DCD-5820F0E21234}"/>
              </a:ext>
            </a:extLst>
          </p:cNvPr>
          <p:cNvSpPr>
            <a:spLocks noGrp="1"/>
          </p:cNvSpPr>
          <p:nvPr>
            <p:ph sz="half" idx="2"/>
          </p:nvPr>
        </p:nvSpPr>
        <p:spPr>
          <a:xfrm>
            <a:off x="6096000" y="945473"/>
            <a:ext cx="5575215" cy="3411662"/>
          </a:xfrm>
        </p:spPr>
        <p:txBody>
          <a:bodyPr/>
          <a:lstStyle/>
          <a:p>
            <a:pPr marL="0" indent="0" algn="ctr">
              <a:spcBef>
                <a:spcPts val="0"/>
              </a:spcBef>
              <a:buNone/>
            </a:pPr>
            <a:r>
              <a:rPr lang="en-US" sz="1600" b="0" dirty="0">
                <a:effectLst/>
                <a:ea typeface="Calibri" panose="020F0502020204030204" pitchFamily="34" charset="0"/>
              </a:rPr>
              <a:t>IEEE-2800-2022</a:t>
            </a:r>
          </a:p>
          <a:p>
            <a:pPr marL="0" indent="0">
              <a:spcBef>
                <a:spcPts val="0"/>
              </a:spcBef>
              <a:buNone/>
            </a:pPr>
            <a:r>
              <a:rPr lang="en-US" sz="1400" b="0" i="0" u="none" strike="noStrike" baseline="0" dirty="0">
                <a:latin typeface="Calibri" panose="020F0502020204030204" pitchFamily="34" charset="0"/>
                <a:ea typeface="Calibri" panose="020F0502020204030204" pitchFamily="34" charset="0"/>
                <a:cs typeface="Calibri" panose="020F0502020204030204" pitchFamily="34" charset="0"/>
              </a:rPr>
              <a:t>11. Measurement data for performance monitoring and validation</a:t>
            </a:r>
          </a:p>
          <a:p>
            <a:pPr marL="461963" indent="-230188" algn="l">
              <a:spcBef>
                <a:spcPts val="0"/>
              </a:spcBef>
              <a:buNone/>
            </a:pP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All </a:t>
            </a:r>
            <a:r>
              <a:rPr lang="en-US" sz="1000" b="0" i="1" u="none" strike="noStrike" baseline="0" dirty="0">
                <a:latin typeface="Calibri" panose="020F0502020204030204" pitchFamily="34" charset="0"/>
                <a:ea typeface="Calibri" panose="020F0502020204030204" pitchFamily="34" charset="0"/>
                <a:cs typeface="Calibri" panose="020F0502020204030204" pitchFamily="34" charset="0"/>
              </a:rPr>
              <a:t>IBR plant–</a:t>
            </a: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level monitoring devices (sequence of event recorder, digital fault recorder, dynamic disturbance recorder, and power quality meter) shall be synchronized to </a:t>
            </a:r>
            <a:r>
              <a:rPr lang="en-US" sz="1000" b="0" i="0" strike="noStrike" baseline="0" dirty="0">
                <a:latin typeface="Calibri" panose="020F0502020204030204" pitchFamily="34" charset="0"/>
                <a:ea typeface="Calibri" panose="020F0502020204030204" pitchFamily="34" charset="0"/>
                <a:cs typeface="Calibri" panose="020F0502020204030204" pitchFamily="34" charset="0"/>
              </a:rPr>
              <a:t>UTC with </a:t>
            </a:r>
            <a:r>
              <a:rPr lang="en-US" sz="1000" i="0" u="sng" strike="noStrike" baseline="0" dirty="0">
                <a:latin typeface="Calibri" panose="020F0502020204030204" pitchFamily="34" charset="0"/>
                <a:ea typeface="Calibri" panose="020F0502020204030204" pitchFamily="34" charset="0"/>
                <a:cs typeface="Calibri" panose="020F0502020204030204" pitchFamily="34" charset="0"/>
              </a:rPr>
              <a:t>± 1 </a:t>
            </a:r>
            <a:r>
              <a:rPr lang="en-US" sz="1000" i="0" u="sng" strike="noStrike" baseline="0" dirty="0" err="1">
                <a:latin typeface="Calibri" panose="020F0502020204030204" pitchFamily="34" charset="0"/>
                <a:ea typeface="Calibri" panose="020F0502020204030204" pitchFamily="34" charset="0"/>
                <a:cs typeface="Calibri" panose="020F0502020204030204" pitchFamily="34" charset="0"/>
              </a:rPr>
              <a:t>μs</a:t>
            </a:r>
            <a:r>
              <a:rPr lang="en-US" sz="1000" i="0" u="sng" strike="noStrike" baseline="0" dirty="0">
                <a:latin typeface="Calibri" panose="020F0502020204030204" pitchFamily="34" charset="0"/>
                <a:ea typeface="Calibri" panose="020F0502020204030204" pitchFamily="34" charset="0"/>
                <a:cs typeface="Calibri" panose="020F0502020204030204" pitchFamily="34" charset="0"/>
              </a:rPr>
              <a:t> time accuracy</a:t>
            </a: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 preferably using IEEE 1588–compliant devices, that implement either the IEEE C37.238 or IEC/IEEE 61850-9-3 application profiles intended for the utility industry.</a:t>
            </a:r>
          </a:p>
          <a:p>
            <a:pPr marL="461963" indent="-230188" algn="l">
              <a:spcBef>
                <a:spcPts val="0"/>
              </a:spcBef>
              <a:buNone/>
            </a:pP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The IBR unit–level monitoring devices shall be synchronized to </a:t>
            </a:r>
            <a:r>
              <a:rPr lang="en-US" sz="1000" b="0" i="0" strike="noStrike" baseline="0" dirty="0">
                <a:latin typeface="Calibri" panose="020F0502020204030204" pitchFamily="34" charset="0"/>
                <a:ea typeface="Calibri" panose="020F0502020204030204" pitchFamily="34" charset="0"/>
                <a:cs typeface="Calibri" panose="020F0502020204030204" pitchFamily="34" charset="0"/>
              </a:rPr>
              <a:t>UTC with </a:t>
            </a:r>
            <a:r>
              <a:rPr lang="en-US" sz="1000" i="0" u="sng" strike="noStrike" baseline="0" dirty="0">
                <a:latin typeface="Calibri" panose="020F0502020204030204" pitchFamily="34" charset="0"/>
                <a:ea typeface="Calibri" panose="020F0502020204030204" pitchFamily="34" charset="0"/>
                <a:cs typeface="Calibri" panose="020F0502020204030204" pitchFamily="34" charset="0"/>
              </a:rPr>
              <a:t>± 100 </a:t>
            </a:r>
            <a:r>
              <a:rPr lang="en-US" sz="1000" i="0" u="sng" strike="noStrike" baseline="0" dirty="0" err="1">
                <a:latin typeface="Calibri" panose="020F0502020204030204" pitchFamily="34" charset="0"/>
                <a:ea typeface="Calibri" panose="020F0502020204030204" pitchFamily="34" charset="0"/>
                <a:cs typeface="Calibri" panose="020F0502020204030204" pitchFamily="34" charset="0"/>
              </a:rPr>
              <a:t>μs</a:t>
            </a:r>
            <a:r>
              <a:rPr lang="en-US" sz="1000" i="0" u="sng" strike="noStrike" baseline="0" dirty="0">
                <a:latin typeface="Calibri" panose="020F0502020204030204" pitchFamily="34" charset="0"/>
                <a:ea typeface="Calibri" panose="020F0502020204030204" pitchFamily="34" charset="0"/>
                <a:cs typeface="Calibri" panose="020F0502020204030204" pitchFamily="34" charset="0"/>
              </a:rPr>
              <a:t> time accuracy</a:t>
            </a: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a:t>
            </a:r>
          </a:p>
          <a:p>
            <a:pPr marL="0" indent="0" algn="l">
              <a:spcBef>
                <a:spcPts val="0"/>
              </a:spcBef>
              <a:buNone/>
            </a:pPr>
            <a:endParaRPr lang="en-US" sz="14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0" indent="0" algn="l">
              <a:spcBef>
                <a:spcPts val="0"/>
              </a:spcBef>
              <a:buNone/>
            </a:pPr>
            <a:endParaRPr lang="en-US" sz="14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sz="1600" b="0" dirty="0">
                <a:solidFill>
                  <a:srgbClr val="000000"/>
                </a:solidFill>
                <a:latin typeface="Calibri" panose="020F0502020204030204" pitchFamily="34" charset="0"/>
              </a:rPr>
              <a:t>NOGRR255</a:t>
            </a:r>
          </a:p>
          <a:p>
            <a:pPr marL="0" indent="0" algn="l">
              <a:spcBef>
                <a:spcPts val="0"/>
              </a:spcBef>
              <a:buNone/>
            </a:pPr>
            <a:r>
              <a:rPr lang="en-US" sz="1400" b="0" dirty="0">
                <a:latin typeface="Calibri" panose="020F0502020204030204" pitchFamily="34" charset="0"/>
                <a:ea typeface="Calibri" panose="020F0502020204030204" pitchFamily="34" charset="0"/>
                <a:cs typeface="Calibri" panose="020F0502020204030204" pitchFamily="34" charset="0"/>
              </a:rPr>
              <a:t>6.1.4.1 Fault Recording and Sequence of Events Recording Equipment Requirements</a:t>
            </a:r>
          </a:p>
          <a:p>
            <a:pPr marL="168275" indent="-168275" algn="l">
              <a:spcBef>
                <a:spcPts val="0"/>
              </a:spcBef>
              <a:buNone/>
            </a:pPr>
            <a:r>
              <a:rPr lang="en-US" sz="1000" b="0" dirty="0">
                <a:latin typeface="Calibri" panose="020F0502020204030204" pitchFamily="34" charset="0"/>
                <a:ea typeface="Calibri" panose="020F0502020204030204" pitchFamily="34" charset="0"/>
                <a:cs typeface="Calibri" panose="020F0502020204030204" pitchFamily="34" charset="0"/>
              </a:rPr>
              <a:t>(1) Required fault recording equipment shall be time synchronized with a Global Positioning System-based clock, or ERCOT approved alternative, with synchronized device clock accuracy and performance within </a:t>
            </a:r>
            <a:r>
              <a:rPr lang="en-US" sz="1000" u="sng" dirty="0">
                <a:latin typeface="Calibri" panose="020F0502020204030204" pitchFamily="34" charset="0"/>
                <a:ea typeface="Calibri" panose="020F0502020204030204" pitchFamily="34" charset="0"/>
                <a:cs typeface="Calibri" panose="020F0502020204030204" pitchFamily="34" charset="0"/>
              </a:rPr>
              <a:t>+/- 100 microseconds</a:t>
            </a:r>
            <a:r>
              <a:rPr lang="en-US" sz="1000" b="0" dirty="0">
                <a:latin typeface="Calibri" panose="020F0502020204030204" pitchFamily="34" charset="0"/>
                <a:ea typeface="Calibri" panose="020F0502020204030204" pitchFamily="34" charset="0"/>
                <a:cs typeface="Calibri" panose="020F0502020204030204" pitchFamily="34" charset="0"/>
              </a:rPr>
              <a:t> of Coordinated Universal Time (UTC), with or without a local time offset for Central Prevailing Time (CPT).</a:t>
            </a:r>
          </a:p>
          <a:p>
            <a:pPr marL="168275" indent="-168275" algn="l">
              <a:spcBef>
                <a:spcPts val="0"/>
              </a:spcBef>
              <a:buNone/>
            </a:pPr>
            <a:r>
              <a:rPr lang="en-US" sz="1000" b="0" dirty="0">
                <a:latin typeface="Calibri" panose="020F0502020204030204" pitchFamily="34" charset="0"/>
                <a:ea typeface="Calibri" panose="020F0502020204030204" pitchFamily="34" charset="0"/>
                <a:cs typeface="Calibri" panose="020F0502020204030204" pitchFamily="34" charset="0"/>
              </a:rPr>
              <a:t>(2) Required sequence of events recording equipment shall be time synchronized with a Global Positioning System-based clock, or ERCOT-approved alternative, with </a:t>
            </a:r>
            <a:r>
              <a:rPr lang="en-US" sz="1000" u="sng" dirty="0">
                <a:latin typeface="Calibri" panose="020F0502020204030204" pitchFamily="34" charset="0"/>
                <a:ea typeface="Calibri" panose="020F0502020204030204" pitchFamily="34" charset="0"/>
                <a:cs typeface="Calibri" panose="020F0502020204030204" pitchFamily="34" charset="0"/>
              </a:rPr>
              <a:t>+/- 100 microseconds </a:t>
            </a:r>
            <a:r>
              <a:rPr lang="en-US" sz="1000" b="0" dirty="0">
                <a:latin typeface="Calibri" panose="020F0502020204030204" pitchFamily="34" charset="0"/>
                <a:ea typeface="Calibri" panose="020F0502020204030204" pitchFamily="34" charset="0"/>
                <a:cs typeface="Calibri" panose="020F0502020204030204" pitchFamily="34" charset="0"/>
              </a:rPr>
              <a:t>of Coordinated Universal Time (UTC), with or without a local time offset for Central Prevailing Time (CPT).</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A7035E3-C090-15CE-CF25-A3312084D8E7}"/>
              </a:ext>
            </a:extLst>
          </p:cNvPr>
          <p:cNvSpPr>
            <a:spLocks noGrp="1"/>
          </p:cNvSpPr>
          <p:nvPr>
            <p:ph type="sldNum" sz="quarter" idx="12"/>
          </p:nvPr>
        </p:nvSpPr>
        <p:spPr/>
        <p:txBody>
          <a:bodyPr/>
          <a:lstStyle/>
          <a:p>
            <a:fld id="{C44477C9-3403-405D-862C-A60A11648DCE}" type="slidenum">
              <a:rPr lang="en-US" smtClean="0"/>
              <a:t>10</a:t>
            </a:fld>
            <a:endParaRPr lang="en-US"/>
          </a:p>
        </p:txBody>
      </p:sp>
      <p:sp>
        <p:nvSpPr>
          <p:cNvPr id="5" name="Footer Placeholder 4">
            <a:extLst>
              <a:ext uri="{FF2B5EF4-FFF2-40B4-BE49-F238E27FC236}">
                <a16:creationId xmlns:a16="http://schemas.microsoft.com/office/drawing/2014/main" id="{884AC856-234E-35B9-826F-DE4670E6C3A1}"/>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62179166-EF53-96EE-C36C-5E020EDE5609}"/>
              </a:ext>
            </a:extLst>
          </p:cNvPr>
          <p:cNvSpPr>
            <a:spLocks noGrp="1"/>
          </p:cNvSpPr>
          <p:nvPr>
            <p:ph type="title"/>
          </p:nvPr>
        </p:nvSpPr>
        <p:spPr/>
        <p:txBody>
          <a:bodyPr/>
          <a:lstStyle/>
          <a:p>
            <a:r>
              <a:rPr lang="en-US" dirty="0"/>
              <a:t>R6 Time Synchronization</a:t>
            </a:r>
          </a:p>
        </p:txBody>
      </p:sp>
      <p:graphicFrame>
        <p:nvGraphicFramePr>
          <p:cNvPr id="8" name="Diagram 7">
            <a:extLst>
              <a:ext uri="{FF2B5EF4-FFF2-40B4-BE49-F238E27FC236}">
                <a16:creationId xmlns:a16="http://schemas.microsoft.com/office/drawing/2014/main" id="{DCB67AF1-0D06-C81F-6C15-5765C1AA9333}"/>
              </a:ext>
            </a:extLst>
          </p:cNvPr>
          <p:cNvGraphicFramePr/>
          <p:nvPr>
            <p:extLst>
              <p:ext uri="{D42A27DB-BD31-4B8C-83A1-F6EECF244321}">
                <p14:modId xmlns:p14="http://schemas.microsoft.com/office/powerpoint/2010/main" val="2351088039"/>
              </p:ext>
            </p:extLst>
          </p:nvPr>
        </p:nvGraphicFramePr>
        <p:xfrm>
          <a:off x="716066" y="4490072"/>
          <a:ext cx="10955149" cy="1303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70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56E31D0-A412-7321-3442-75006C1F0485}"/>
              </a:ext>
            </a:extLst>
          </p:cNvPr>
          <p:cNvGraphicFramePr>
            <a:graphicFrameLocks noGrp="1"/>
          </p:cNvGraphicFramePr>
          <p:nvPr>
            <p:ph sz="half" idx="1"/>
            <p:extLst>
              <p:ext uri="{D42A27DB-BD31-4B8C-83A1-F6EECF244321}">
                <p14:modId xmlns:p14="http://schemas.microsoft.com/office/powerpoint/2010/main" val="529408790"/>
              </p:ext>
            </p:extLst>
          </p:nvPr>
        </p:nvGraphicFramePr>
        <p:xfrm>
          <a:off x="838200" y="1016668"/>
          <a:ext cx="10782670"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6790C20-44E9-8115-87B6-18F633871929}"/>
              </a:ext>
            </a:extLst>
          </p:cNvPr>
          <p:cNvSpPr>
            <a:spLocks noGrp="1"/>
          </p:cNvSpPr>
          <p:nvPr>
            <p:ph type="sldNum" sz="quarter" idx="12"/>
          </p:nvPr>
        </p:nvSpPr>
        <p:spPr/>
        <p:txBody>
          <a:bodyPr/>
          <a:lstStyle/>
          <a:p>
            <a:fld id="{C44477C9-3403-405D-862C-A60A11648DCE}" type="slidenum">
              <a:rPr lang="en-US" smtClean="0"/>
              <a:t>11</a:t>
            </a:fld>
            <a:endParaRPr lang="en-US"/>
          </a:p>
        </p:txBody>
      </p:sp>
      <p:sp>
        <p:nvSpPr>
          <p:cNvPr id="5" name="Footer Placeholder 4">
            <a:extLst>
              <a:ext uri="{FF2B5EF4-FFF2-40B4-BE49-F238E27FC236}">
                <a16:creationId xmlns:a16="http://schemas.microsoft.com/office/drawing/2014/main" id="{A82B77A0-7D99-017D-8737-21653DCC9BD3}"/>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A93935F6-8960-7011-4F37-52DB173EFE19}"/>
              </a:ext>
            </a:extLst>
          </p:cNvPr>
          <p:cNvSpPr>
            <a:spLocks noGrp="1"/>
          </p:cNvSpPr>
          <p:nvPr>
            <p:ph type="title"/>
          </p:nvPr>
        </p:nvSpPr>
        <p:spPr/>
        <p:txBody>
          <a:bodyPr/>
          <a:lstStyle/>
          <a:p>
            <a:r>
              <a:rPr lang="en-US" dirty="0"/>
              <a:t>R7 Requested Data</a:t>
            </a:r>
          </a:p>
        </p:txBody>
      </p:sp>
    </p:spTree>
    <p:extLst>
      <p:ext uri="{BB962C8B-B14F-4D97-AF65-F5344CB8AC3E}">
        <p14:creationId xmlns:p14="http://schemas.microsoft.com/office/powerpoint/2010/main" val="310645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13B1D-75A6-C3B2-F4E8-9789A11973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6EBF3D-ABE8-7DA0-9147-54317EF66A0B}"/>
              </a:ext>
            </a:extLst>
          </p:cNvPr>
          <p:cNvSpPr>
            <a:spLocks noGrp="1"/>
          </p:cNvSpPr>
          <p:nvPr>
            <p:ph type="sldNum" sz="quarter" idx="12"/>
          </p:nvPr>
        </p:nvSpPr>
        <p:spPr/>
        <p:txBody>
          <a:bodyPr/>
          <a:lstStyle/>
          <a:p>
            <a:fld id="{C44477C9-3403-405D-862C-A60A11648DCE}" type="slidenum">
              <a:rPr lang="en-US" smtClean="0"/>
              <a:t>12</a:t>
            </a:fld>
            <a:endParaRPr lang="en-US"/>
          </a:p>
        </p:txBody>
      </p:sp>
      <p:sp>
        <p:nvSpPr>
          <p:cNvPr id="5" name="Footer Placeholder 4">
            <a:extLst>
              <a:ext uri="{FF2B5EF4-FFF2-40B4-BE49-F238E27FC236}">
                <a16:creationId xmlns:a16="http://schemas.microsoft.com/office/drawing/2014/main" id="{9057A487-1CA8-BDF4-3E14-9005A89B6D87}"/>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F9E345E8-3350-7E44-F116-11F173635DB8}"/>
              </a:ext>
            </a:extLst>
          </p:cNvPr>
          <p:cNvSpPr>
            <a:spLocks noGrp="1"/>
          </p:cNvSpPr>
          <p:nvPr>
            <p:ph type="title"/>
          </p:nvPr>
        </p:nvSpPr>
        <p:spPr/>
        <p:txBody>
          <a:bodyPr/>
          <a:lstStyle/>
          <a:p>
            <a:r>
              <a:rPr lang="en-US" dirty="0"/>
              <a:t>R7 Requested Data</a:t>
            </a:r>
          </a:p>
        </p:txBody>
      </p:sp>
      <p:sp>
        <p:nvSpPr>
          <p:cNvPr id="10" name="Content Placeholder 1">
            <a:extLst>
              <a:ext uri="{FF2B5EF4-FFF2-40B4-BE49-F238E27FC236}">
                <a16:creationId xmlns:a16="http://schemas.microsoft.com/office/drawing/2014/main" id="{5B1FA364-C484-5FC1-B079-52210F727C07}"/>
              </a:ext>
            </a:extLst>
          </p:cNvPr>
          <p:cNvSpPr txBox="1">
            <a:spLocks/>
          </p:cNvSpPr>
          <p:nvPr/>
        </p:nvSpPr>
        <p:spPr bwMode="auto">
          <a:xfrm>
            <a:off x="5748571" y="1022094"/>
            <a:ext cx="6234545" cy="32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517525" indent="-517525">
              <a:lnSpc>
                <a:spcPct val="100000"/>
              </a:lnSpc>
              <a:spcBef>
                <a:spcPts val="0"/>
              </a:spcBef>
              <a:buNone/>
            </a:pPr>
            <a:r>
              <a:rPr lang="en-US" sz="1400" b="0" dirty="0">
                <a:solidFill>
                  <a:srgbClr val="000000"/>
                </a:solidFill>
                <a:latin typeface="Calibri" panose="020F0502020204030204" pitchFamily="34" charset="0"/>
              </a:rPr>
              <a:t>6.1.2.4 Fault Recording and Sequence of Events Recording Data Retention and Reporting Requirements</a:t>
            </a:r>
          </a:p>
          <a:p>
            <a:pPr marL="685800" indent="-168275">
              <a:lnSpc>
                <a:spcPct val="100000"/>
              </a:lnSpc>
              <a:spcBef>
                <a:spcPts val="0"/>
              </a:spcBef>
              <a:buNone/>
            </a:pPr>
            <a:r>
              <a:rPr lang="en-US" sz="1100" b="0" dirty="0">
                <a:solidFill>
                  <a:srgbClr val="000000"/>
                </a:solidFill>
                <a:latin typeface="Calibri" panose="020F0502020204030204" pitchFamily="34" charset="0"/>
              </a:rPr>
              <a:t>(1) Each Transmission Facility owner and Generation Resource owner shall, upon request, provide to ERCOT fault recording and sequence of events recording data for the Transmission Elements identified in these requirements as follows</a:t>
            </a:r>
            <a:r>
              <a:rPr lang="en-US" sz="1000" b="0" dirty="0">
                <a:solidFill>
                  <a:srgbClr val="000000"/>
                </a:solidFill>
                <a:latin typeface="Calibri" panose="020F0502020204030204" pitchFamily="34" charset="0"/>
              </a:rPr>
              <a:t>:</a:t>
            </a:r>
          </a:p>
          <a:p>
            <a:pPr marL="860425" indent="-174625">
              <a:lnSpc>
                <a:spcPct val="100000"/>
              </a:lnSpc>
              <a:spcBef>
                <a:spcPts val="0"/>
              </a:spcBef>
              <a:buNone/>
            </a:pPr>
            <a:r>
              <a:rPr lang="en-US" sz="1000" b="0" dirty="0">
                <a:solidFill>
                  <a:srgbClr val="000000"/>
                </a:solidFill>
                <a:latin typeface="Calibri" panose="020F0502020204030204" pitchFamily="34" charset="0"/>
              </a:rPr>
              <a:t>(a) Data shall be maintained and retrievable for at a minimum:</a:t>
            </a:r>
          </a:p>
          <a:p>
            <a:pPr marL="1028700" indent="-174625">
              <a:lnSpc>
                <a:spcPct val="100000"/>
              </a:lnSpc>
              <a:spcBef>
                <a:spcPts val="0"/>
              </a:spcBef>
              <a:buNone/>
            </a:pPr>
            <a:r>
              <a:rPr lang="en-US" sz="800" b="0" dirty="0">
                <a:solidFill>
                  <a:srgbClr val="000000"/>
                </a:solidFill>
                <a:latin typeface="Calibri" panose="020F0502020204030204" pitchFamily="34" charset="0"/>
              </a:rPr>
              <a:t>(</a:t>
            </a:r>
            <a:r>
              <a:rPr lang="en-US" sz="800" b="0" dirty="0" err="1">
                <a:solidFill>
                  <a:srgbClr val="000000"/>
                </a:solidFill>
                <a:latin typeface="Calibri" panose="020F0502020204030204" pitchFamily="34" charset="0"/>
              </a:rPr>
              <a:t>i</a:t>
            </a:r>
            <a:r>
              <a:rPr lang="en-US" sz="800" b="0" dirty="0">
                <a:solidFill>
                  <a:srgbClr val="000000"/>
                </a:solidFill>
                <a:latin typeface="Calibri" panose="020F0502020204030204" pitchFamily="34" charset="0"/>
              </a:rPr>
              <a:t>) </a:t>
            </a:r>
            <a:r>
              <a:rPr lang="en-US" sz="800" u="sng" dirty="0">
                <a:solidFill>
                  <a:srgbClr val="000000"/>
                </a:solidFill>
                <a:latin typeface="Calibri" panose="020F0502020204030204" pitchFamily="34" charset="0"/>
              </a:rPr>
              <a:t>Twenty calendar days</a:t>
            </a:r>
            <a:r>
              <a:rPr lang="en-US" sz="800" b="0" dirty="0">
                <a:solidFill>
                  <a:srgbClr val="000000"/>
                </a:solidFill>
                <a:latin typeface="Calibri" panose="020F0502020204030204" pitchFamily="34" charset="0"/>
              </a:rPr>
              <a:t>, including the day the data was recorded, for fault recording and sequence of events recording equipment installed on or replaced after June 1, 2024;</a:t>
            </a:r>
          </a:p>
          <a:p>
            <a:pPr marL="1028700" indent="-174625">
              <a:lnSpc>
                <a:spcPct val="100000"/>
              </a:lnSpc>
              <a:spcBef>
                <a:spcPts val="0"/>
              </a:spcBef>
              <a:buNone/>
            </a:pPr>
            <a:r>
              <a:rPr lang="en-US" sz="800" b="0" dirty="0">
                <a:solidFill>
                  <a:srgbClr val="000000"/>
                </a:solidFill>
                <a:latin typeface="Calibri" panose="020F0502020204030204" pitchFamily="34" charset="0"/>
              </a:rPr>
              <a:t>(ii) </a:t>
            </a:r>
            <a:r>
              <a:rPr lang="en-US" sz="800" u="sng" dirty="0">
                <a:solidFill>
                  <a:srgbClr val="000000"/>
                </a:solidFill>
                <a:latin typeface="Calibri" panose="020F0502020204030204" pitchFamily="34" charset="0"/>
              </a:rPr>
              <a:t>Ten calendar days</a:t>
            </a:r>
            <a:r>
              <a:rPr lang="en-US" sz="800" b="0" dirty="0">
                <a:solidFill>
                  <a:srgbClr val="000000"/>
                </a:solidFill>
                <a:latin typeface="Calibri" panose="020F0502020204030204" pitchFamily="34" charset="0"/>
              </a:rPr>
              <a:t>, including the day the data was recorded, for fault recording and sequence of events recording equipment installed prior to June 1, 2024;</a:t>
            </a:r>
          </a:p>
          <a:p>
            <a:pPr marL="860425" indent="-174625">
              <a:lnSpc>
                <a:spcPct val="100000"/>
              </a:lnSpc>
              <a:spcBef>
                <a:spcPts val="0"/>
              </a:spcBef>
              <a:buNone/>
            </a:pPr>
            <a:r>
              <a:rPr lang="en-US" sz="1000" b="0" dirty="0">
                <a:solidFill>
                  <a:srgbClr val="000000"/>
                </a:solidFill>
                <a:latin typeface="Calibri" panose="020F0502020204030204" pitchFamily="34" charset="0"/>
              </a:rPr>
              <a:t>(b) Data subject to paragraph (1)(a) above will be provided within </a:t>
            </a:r>
            <a:r>
              <a:rPr lang="en-US" sz="1000" u="sng" dirty="0">
                <a:solidFill>
                  <a:srgbClr val="000000"/>
                </a:solidFill>
                <a:latin typeface="Calibri" panose="020F0502020204030204" pitchFamily="34" charset="0"/>
              </a:rPr>
              <a:t>seven calendar days</a:t>
            </a:r>
            <a:r>
              <a:rPr lang="en-US" sz="1000" dirty="0">
                <a:solidFill>
                  <a:srgbClr val="000000"/>
                </a:solidFill>
                <a:latin typeface="Calibri" panose="020F0502020204030204" pitchFamily="34" charset="0"/>
              </a:rPr>
              <a:t> </a:t>
            </a:r>
            <a:r>
              <a:rPr lang="en-US" sz="1000" b="0" dirty="0">
                <a:solidFill>
                  <a:srgbClr val="000000"/>
                </a:solidFill>
                <a:latin typeface="Calibri" panose="020F0502020204030204" pitchFamily="34" charset="0"/>
              </a:rPr>
              <a:t>of request unless the requestor grants an extension;</a:t>
            </a:r>
          </a:p>
          <a:p>
            <a:pPr marL="517525" indent="-517525">
              <a:lnSpc>
                <a:spcPct val="100000"/>
              </a:lnSpc>
              <a:spcBef>
                <a:spcPts val="0"/>
              </a:spcBef>
              <a:buNone/>
            </a:pPr>
            <a:r>
              <a:rPr lang="en-US" sz="1400" b="0" dirty="0">
                <a:solidFill>
                  <a:srgbClr val="000000"/>
                </a:solidFill>
                <a:latin typeface="Calibri" panose="020F0502020204030204" pitchFamily="34" charset="0"/>
              </a:rPr>
              <a:t>6.1.3.1.4 Data Retention and Data Reporting Requirements</a:t>
            </a:r>
          </a:p>
          <a:p>
            <a:pPr marL="685800" indent="-168275">
              <a:lnSpc>
                <a:spcPct val="100000"/>
              </a:lnSpc>
              <a:spcBef>
                <a:spcPts val="0"/>
              </a:spcBef>
              <a:buNone/>
            </a:pPr>
            <a:r>
              <a:rPr lang="en-US" sz="1000" b="0" dirty="0">
                <a:solidFill>
                  <a:srgbClr val="000000"/>
                </a:solidFill>
                <a:latin typeface="Calibri" panose="020F0502020204030204" pitchFamily="34" charset="0"/>
              </a:rPr>
              <a:t>(2)	Each affected Market Participant shall provide to the requesting Entity, upon request, dynamic disturbance recording data to the requesting entity, as follows:</a:t>
            </a:r>
          </a:p>
          <a:p>
            <a:pPr marL="860425" indent="-168275">
              <a:lnSpc>
                <a:spcPct val="100000"/>
              </a:lnSpc>
              <a:spcBef>
                <a:spcPts val="0"/>
              </a:spcBef>
              <a:buNone/>
            </a:pPr>
            <a:r>
              <a:rPr lang="en-US" sz="800" b="0" dirty="0">
                <a:solidFill>
                  <a:srgbClr val="000000"/>
                </a:solidFill>
                <a:latin typeface="Calibri" panose="020F0502020204030204" pitchFamily="34" charset="0"/>
              </a:rPr>
              <a:t>(a)	Data must be retrievable for </a:t>
            </a:r>
            <a:r>
              <a:rPr lang="en-US" sz="800" u="sng" dirty="0">
                <a:solidFill>
                  <a:srgbClr val="000000"/>
                </a:solidFill>
                <a:latin typeface="Calibri" panose="020F0502020204030204" pitchFamily="34" charset="0"/>
              </a:rPr>
              <a:t>ten calendar days</a:t>
            </a:r>
            <a:r>
              <a:rPr lang="en-US" sz="800" b="0" dirty="0">
                <a:solidFill>
                  <a:srgbClr val="000000"/>
                </a:solidFill>
                <a:latin typeface="Calibri" panose="020F0502020204030204" pitchFamily="34" charset="0"/>
              </a:rPr>
              <a:t>, including the day the data was recorded;</a:t>
            </a:r>
          </a:p>
          <a:p>
            <a:pPr marL="860425" indent="-168275">
              <a:lnSpc>
                <a:spcPct val="100000"/>
              </a:lnSpc>
              <a:spcBef>
                <a:spcPts val="0"/>
              </a:spcBef>
              <a:buNone/>
            </a:pPr>
            <a:r>
              <a:rPr lang="en-US" sz="800" b="0" dirty="0">
                <a:solidFill>
                  <a:srgbClr val="000000"/>
                </a:solidFill>
                <a:latin typeface="Calibri" panose="020F0502020204030204" pitchFamily="34" charset="0"/>
              </a:rPr>
              <a:t>(b)	Data subject to paragraph (2)(a) above within </a:t>
            </a:r>
            <a:r>
              <a:rPr lang="en-US" sz="800" u="sng" dirty="0">
                <a:solidFill>
                  <a:srgbClr val="000000"/>
                </a:solidFill>
                <a:latin typeface="Calibri" panose="020F0502020204030204" pitchFamily="34" charset="0"/>
              </a:rPr>
              <a:t>seven calendar days </a:t>
            </a:r>
            <a:r>
              <a:rPr lang="en-US" sz="800" b="0" dirty="0">
                <a:solidFill>
                  <a:srgbClr val="000000"/>
                </a:solidFill>
                <a:latin typeface="Calibri" panose="020F0502020204030204" pitchFamily="34" charset="0"/>
              </a:rPr>
              <a:t>of a request unless the requestor grants an extension;</a:t>
            </a:r>
          </a:p>
          <a:p>
            <a:pPr marL="860425" indent="-168275">
              <a:lnSpc>
                <a:spcPct val="100000"/>
              </a:lnSpc>
              <a:spcBef>
                <a:spcPts val="0"/>
              </a:spcBef>
              <a:buNone/>
            </a:pPr>
            <a:r>
              <a:rPr lang="en-US" sz="800" b="0" dirty="0">
                <a:solidFill>
                  <a:srgbClr val="000000"/>
                </a:solidFill>
                <a:latin typeface="Calibri" panose="020F0502020204030204" pitchFamily="34" charset="0"/>
              </a:rPr>
              <a:t>(c)	Dynamic disturbance recording data in electronic files formatted in conformance with IEEE C37.111, revision C37.111-1999 or later;</a:t>
            </a:r>
          </a:p>
          <a:p>
            <a:pPr marL="860425" indent="-168275">
              <a:lnSpc>
                <a:spcPct val="100000"/>
              </a:lnSpc>
              <a:spcBef>
                <a:spcPts val="0"/>
              </a:spcBef>
              <a:buNone/>
            </a:pPr>
            <a:r>
              <a:rPr lang="en-US" sz="800" b="0" dirty="0">
                <a:solidFill>
                  <a:srgbClr val="000000"/>
                </a:solidFill>
                <a:latin typeface="Calibri" panose="020F0502020204030204" pitchFamily="34" charset="0"/>
              </a:rPr>
              <a:t>(d)	Data files named in conformance with IEEE C37.232, revision C37.232-2011 or later.</a:t>
            </a:r>
          </a:p>
          <a:p>
            <a:pPr marL="0" indent="0">
              <a:buNone/>
            </a:pPr>
            <a:endParaRPr lang="en-US" sz="1800" b="0" dirty="0">
              <a:solidFill>
                <a:srgbClr val="000000"/>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28D3CFC5-1105-9FD9-317B-A81EF87647CC}"/>
              </a:ext>
            </a:extLst>
          </p:cNvPr>
          <p:cNvGraphicFramePr/>
          <p:nvPr>
            <p:extLst>
              <p:ext uri="{D42A27DB-BD31-4B8C-83A1-F6EECF244321}">
                <p14:modId xmlns:p14="http://schemas.microsoft.com/office/powerpoint/2010/main" val="2814292215"/>
              </p:ext>
            </p:extLst>
          </p:nvPr>
        </p:nvGraphicFramePr>
        <p:xfrm>
          <a:off x="420356" y="4575576"/>
          <a:ext cx="11562760" cy="126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6">
            <a:extLst>
              <a:ext uri="{FF2B5EF4-FFF2-40B4-BE49-F238E27FC236}">
                <a16:creationId xmlns:a16="http://schemas.microsoft.com/office/drawing/2014/main" id="{073BBBE3-AC40-0877-CD2A-7F8E33318418}"/>
              </a:ext>
            </a:extLst>
          </p:cNvPr>
          <p:cNvGraphicFramePr>
            <a:graphicFrameLocks/>
          </p:cNvGraphicFramePr>
          <p:nvPr>
            <p:extLst>
              <p:ext uri="{D42A27DB-BD31-4B8C-83A1-F6EECF244321}">
                <p14:modId xmlns:p14="http://schemas.microsoft.com/office/powerpoint/2010/main" val="4130184816"/>
              </p:ext>
            </p:extLst>
          </p:nvPr>
        </p:nvGraphicFramePr>
        <p:xfrm>
          <a:off x="420356" y="1537206"/>
          <a:ext cx="5207060" cy="2640949"/>
        </p:xfrm>
        <a:graphic>
          <a:graphicData uri="http://schemas.openxmlformats.org/drawingml/2006/table">
            <a:tbl>
              <a:tblPr firstRow="1">
                <a:tableStyleId>{5C22544A-7EE6-4342-B048-85BDC9FD1C3A}</a:tableStyleId>
              </a:tblPr>
              <a:tblGrid>
                <a:gridCol w="4336358">
                  <a:extLst>
                    <a:ext uri="{9D8B030D-6E8A-4147-A177-3AD203B41FA5}">
                      <a16:colId xmlns:a16="http://schemas.microsoft.com/office/drawing/2014/main" val="745970701"/>
                    </a:ext>
                  </a:extLst>
                </a:gridCol>
                <a:gridCol w="870702">
                  <a:extLst>
                    <a:ext uri="{9D8B030D-6E8A-4147-A177-3AD203B41FA5}">
                      <a16:colId xmlns:a16="http://schemas.microsoft.com/office/drawing/2014/main" val="4128443749"/>
                    </a:ext>
                  </a:extLst>
                </a:gridCol>
              </a:tblGrid>
              <a:tr h="606454">
                <a:tc>
                  <a:txBody>
                    <a:bodyPr/>
                    <a:lstStyle/>
                    <a:p>
                      <a:pPr algn="ctr" fontAlgn="ctr"/>
                      <a:r>
                        <a:rPr lang="en-US" sz="1100" u="none" strike="noStrike" dirty="0">
                          <a:effectLst/>
                        </a:rPr>
                        <a:t>Provision data type</a:t>
                      </a:r>
                      <a:endParaRPr lang="en-US" sz="1100" b="1" i="0" u="none" strike="noStrike" dirty="0">
                        <a:solidFill>
                          <a:srgbClr val="000000"/>
                        </a:solidFill>
                        <a:effectLst/>
                        <a:latin typeface="Calibri" panose="020F0502020204030204" pitchFamily="34" charset="0"/>
                      </a:endParaRPr>
                    </a:p>
                  </a:txBody>
                  <a:tcPr marL="4788" marR="4788" marT="4788" marB="0" anchor="ctr">
                    <a:solidFill>
                      <a:srgbClr val="00549F"/>
                    </a:solidFill>
                  </a:tcPr>
                </a:tc>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Retention</a:t>
                      </a:r>
                    </a:p>
                  </a:txBody>
                  <a:tcPr marL="6350" marR="6350" marT="6350" marB="0" anchor="ctr">
                    <a:solidFill>
                      <a:srgbClr val="00549F"/>
                    </a:solidFill>
                  </a:tcPr>
                </a:tc>
                <a:extLst>
                  <a:ext uri="{0D108BD9-81ED-4DB2-BD59-A6C34878D82A}">
                    <a16:rowId xmlns:a16="http://schemas.microsoft.com/office/drawing/2014/main" val="136049063"/>
                  </a:ext>
                </a:extLst>
              </a:tr>
              <a:tr h="687332">
                <a:tc>
                  <a:txBody>
                    <a:bodyPr/>
                    <a:lstStyle/>
                    <a:p>
                      <a:pPr algn="ctr" fontAlgn="ctr"/>
                      <a:r>
                        <a:rPr lang="en-US" sz="1100" u="none" strike="noStrike" dirty="0">
                          <a:effectLst/>
                        </a:rPr>
                        <a:t>Sequence of events recording (SER) data (tabular log file, time tag shall have an accuracy of one millisecond or less)</a:t>
                      </a:r>
                      <a:endParaRPr lang="en-US" sz="1100" b="0" i="0" u="none" strike="noStrike" dirty="0">
                        <a:solidFill>
                          <a:srgbClr val="000000"/>
                        </a:solidFill>
                        <a:effectLst/>
                        <a:latin typeface="Calibri" panose="020F0502020204030204" pitchFamily="34" charset="0"/>
                      </a:endParaRPr>
                    </a:p>
                  </a:txBody>
                  <a:tcPr marL="4788" marR="4788" marT="4788" marB="0" anchor="ctr"/>
                </a:tc>
                <a:tc>
                  <a:txBody>
                    <a:bodyPr/>
                    <a:lstStyle/>
                    <a:p>
                      <a:pPr algn="ctr" fontAlgn="ctr"/>
                      <a:r>
                        <a:rPr lang="en-US" sz="1100" b="0" i="0" u="none" strike="noStrike" dirty="0">
                          <a:solidFill>
                            <a:srgbClr val="000000"/>
                          </a:solidFill>
                          <a:effectLst/>
                          <a:latin typeface="Calibri" panose="020F0502020204030204" pitchFamily="34" charset="0"/>
                        </a:rPr>
                        <a:t>90 days</a:t>
                      </a:r>
                    </a:p>
                  </a:txBody>
                  <a:tcPr marL="6350" marR="6350" marT="6350" marB="0" anchor="ctr"/>
                </a:tc>
                <a:extLst>
                  <a:ext uri="{0D108BD9-81ED-4DB2-BD59-A6C34878D82A}">
                    <a16:rowId xmlns:a16="http://schemas.microsoft.com/office/drawing/2014/main" val="1044395187"/>
                  </a:ext>
                </a:extLst>
              </a:tr>
              <a:tr h="659831">
                <a:tc>
                  <a:txBody>
                    <a:bodyPr/>
                    <a:lstStyle/>
                    <a:p>
                      <a:pPr algn="ctr" fontAlgn="ctr"/>
                      <a:r>
                        <a:rPr lang="en-US" sz="1100" u="none" strike="noStrike" dirty="0">
                          <a:effectLst/>
                        </a:rPr>
                        <a:t>Digital fault recording (DFR) data (COMTRADE format and tabular log file)</a:t>
                      </a:r>
                      <a:endParaRPr lang="en-US" sz="1100" b="0" i="0" u="none" strike="noStrike" dirty="0">
                        <a:solidFill>
                          <a:srgbClr val="000000"/>
                        </a:solidFill>
                        <a:effectLst/>
                        <a:latin typeface="Calibri" panose="020F0502020204030204" pitchFamily="34" charset="0"/>
                      </a:endParaRPr>
                    </a:p>
                  </a:txBody>
                  <a:tcPr marL="4788" marR="4788" marT="4788" marB="0" anchor="ctr"/>
                </a:tc>
                <a:tc>
                  <a:txBody>
                    <a:bodyPr/>
                    <a:lstStyle/>
                    <a:p>
                      <a:pPr algn="ctr" fontAlgn="ctr"/>
                      <a:r>
                        <a:rPr lang="en-US" sz="1100" b="0" i="0" u="none" strike="noStrike" dirty="0">
                          <a:solidFill>
                            <a:srgbClr val="000000"/>
                          </a:solidFill>
                          <a:effectLst/>
                          <a:latin typeface="Calibri" panose="020F0502020204030204" pitchFamily="34" charset="0"/>
                        </a:rPr>
                        <a:t>90 days</a:t>
                      </a:r>
                    </a:p>
                  </a:txBody>
                  <a:tcPr marL="6350" marR="6350" marT="6350" marB="0" anchor="ctr"/>
                </a:tc>
                <a:extLst>
                  <a:ext uri="{0D108BD9-81ED-4DB2-BD59-A6C34878D82A}">
                    <a16:rowId xmlns:a16="http://schemas.microsoft.com/office/drawing/2014/main" val="1533401838"/>
                  </a:ext>
                </a:extLst>
              </a:tr>
              <a:tr h="687332">
                <a:tc>
                  <a:txBody>
                    <a:bodyPr/>
                    <a:lstStyle/>
                    <a:p>
                      <a:pPr algn="ctr" fontAlgn="ctr"/>
                      <a:r>
                        <a:rPr lang="en-US" sz="1100" u="none" strike="noStrike" dirty="0">
                          <a:effectLst/>
                        </a:rPr>
                        <a:t>Dynamic disturbance recorder (DDR) data (COMTRADE format and tabular log file)</a:t>
                      </a:r>
                      <a:endParaRPr lang="en-US" sz="1100" b="0" i="0" u="none" strike="noStrike" dirty="0">
                        <a:solidFill>
                          <a:srgbClr val="000000"/>
                        </a:solidFill>
                        <a:effectLst/>
                        <a:latin typeface="Calibri" panose="020F0502020204030204" pitchFamily="34" charset="0"/>
                      </a:endParaRPr>
                    </a:p>
                  </a:txBody>
                  <a:tcPr marL="4788" marR="4788" marT="4788" marB="0" anchor="ctr"/>
                </a:tc>
                <a:tc>
                  <a:txBody>
                    <a:bodyPr/>
                    <a:lstStyle/>
                    <a:p>
                      <a:pPr algn="ctr" fontAlgn="ctr"/>
                      <a:r>
                        <a:rPr lang="en-US" sz="1100" b="0" i="0" u="none" strike="noStrike" dirty="0">
                          <a:solidFill>
                            <a:srgbClr val="000000"/>
                          </a:solidFill>
                          <a:effectLst/>
                          <a:latin typeface="Calibri" panose="020F0502020204030204" pitchFamily="34" charset="0"/>
                        </a:rPr>
                        <a:t>1 year</a:t>
                      </a:r>
                    </a:p>
                  </a:txBody>
                  <a:tcPr marL="6350" marR="6350" marT="6350" marB="0" anchor="ctr"/>
                </a:tc>
                <a:extLst>
                  <a:ext uri="{0D108BD9-81ED-4DB2-BD59-A6C34878D82A}">
                    <a16:rowId xmlns:a16="http://schemas.microsoft.com/office/drawing/2014/main" val="1343727002"/>
                  </a:ext>
                </a:extLst>
              </a:tr>
            </a:tbl>
          </a:graphicData>
        </a:graphic>
      </p:graphicFrame>
      <p:sp>
        <p:nvSpPr>
          <p:cNvPr id="11" name="TextBox 10">
            <a:extLst>
              <a:ext uri="{FF2B5EF4-FFF2-40B4-BE49-F238E27FC236}">
                <a16:creationId xmlns:a16="http://schemas.microsoft.com/office/drawing/2014/main" id="{33AD73B9-4295-470C-6810-0F74BD65DC8A}"/>
              </a:ext>
            </a:extLst>
          </p:cNvPr>
          <p:cNvSpPr txBox="1"/>
          <p:nvPr/>
        </p:nvSpPr>
        <p:spPr>
          <a:xfrm>
            <a:off x="1748529" y="9809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100257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CB207-9BEF-34F7-4D0F-BDFC366D4D8C}"/>
              </a:ext>
            </a:extLst>
          </p:cNvPr>
          <p:cNvSpPr>
            <a:spLocks noGrp="1"/>
          </p:cNvSpPr>
          <p:nvPr>
            <p:ph sz="half" idx="1"/>
          </p:nvPr>
        </p:nvSpPr>
        <p:spPr>
          <a:xfrm>
            <a:off x="644747" y="1214894"/>
            <a:ext cx="5181600" cy="1918364"/>
          </a:xfrm>
        </p:spPr>
        <p:txBody>
          <a:bodyPr/>
          <a:lstStyle/>
          <a:p>
            <a:pPr marL="342900" indent="-342900">
              <a:buNone/>
            </a:pPr>
            <a:r>
              <a:rPr lang="en-US" sz="1600" b="1" i="0" u="none" strike="noStrike" baseline="0" dirty="0">
                <a:solidFill>
                  <a:srgbClr val="000000"/>
                </a:solidFill>
                <a:latin typeface="Calibri" panose="020F0502020204030204" pitchFamily="34" charset="0"/>
              </a:rPr>
              <a:t>R8. </a:t>
            </a:r>
            <a:r>
              <a:rPr lang="en-US" sz="1600" b="0" i="0" u="none" strike="noStrike" baseline="0" dirty="0">
                <a:solidFill>
                  <a:srgbClr val="000000"/>
                </a:solidFill>
                <a:latin typeface="Calibri" panose="020F0502020204030204" pitchFamily="34" charset="0"/>
              </a:rPr>
              <a:t>Each Generator Owner shall, upon the discovery of a failure of the recording capability for the SER, FR, or DDR data: </a:t>
            </a:r>
          </a:p>
          <a:p>
            <a:pPr marL="517525" indent="-174625">
              <a:buNone/>
            </a:pPr>
            <a:r>
              <a:rPr lang="en-US" sz="1400" b="0" i="0" u="none" strike="noStrike" baseline="0" dirty="0">
                <a:solidFill>
                  <a:srgbClr val="000000"/>
                </a:solidFill>
                <a:latin typeface="Calibri" panose="020F0502020204030204" pitchFamily="34" charset="0"/>
              </a:rPr>
              <a:t>• Restore the recording capability within </a:t>
            </a:r>
            <a:r>
              <a:rPr lang="en-US" sz="1400" i="0" u="sng" strike="noStrike" baseline="0" dirty="0">
                <a:solidFill>
                  <a:srgbClr val="000000"/>
                </a:solidFill>
                <a:latin typeface="Calibri" panose="020F0502020204030204" pitchFamily="34" charset="0"/>
              </a:rPr>
              <a:t>90 calendar days</a:t>
            </a:r>
            <a:r>
              <a:rPr lang="en-US" sz="1400" b="0" i="0" u="none" strike="noStrike" baseline="0" dirty="0">
                <a:solidFill>
                  <a:srgbClr val="000000"/>
                </a:solidFill>
                <a:latin typeface="Calibri" panose="020F0502020204030204" pitchFamily="34" charset="0"/>
              </a:rPr>
              <a:t>, or </a:t>
            </a:r>
          </a:p>
          <a:p>
            <a:pPr marL="517525" indent="-174625">
              <a:buNone/>
            </a:pPr>
            <a:r>
              <a:rPr lang="en-US" sz="1400" b="0" i="0" u="none" strike="noStrike" baseline="0" dirty="0">
                <a:solidFill>
                  <a:srgbClr val="000000"/>
                </a:solidFill>
                <a:latin typeface="Calibri" panose="020F0502020204030204" pitchFamily="34" charset="0"/>
              </a:rPr>
              <a:t>• Submit a Corrective Action Plan (CAP) to the Regional Entity within </a:t>
            </a:r>
            <a:r>
              <a:rPr lang="en-US" sz="1400" i="0" u="sng" strike="noStrike" baseline="0" dirty="0">
                <a:solidFill>
                  <a:srgbClr val="000000"/>
                </a:solidFill>
                <a:latin typeface="Calibri" panose="020F0502020204030204" pitchFamily="34" charset="0"/>
              </a:rPr>
              <a:t>90 calendar days </a:t>
            </a:r>
            <a:r>
              <a:rPr lang="en-US" sz="1400" b="0" i="0" u="none" strike="noStrike" baseline="0" dirty="0">
                <a:solidFill>
                  <a:srgbClr val="000000"/>
                </a:solidFill>
                <a:latin typeface="Calibri" panose="020F0502020204030204" pitchFamily="34" charset="0"/>
              </a:rPr>
              <a:t>and then implement it according to CAP timeline. </a:t>
            </a:r>
          </a:p>
          <a:p>
            <a:endParaRPr lang="en-US" sz="2400" dirty="0">
              <a:solidFill>
                <a:schemeClr val="bg1"/>
              </a:solidFill>
              <a:latin typeface="Arial Black" panose="020B0A04020102020204" pitchFamily="34" charset="0"/>
              <a:ea typeface="+mj-ea"/>
              <a:cs typeface="+mj-cs"/>
            </a:endParaRPr>
          </a:p>
        </p:txBody>
      </p:sp>
      <p:sp>
        <p:nvSpPr>
          <p:cNvPr id="3" name="Content Placeholder 2">
            <a:extLst>
              <a:ext uri="{FF2B5EF4-FFF2-40B4-BE49-F238E27FC236}">
                <a16:creationId xmlns:a16="http://schemas.microsoft.com/office/drawing/2014/main" id="{02DBDC5B-F860-C335-2856-93D7334FDE03}"/>
              </a:ext>
            </a:extLst>
          </p:cNvPr>
          <p:cNvSpPr>
            <a:spLocks noGrp="1"/>
          </p:cNvSpPr>
          <p:nvPr>
            <p:ph sz="half" idx="2"/>
          </p:nvPr>
        </p:nvSpPr>
        <p:spPr>
          <a:xfrm>
            <a:off x="5826347" y="939035"/>
            <a:ext cx="5548893" cy="3536891"/>
          </a:xfrm>
        </p:spPr>
        <p:txBody>
          <a:bodyPr/>
          <a:lstStyle/>
          <a:p>
            <a:pPr marL="0" indent="0" algn="ctr">
              <a:lnSpc>
                <a:spcPct val="100000"/>
              </a:lnSpc>
              <a:spcBef>
                <a:spcPts val="0"/>
              </a:spcBef>
              <a:buNone/>
            </a:pPr>
            <a:r>
              <a:rPr lang="en-US" sz="1400" b="0" dirty="0">
                <a:solidFill>
                  <a:srgbClr val="000000"/>
                </a:solidFill>
                <a:latin typeface="Calibri" panose="020F0502020204030204" pitchFamily="34" charset="0"/>
              </a:rPr>
              <a:t>NOGRR255</a:t>
            </a:r>
          </a:p>
          <a:p>
            <a:pPr marL="0" indent="0">
              <a:lnSpc>
                <a:spcPct val="100000"/>
              </a:lnSpc>
              <a:spcBef>
                <a:spcPts val="0"/>
              </a:spcBef>
              <a:buNone/>
            </a:pPr>
            <a:r>
              <a:rPr lang="en-US" sz="1400" dirty="0"/>
              <a:t>6.1.5 Maintenance and Testing Requirements</a:t>
            </a:r>
            <a:endParaRPr lang="en-US" sz="1600" dirty="0"/>
          </a:p>
          <a:p>
            <a:pPr marL="571500">
              <a:lnSpc>
                <a:spcPct val="100000"/>
              </a:lnSpc>
              <a:spcBef>
                <a:spcPts val="0"/>
              </a:spcBef>
              <a:buNone/>
            </a:pPr>
            <a:r>
              <a:rPr lang="en-US" sz="1000" b="0" dirty="0"/>
              <a:t>(1) Each Market Participant with dynamic disturbance recording, phasor measurement recording, fault recording, or sequence of events recording equipment identified by Section 6.1.2, Fault Recording and Sequence of Events Recording Equipment, Section 6.1.3, Dynamic Disturbance Recording Equipment Including Phasor Measurement Unit Equipment, and Section 6.1.4, Fault Recording, Sequence of Events Recording, and Phasor Measurement Unit Requirements for Inverter-Based Resources (IBRs), shall maintain and test its equipment as follows:</a:t>
            </a:r>
          </a:p>
          <a:p>
            <a:pPr marL="798513" indent="-225425">
              <a:lnSpc>
                <a:spcPct val="100000"/>
              </a:lnSpc>
              <a:spcBef>
                <a:spcPts val="0"/>
              </a:spcBef>
              <a:buNone/>
            </a:pPr>
            <a:r>
              <a:rPr lang="en-US" sz="900" b="0" dirty="0"/>
              <a:t>(a) Calibrate or configure the devices at installation and when records from the equipment indicate a calibration or configuration problem;</a:t>
            </a:r>
          </a:p>
          <a:p>
            <a:pPr marL="798513" indent="-225425">
              <a:lnSpc>
                <a:spcPct val="100000"/>
              </a:lnSpc>
              <a:spcBef>
                <a:spcPts val="0"/>
              </a:spcBef>
              <a:buNone/>
            </a:pPr>
            <a:r>
              <a:rPr lang="en-US" sz="900" b="0" dirty="0"/>
              <a:t>(b) To ensure data stored locally is available upon request by verifying data availability and quality at least once every 60 calendar days, or institute an automated notification system to detect when the equipment ceases recording required data or fails to timely refresh the data.</a:t>
            </a:r>
          </a:p>
          <a:p>
            <a:pPr marL="571500">
              <a:lnSpc>
                <a:spcPct val="100000"/>
              </a:lnSpc>
              <a:spcBef>
                <a:spcPts val="0"/>
              </a:spcBef>
              <a:buNone/>
            </a:pPr>
            <a:r>
              <a:rPr lang="en-US" sz="1000" b="0" dirty="0"/>
              <a:t>(2) Each Market Participant with dynamic disturbance recording equipment, phasor measurement recording, fault recording, or sequence of events recording equipment identified by Section 6.1.2, Section 6.1.3, and Section 6.1.4 shall, within </a:t>
            </a:r>
            <a:r>
              <a:rPr lang="en-US" sz="1000" u="sng" dirty="0"/>
              <a:t>90 calendar days </a:t>
            </a:r>
            <a:r>
              <a:rPr lang="en-US" sz="1000" b="0" dirty="0"/>
              <a:t>of discovering a failure of the required data production, either:</a:t>
            </a:r>
          </a:p>
          <a:p>
            <a:pPr marL="798513">
              <a:lnSpc>
                <a:spcPct val="100000"/>
              </a:lnSpc>
              <a:spcBef>
                <a:spcPts val="0"/>
              </a:spcBef>
              <a:buNone/>
            </a:pPr>
            <a:r>
              <a:rPr lang="en-US" sz="900" b="0" dirty="0"/>
              <a:t>(a) Restore the recording capability, or</a:t>
            </a:r>
          </a:p>
          <a:p>
            <a:pPr marL="798513">
              <a:lnSpc>
                <a:spcPct val="100000"/>
              </a:lnSpc>
              <a:spcBef>
                <a:spcPts val="0"/>
              </a:spcBef>
              <a:buNone/>
            </a:pPr>
            <a:r>
              <a:rPr lang="en-US" sz="900" b="0" dirty="0"/>
              <a:t>(b) Notify and submit to ERCOT a plan and timeline for restoring the equipment recording capabilities.</a:t>
            </a:r>
            <a:endParaRPr lang="en-US" sz="1400" dirty="0"/>
          </a:p>
        </p:txBody>
      </p:sp>
      <p:sp>
        <p:nvSpPr>
          <p:cNvPr id="4" name="Slide Number Placeholder 3">
            <a:extLst>
              <a:ext uri="{FF2B5EF4-FFF2-40B4-BE49-F238E27FC236}">
                <a16:creationId xmlns:a16="http://schemas.microsoft.com/office/drawing/2014/main" id="{33B42A2C-57CE-F4BC-DDBA-DE04E2717B13}"/>
              </a:ext>
            </a:extLst>
          </p:cNvPr>
          <p:cNvSpPr>
            <a:spLocks noGrp="1"/>
          </p:cNvSpPr>
          <p:nvPr>
            <p:ph type="sldNum" sz="quarter" idx="12"/>
          </p:nvPr>
        </p:nvSpPr>
        <p:spPr/>
        <p:txBody>
          <a:bodyPr/>
          <a:lstStyle/>
          <a:p>
            <a:fld id="{C44477C9-3403-405D-862C-A60A11648DCE}" type="slidenum">
              <a:rPr lang="en-US" smtClean="0"/>
              <a:t>13</a:t>
            </a:fld>
            <a:endParaRPr lang="en-US"/>
          </a:p>
        </p:txBody>
      </p:sp>
      <p:sp>
        <p:nvSpPr>
          <p:cNvPr id="5" name="Footer Placeholder 4">
            <a:extLst>
              <a:ext uri="{FF2B5EF4-FFF2-40B4-BE49-F238E27FC236}">
                <a16:creationId xmlns:a16="http://schemas.microsoft.com/office/drawing/2014/main" id="{EB3885CD-64F1-EF50-E82A-2014CF29541F}"/>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0BBDEE97-58AA-EA48-D953-22AEB44F0453}"/>
              </a:ext>
            </a:extLst>
          </p:cNvPr>
          <p:cNvSpPr>
            <a:spLocks noGrp="1"/>
          </p:cNvSpPr>
          <p:nvPr>
            <p:ph type="title"/>
          </p:nvPr>
        </p:nvSpPr>
        <p:spPr/>
        <p:txBody>
          <a:bodyPr/>
          <a:lstStyle/>
          <a:p>
            <a:r>
              <a:rPr lang="en-US" dirty="0"/>
              <a:t>R8 Failure Of The Recording Capability</a:t>
            </a:r>
          </a:p>
        </p:txBody>
      </p:sp>
      <p:graphicFrame>
        <p:nvGraphicFramePr>
          <p:cNvPr id="8" name="Diagram 7">
            <a:extLst>
              <a:ext uri="{FF2B5EF4-FFF2-40B4-BE49-F238E27FC236}">
                <a16:creationId xmlns:a16="http://schemas.microsoft.com/office/drawing/2014/main" id="{B42FEBE3-0EC5-B872-B842-1F77AA7900D7}"/>
              </a:ext>
            </a:extLst>
          </p:cNvPr>
          <p:cNvGraphicFramePr/>
          <p:nvPr>
            <p:extLst>
              <p:ext uri="{D42A27DB-BD31-4B8C-83A1-F6EECF244321}">
                <p14:modId xmlns:p14="http://schemas.microsoft.com/office/powerpoint/2010/main" val="3386044061"/>
              </p:ext>
            </p:extLst>
          </p:nvPr>
        </p:nvGraphicFramePr>
        <p:xfrm>
          <a:off x="612648" y="4475926"/>
          <a:ext cx="11005987" cy="1365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62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FE982B-ECE9-53DB-2E6C-28CD5F277D36}"/>
              </a:ext>
            </a:extLst>
          </p:cNvPr>
          <p:cNvSpPr/>
          <p:nvPr/>
        </p:nvSpPr>
        <p:spPr>
          <a:xfrm>
            <a:off x="3099219" y="2395537"/>
            <a:ext cx="7178256" cy="2066925"/>
          </a:xfrm>
          <a:prstGeom prst="rect">
            <a:avLst/>
          </a:prstGeom>
          <a:solidFill>
            <a:srgbClr val="005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9D8A720-F9DB-C901-3892-A7FE6565DCA4}"/>
              </a:ext>
            </a:extLst>
          </p:cNvPr>
          <p:cNvSpPr>
            <a:spLocks noGrp="1"/>
          </p:cNvSpPr>
          <p:nvPr>
            <p:ph sz="half" idx="1"/>
          </p:nvPr>
        </p:nvSpPr>
        <p:spPr>
          <a:xfrm>
            <a:off x="4642038" y="2674330"/>
            <a:ext cx="5181600" cy="1509337"/>
          </a:xfrm>
        </p:spPr>
        <p:txBody>
          <a:bodyPr/>
          <a:lstStyle/>
          <a:p>
            <a:pPr marL="0" indent="0">
              <a:buNone/>
            </a:pPr>
            <a:r>
              <a:rPr lang="en-US" dirty="0">
                <a:solidFill>
                  <a:schemeClr val="bg1"/>
                </a:solidFill>
              </a:rPr>
              <a:t>Eric Newnam</a:t>
            </a:r>
          </a:p>
          <a:p>
            <a:pPr marL="0" indent="0">
              <a:buNone/>
            </a:pPr>
            <a:r>
              <a:rPr lang="en-US" dirty="0">
                <a:solidFill>
                  <a:schemeClr val="bg1"/>
                </a:solidFill>
              </a:rPr>
              <a:t>(512) 583-4945</a:t>
            </a:r>
          </a:p>
          <a:p>
            <a:pPr marL="0" indent="0">
              <a:buNone/>
            </a:pPr>
            <a:r>
              <a:rPr lang="en-US" dirty="0">
                <a:solidFill>
                  <a:schemeClr val="bg1"/>
                </a:solidFill>
              </a:rPr>
              <a:t>Eric.Newnam@texasre.org</a:t>
            </a:r>
          </a:p>
        </p:txBody>
      </p:sp>
      <p:sp>
        <p:nvSpPr>
          <p:cNvPr id="4" name="Slide Number Placeholder 3">
            <a:extLst>
              <a:ext uri="{FF2B5EF4-FFF2-40B4-BE49-F238E27FC236}">
                <a16:creationId xmlns:a16="http://schemas.microsoft.com/office/drawing/2014/main" id="{8570AB58-A986-B92F-C4CE-64D197AA85F1}"/>
              </a:ext>
            </a:extLst>
          </p:cNvPr>
          <p:cNvSpPr>
            <a:spLocks noGrp="1"/>
          </p:cNvSpPr>
          <p:nvPr>
            <p:ph type="sldNum" sz="quarter" idx="12"/>
          </p:nvPr>
        </p:nvSpPr>
        <p:spPr/>
        <p:txBody>
          <a:bodyPr/>
          <a:lstStyle/>
          <a:p>
            <a:fld id="{C44477C9-3403-405D-862C-A60A11648DCE}" type="slidenum">
              <a:rPr lang="en-US" smtClean="0"/>
              <a:t>14</a:t>
            </a:fld>
            <a:endParaRPr lang="en-US"/>
          </a:p>
        </p:txBody>
      </p:sp>
      <p:sp>
        <p:nvSpPr>
          <p:cNvPr id="5" name="Footer Placeholder 4">
            <a:extLst>
              <a:ext uri="{FF2B5EF4-FFF2-40B4-BE49-F238E27FC236}">
                <a16:creationId xmlns:a16="http://schemas.microsoft.com/office/drawing/2014/main" id="{293A097C-3BDB-4CDF-DCEB-B0256BC017E8}"/>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458CDAC2-AEB2-3CC2-87A5-0BEE77C3E508}"/>
              </a:ext>
            </a:extLst>
          </p:cNvPr>
          <p:cNvSpPr>
            <a:spLocks noGrp="1"/>
          </p:cNvSpPr>
          <p:nvPr>
            <p:ph type="title"/>
          </p:nvPr>
        </p:nvSpPr>
        <p:spPr/>
        <p:txBody>
          <a:bodyPr/>
          <a:lstStyle/>
          <a:p>
            <a:r>
              <a:rPr lang="en-US" dirty="0"/>
              <a:t>Contact</a:t>
            </a:r>
          </a:p>
        </p:txBody>
      </p:sp>
      <p:pic>
        <p:nvPicPr>
          <p:cNvPr id="2050" name="Picture 2">
            <a:extLst>
              <a:ext uri="{FF2B5EF4-FFF2-40B4-BE49-F238E27FC236}">
                <a16:creationId xmlns:a16="http://schemas.microsoft.com/office/drawing/2014/main" id="{F1775920-FA72-ABEA-8F0F-59A2DAD0306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0069"/>
          <a:stretch/>
        </p:blipFill>
        <p:spPr bwMode="auto">
          <a:xfrm>
            <a:off x="1731010" y="2061972"/>
            <a:ext cx="2736418" cy="2734056"/>
          </a:xfrm>
          <a:prstGeom prst="ellipse">
            <a:avLst/>
          </a:prstGeom>
          <a:ln w="38100" cap="rnd">
            <a:solidFill>
              <a:srgbClr val="00549F"/>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2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47D16-F0E0-46EC-BD9F-75839815476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b="15667"/>
          <a:stretch/>
        </p:blipFill>
        <p:spPr>
          <a:xfrm>
            <a:off x="0" y="-1"/>
            <a:ext cx="12192000" cy="6858001"/>
          </a:xfrm>
          <a:prstGeom prst="rect">
            <a:avLst/>
          </a:prstGeom>
        </p:spPr>
      </p:pic>
      <p:sp>
        <p:nvSpPr>
          <p:cNvPr id="7" name="TextBox 6">
            <a:extLst>
              <a:ext uri="{FF2B5EF4-FFF2-40B4-BE49-F238E27FC236}">
                <a16:creationId xmlns:a16="http://schemas.microsoft.com/office/drawing/2014/main" id="{39D1E964-BDEB-47FE-8E06-7780CB29604A}"/>
              </a:ext>
            </a:extLst>
          </p:cNvPr>
          <p:cNvSpPr txBox="1"/>
          <p:nvPr/>
        </p:nvSpPr>
        <p:spPr>
          <a:xfrm>
            <a:off x="3760068" y="2867143"/>
            <a:ext cx="4875064" cy="1123712"/>
          </a:xfrm>
          <a:prstGeom prst="roundRect">
            <a:avLst/>
          </a:prstGeom>
          <a:solidFill>
            <a:srgbClr val="161645">
              <a:alpha val="74902"/>
            </a:srgbClr>
          </a:solidFill>
          <a:ln w="76200">
            <a:solidFill>
              <a:srgbClr val="6F8EC2"/>
            </a:solidFill>
          </a:ln>
          <a:effectLst>
            <a:outerShdw blurRad="50800" dist="38100" dir="2700000" algn="tl" rotWithShape="0">
              <a:prstClr val="black">
                <a:alpha val="40000"/>
              </a:prstClr>
            </a:outerShdw>
          </a:effectLst>
        </p:spPr>
        <p:txBody>
          <a:bodyPr wrap="square" rtlCol="0">
            <a:spAutoFit/>
          </a:bodyPr>
          <a:lstStyle/>
          <a:p>
            <a:pPr algn="ctr"/>
            <a:r>
              <a:rPr lang="en-US" sz="6000" b="1" dirty="0">
                <a:solidFill>
                  <a:schemeClr val="bg1"/>
                </a:solidFill>
              </a:rPr>
              <a:t>Questions?</a:t>
            </a:r>
          </a:p>
        </p:txBody>
      </p:sp>
      <p:sp>
        <p:nvSpPr>
          <p:cNvPr id="5" name="Rectangle: Rounded Corners 4">
            <a:extLst>
              <a:ext uri="{FF2B5EF4-FFF2-40B4-BE49-F238E27FC236}">
                <a16:creationId xmlns:a16="http://schemas.microsoft.com/office/drawing/2014/main" id="{323E77C0-BA5C-4769-9DA7-239F33CCBDA8}"/>
              </a:ext>
            </a:extLst>
          </p:cNvPr>
          <p:cNvSpPr/>
          <p:nvPr/>
        </p:nvSpPr>
        <p:spPr>
          <a:xfrm>
            <a:off x="228600" y="5562600"/>
            <a:ext cx="4191006" cy="1066800"/>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8A2BF85-2574-4A73-9642-880D35EC2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01" y="5719038"/>
            <a:ext cx="3841756" cy="864704"/>
          </a:xfrm>
          <a:prstGeom prst="rect">
            <a:avLst/>
          </a:prstGeom>
        </p:spPr>
      </p:pic>
    </p:spTree>
    <p:extLst>
      <p:ext uri="{BB962C8B-B14F-4D97-AF65-F5344CB8AC3E}">
        <p14:creationId xmlns:p14="http://schemas.microsoft.com/office/powerpoint/2010/main" val="391880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2CF9BA5-D6DA-C38E-7BA6-2EF00DA2F81D}"/>
              </a:ext>
            </a:extLst>
          </p:cNvPr>
          <p:cNvGraphicFramePr>
            <a:graphicFrameLocks noGrp="1"/>
          </p:cNvGraphicFramePr>
          <p:nvPr>
            <p:ph sz="half" idx="1"/>
            <p:extLst>
              <p:ext uri="{D42A27DB-BD31-4B8C-83A1-F6EECF244321}">
                <p14:modId xmlns:p14="http://schemas.microsoft.com/office/powerpoint/2010/main" val="677876423"/>
              </p:ext>
            </p:extLst>
          </p:nvPr>
        </p:nvGraphicFramePr>
        <p:xfrm>
          <a:off x="768732" y="1015932"/>
          <a:ext cx="10702771" cy="472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FA4ABEC-BCCD-8914-CFC0-42047E16730A}"/>
              </a:ext>
            </a:extLst>
          </p:cNvPr>
          <p:cNvSpPr>
            <a:spLocks noGrp="1"/>
          </p:cNvSpPr>
          <p:nvPr>
            <p:ph type="sldNum" sz="quarter" idx="12"/>
          </p:nvPr>
        </p:nvSpPr>
        <p:spPr/>
        <p:txBody>
          <a:bodyPr/>
          <a:lstStyle/>
          <a:p>
            <a:fld id="{C44477C9-3403-405D-862C-A60A11648DCE}" type="slidenum">
              <a:rPr lang="en-US" smtClean="0"/>
              <a:t>2</a:t>
            </a:fld>
            <a:endParaRPr lang="en-US"/>
          </a:p>
        </p:txBody>
      </p:sp>
      <p:sp>
        <p:nvSpPr>
          <p:cNvPr id="5" name="Footer Placeholder 4">
            <a:extLst>
              <a:ext uri="{FF2B5EF4-FFF2-40B4-BE49-F238E27FC236}">
                <a16:creationId xmlns:a16="http://schemas.microsoft.com/office/drawing/2014/main" id="{2AB94781-7177-3726-0EF3-003F3856B059}"/>
              </a:ext>
            </a:extLst>
          </p:cNvPr>
          <p:cNvSpPr>
            <a:spLocks noGrp="1"/>
          </p:cNvSpPr>
          <p:nvPr>
            <p:ph type="ftr" sz="quarter" idx="3"/>
          </p:nvPr>
        </p:nvSpPr>
        <p:spPr/>
        <p:txBody>
          <a:bodyPr/>
          <a:lstStyle/>
          <a:p>
            <a:r>
              <a:rPr lang="en-US" dirty="0"/>
              <a:t>PRC-028 vs IEEE 2800-2022 vs NOGRR255</a:t>
            </a:r>
          </a:p>
        </p:txBody>
      </p:sp>
      <p:sp>
        <p:nvSpPr>
          <p:cNvPr id="6" name="Title 5">
            <a:extLst>
              <a:ext uri="{FF2B5EF4-FFF2-40B4-BE49-F238E27FC236}">
                <a16:creationId xmlns:a16="http://schemas.microsoft.com/office/drawing/2014/main" id="{AAB6CDA4-454A-8C64-5FA6-4F29D43D9A83}"/>
              </a:ext>
            </a:extLst>
          </p:cNvPr>
          <p:cNvSpPr>
            <a:spLocks noGrp="1"/>
          </p:cNvSpPr>
          <p:nvPr>
            <p:ph type="title"/>
          </p:nvPr>
        </p:nvSpPr>
        <p:spPr/>
        <p:txBody>
          <a:bodyPr>
            <a:normAutofit/>
          </a:bodyPr>
          <a:lstStyle/>
          <a:p>
            <a:r>
              <a:rPr lang="en-US" dirty="0"/>
              <a:t>R1 Sequence of Event Recording Data</a:t>
            </a:r>
          </a:p>
        </p:txBody>
      </p:sp>
    </p:spTree>
    <p:extLst>
      <p:ext uri="{BB962C8B-B14F-4D97-AF65-F5344CB8AC3E}">
        <p14:creationId xmlns:p14="http://schemas.microsoft.com/office/powerpoint/2010/main" val="33966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E387-4100-6053-AB8B-3EBD0F4C56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2BD89-BB62-D069-4259-40DDD4A7B198}"/>
              </a:ext>
            </a:extLst>
          </p:cNvPr>
          <p:cNvSpPr>
            <a:spLocks noGrp="1"/>
          </p:cNvSpPr>
          <p:nvPr>
            <p:ph sz="half" idx="2"/>
          </p:nvPr>
        </p:nvSpPr>
        <p:spPr/>
        <p:txBody>
          <a:bodyPr/>
          <a:lstStyle/>
          <a:p>
            <a:endParaRPr lang="en-US" sz="1800" b="0" i="0" u="none" strike="noStrike" baseline="0" dirty="0">
              <a:solidFill>
                <a:srgbClr val="000000"/>
              </a:solidFill>
              <a:latin typeface="Calibri" panose="020F0502020204030204" pitchFamily="34" charset="0"/>
            </a:endParaRPr>
          </a:p>
          <a:p>
            <a:pPr lvl="1"/>
            <a:endParaRPr lang="en-US" sz="14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6EC43DC-00DC-E300-EA4D-6CC0E8F7FCF9}"/>
              </a:ext>
            </a:extLst>
          </p:cNvPr>
          <p:cNvSpPr>
            <a:spLocks noGrp="1"/>
          </p:cNvSpPr>
          <p:nvPr>
            <p:ph type="sldNum" sz="quarter" idx="12"/>
          </p:nvPr>
        </p:nvSpPr>
        <p:spPr/>
        <p:txBody>
          <a:bodyPr/>
          <a:lstStyle/>
          <a:p>
            <a:fld id="{C44477C9-3403-405D-862C-A60A11648DCE}" type="slidenum">
              <a:rPr lang="en-US" smtClean="0"/>
              <a:t>3</a:t>
            </a:fld>
            <a:endParaRPr lang="en-US"/>
          </a:p>
        </p:txBody>
      </p:sp>
      <p:sp>
        <p:nvSpPr>
          <p:cNvPr id="5" name="Footer Placeholder 4">
            <a:extLst>
              <a:ext uri="{FF2B5EF4-FFF2-40B4-BE49-F238E27FC236}">
                <a16:creationId xmlns:a16="http://schemas.microsoft.com/office/drawing/2014/main" id="{8B20D8D9-F5F7-2977-3420-0495FCED707C}"/>
              </a:ext>
            </a:extLst>
          </p:cNvPr>
          <p:cNvSpPr>
            <a:spLocks noGrp="1"/>
          </p:cNvSpPr>
          <p:nvPr>
            <p:ph type="ftr" sz="quarter" idx="3"/>
          </p:nvPr>
        </p:nvSpPr>
        <p:spPr/>
        <p:txBody>
          <a:bodyPr/>
          <a:lstStyle/>
          <a:p>
            <a:r>
              <a:rPr lang="en-US" dirty="0"/>
              <a:t>PRC-028 vs IEEE </a:t>
            </a:r>
            <a:r>
              <a:rPr lang="en-US"/>
              <a:t>2800-2022 vs </a:t>
            </a:r>
            <a:r>
              <a:rPr lang="en-US" dirty="0"/>
              <a:t>NOGRR255</a:t>
            </a:r>
          </a:p>
        </p:txBody>
      </p:sp>
      <p:sp>
        <p:nvSpPr>
          <p:cNvPr id="6" name="Title 5">
            <a:extLst>
              <a:ext uri="{FF2B5EF4-FFF2-40B4-BE49-F238E27FC236}">
                <a16:creationId xmlns:a16="http://schemas.microsoft.com/office/drawing/2014/main" id="{5DE269E1-D29C-B5B7-29D0-5207C4E70D8D}"/>
              </a:ext>
            </a:extLst>
          </p:cNvPr>
          <p:cNvSpPr>
            <a:spLocks noGrp="1"/>
          </p:cNvSpPr>
          <p:nvPr>
            <p:ph type="title"/>
          </p:nvPr>
        </p:nvSpPr>
        <p:spPr/>
        <p:txBody>
          <a:bodyPr>
            <a:normAutofit/>
          </a:bodyPr>
          <a:lstStyle/>
          <a:p>
            <a:r>
              <a:rPr lang="en-US" dirty="0"/>
              <a:t>R1 Sequence of Event Recording Data</a:t>
            </a:r>
          </a:p>
        </p:txBody>
      </p:sp>
      <p:sp>
        <p:nvSpPr>
          <p:cNvPr id="15" name="Content Placeholder 1">
            <a:extLst>
              <a:ext uri="{FF2B5EF4-FFF2-40B4-BE49-F238E27FC236}">
                <a16:creationId xmlns:a16="http://schemas.microsoft.com/office/drawing/2014/main" id="{9967ECA7-8A97-344F-E0FC-1473E6581D63}"/>
              </a:ext>
            </a:extLst>
          </p:cNvPr>
          <p:cNvSpPr txBox="1">
            <a:spLocks/>
          </p:cNvSpPr>
          <p:nvPr/>
        </p:nvSpPr>
        <p:spPr bwMode="auto">
          <a:xfrm>
            <a:off x="6900860" y="1041642"/>
            <a:ext cx="5101750" cy="33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0" indent="0">
              <a:lnSpc>
                <a:spcPct val="100000"/>
              </a:lnSpc>
              <a:spcBef>
                <a:spcPts val="0"/>
              </a:spcBef>
              <a:buNone/>
            </a:pPr>
            <a:r>
              <a:rPr lang="en-US" sz="1400" b="0" dirty="0">
                <a:solidFill>
                  <a:srgbClr val="000000"/>
                </a:solidFill>
                <a:latin typeface="Calibri" panose="020F0502020204030204" pitchFamily="34" charset="0"/>
              </a:rPr>
              <a:t>6.1.4.1.1 Sequence of Events Recording Data Requirements</a:t>
            </a:r>
          </a:p>
          <a:p>
            <a:pPr marL="230188">
              <a:lnSpc>
                <a:spcPct val="100000"/>
              </a:lnSpc>
              <a:spcBef>
                <a:spcPts val="0"/>
              </a:spcBef>
              <a:buNone/>
            </a:pPr>
            <a:r>
              <a:rPr lang="en-US" sz="1200" b="0" dirty="0">
                <a:solidFill>
                  <a:srgbClr val="000000"/>
                </a:solidFill>
                <a:latin typeface="Calibri" panose="020F0502020204030204" pitchFamily="34" charset="0"/>
              </a:rPr>
              <a:t>(1) Generation Resource owners and ESR owners shall have sequence of events data for all positions (open/close) for circuit breakers associated with the MPT(s), collector bus, and shunt static or dynamic reactive device(s).</a:t>
            </a:r>
          </a:p>
          <a:p>
            <a:endParaRPr lang="en-US" sz="1800" b="0" dirty="0">
              <a:solidFill>
                <a:srgbClr val="000000"/>
              </a:solidFill>
              <a:latin typeface="Calibri" panose="020F0502020204030204" pitchFamily="34" charset="0"/>
            </a:endParaRPr>
          </a:p>
        </p:txBody>
      </p:sp>
      <p:graphicFrame>
        <p:nvGraphicFramePr>
          <p:cNvPr id="16" name="Table 15">
            <a:extLst>
              <a:ext uri="{FF2B5EF4-FFF2-40B4-BE49-F238E27FC236}">
                <a16:creationId xmlns:a16="http://schemas.microsoft.com/office/drawing/2014/main" id="{7ED6AB8D-A692-591C-8316-FFFD35E07E6F}"/>
              </a:ext>
            </a:extLst>
          </p:cNvPr>
          <p:cNvGraphicFramePr>
            <a:graphicFrameLocks noGrp="1"/>
          </p:cNvGraphicFramePr>
          <p:nvPr>
            <p:extLst>
              <p:ext uri="{D42A27DB-BD31-4B8C-83A1-F6EECF244321}">
                <p14:modId xmlns:p14="http://schemas.microsoft.com/office/powerpoint/2010/main" val="4194352888"/>
              </p:ext>
            </p:extLst>
          </p:nvPr>
        </p:nvGraphicFramePr>
        <p:xfrm>
          <a:off x="593937" y="1342077"/>
          <a:ext cx="6031452" cy="2664289"/>
        </p:xfrm>
        <a:graphic>
          <a:graphicData uri="http://schemas.openxmlformats.org/drawingml/2006/table">
            <a:tbl>
              <a:tblPr firstRow="1">
                <a:tableStyleId>{5C22544A-7EE6-4342-B048-85BDC9FD1C3A}</a:tableStyleId>
              </a:tblPr>
              <a:tblGrid>
                <a:gridCol w="757920">
                  <a:extLst>
                    <a:ext uri="{9D8B030D-6E8A-4147-A177-3AD203B41FA5}">
                      <a16:colId xmlns:a16="http://schemas.microsoft.com/office/drawing/2014/main" val="511178042"/>
                    </a:ext>
                  </a:extLst>
                </a:gridCol>
                <a:gridCol w="2776383">
                  <a:extLst>
                    <a:ext uri="{9D8B030D-6E8A-4147-A177-3AD203B41FA5}">
                      <a16:colId xmlns:a16="http://schemas.microsoft.com/office/drawing/2014/main" val="272905193"/>
                    </a:ext>
                  </a:extLst>
                </a:gridCol>
                <a:gridCol w="662184">
                  <a:extLst>
                    <a:ext uri="{9D8B030D-6E8A-4147-A177-3AD203B41FA5}">
                      <a16:colId xmlns:a16="http://schemas.microsoft.com/office/drawing/2014/main" val="113969173"/>
                    </a:ext>
                  </a:extLst>
                </a:gridCol>
                <a:gridCol w="504144">
                  <a:extLst>
                    <a:ext uri="{9D8B030D-6E8A-4147-A177-3AD203B41FA5}">
                      <a16:colId xmlns:a16="http://schemas.microsoft.com/office/drawing/2014/main" val="276177478"/>
                    </a:ext>
                  </a:extLst>
                </a:gridCol>
                <a:gridCol w="501098">
                  <a:extLst>
                    <a:ext uri="{9D8B030D-6E8A-4147-A177-3AD203B41FA5}">
                      <a16:colId xmlns:a16="http://schemas.microsoft.com/office/drawing/2014/main" val="4053912648"/>
                    </a:ext>
                  </a:extLst>
                </a:gridCol>
                <a:gridCol w="829723">
                  <a:extLst>
                    <a:ext uri="{9D8B030D-6E8A-4147-A177-3AD203B41FA5}">
                      <a16:colId xmlns:a16="http://schemas.microsoft.com/office/drawing/2014/main" val="3233644443"/>
                    </a:ext>
                  </a:extLst>
                </a:gridCol>
              </a:tblGrid>
              <a:tr h="452514">
                <a:tc>
                  <a:txBody>
                    <a:bodyPr/>
                    <a:lstStyle/>
                    <a:p>
                      <a:pPr algn="ctr" fontAlgn="ctr"/>
                      <a:r>
                        <a:rPr lang="en-US" sz="900" u="none" strike="noStrike" dirty="0">
                          <a:effectLst/>
                        </a:rPr>
                        <a:t>Provision Data Type</a:t>
                      </a:r>
                      <a:endParaRPr lang="en-US" sz="900" b="1" i="0" u="none" strike="noStrike" dirty="0">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a:effectLst/>
                        </a:rPr>
                        <a:t>Measurement/data points (as applicable)</a:t>
                      </a:r>
                      <a:endParaRPr lang="en-US" sz="900" b="1" i="0" u="none" strike="noStrike">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dirty="0">
                          <a:effectLst/>
                        </a:rPr>
                        <a:t>Recording</a:t>
                      </a:r>
                      <a:br>
                        <a:rPr lang="en-US" sz="900" u="none" strike="noStrike" dirty="0">
                          <a:effectLst/>
                        </a:rPr>
                      </a:br>
                      <a:r>
                        <a:rPr lang="en-US" sz="900" u="none" strike="noStrike" dirty="0">
                          <a:effectLst/>
                        </a:rPr>
                        <a:t>Rate</a:t>
                      </a:r>
                      <a:endParaRPr lang="en-US" sz="900" b="1" i="0" u="none" strike="noStrike" dirty="0">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a:effectLst/>
                        </a:rPr>
                        <a:t>Retention</a:t>
                      </a:r>
                      <a:endParaRPr lang="en-US" sz="900" b="1" i="0" u="none" strike="noStrike">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a:effectLst/>
                        </a:rPr>
                        <a:t>Duration</a:t>
                      </a:r>
                      <a:endParaRPr lang="en-US" sz="900" b="1" i="0" u="none" strike="noStrike">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dirty="0">
                          <a:effectLst/>
                        </a:rPr>
                        <a:t>Measurement (as applicable)</a:t>
                      </a:r>
                      <a:endParaRPr lang="en-US" sz="900" b="1" i="0" u="none" strike="noStrike" dirty="0">
                        <a:solidFill>
                          <a:srgbClr val="000000"/>
                        </a:solidFill>
                        <a:effectLst/>
                        <a:latin typeface="Calibri" panose="020F0502020204030204" pitchFamily="34" charset="0"/>
                      </a:endParaRPr>
                    </a:p>
                  </a:txBody>
                  <a:tcPr marL="3589" marR="3589" marT="3589" marB="0" anchor="ctr">
                    <a:solidFill>
                      <a:srgbClr val="00549F"/>
                    </a:solidFill>
                  </a:tcPr>
                </a:tc>
                <a:extLst>
                  <a:ext uri="{0D108BD9-81ED-4DB2-BD59-A6C34878D82A}">
                    <a16:rowId xmlns:a16="http://schemas.microsoft.com/office/drawing/2014/main" val="2854549310"/>
                  </a:ext>
                </a:extLst>
              </a:tr>
              <a:tr h="2211775">
                <a:tc>
                  <a:txBody>
                    <a:bodyPr/>
                    <a:lstStyle/>
                    <a:p>
                      <a:pPr algn="ctr" fontAlgn="ctr"/>
                      <a:r>
                        <a:rPr lang="en-US" sz="900" u="none" strike="noStrike">
                          <a:effectLst/>
                        </a:rPr>
                        <a:t>Sequence of events</a:t>
                      </a:r>
                      <a:br>
                        <a:rPr lang="en-US" sz="900" u="none" strike="noStrike">
                          <a:effectLst/>
                        </a:rPr>
                      </a:br>
                      <a:r>
                        <a:rPr lang="en-US" sz="900" u="none" strike="noStrike">
                          <a:effectLst/>
                        </a:rPr>
                        <a:t>recording (SER) data</a:t>
                      </a:r>
                      <a:br>
                        <a:rPr lang="en-US" sz="900" u="none" strike="noStrike">
                          <a:effectLst/>
                        </a:rPr>
                      </a:br>
                      <a:r>
                        <a:rPr lang="en-US" sz="900" u="none" strike="noStrike">
                          <a:effectLst/>
                        </a:rPr>
                        <a:t>(tabular log file, time tag</a:t>
                      </a:r>
                      <a:br>
                        <a:rPr lang="en-US" sz="900" u="none" strike="noStrike">
                          <a:effectLst/>
                        </a:rPr>
                      </a:br>
                      <a:r>
                        <a:rPr lang="en-US" sz="900" u="none" strike="noStrike">
                          <a:effectLst/>
                        </a:rPr>
                        <a:t>shall have an accuracy of one</a:t>
                      </a:r>
                      <a:br>
                        <a:rPr lang="en-US" sz="900" u="none" strike="noStrike">
                          <a:effectLst/>
                        </a:rPr>
                      </a:br>
                      <a:r>
                        <a:rPr lang="en-US" sz="900" u="none" strike="noStrike">
                          <a:effectLst/>
                        </a:rPr>
                        <a:t>millisecond or less)</a:t>
                      </a:r>
                      <a:endParaRPr lang="en-US" sz="900" b="0" i="0" u="none" strike="noStrike">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SER devices should be sized to capture and store hundreds or thousands of event records and logs. SER event records can be triggered for many different reasons but at minimum, shall include the following:</a:t>
                      </a:r>
                    </a:p>
                    <a:p>
                      <a:pPr algn="l" fontAlgn="ctr"/>
                      <a:br>
                        <a:rPr lang="en-US" sz="900" u="none" strike="noStrike" dirty="0">
                          <a:effectLst/>
                        </a:rPr>
                      </a:br>
                      <a:r>
                        <a:rPr lang="en-US" sz="900" u="none" strike="noStrike" dirty="0">
                          <a:effectLst/>
                        </a:rPr>
                        <a:t>- Event date/time stamp (synchronized to common</a:t>
                      </a:r>
                      <a:br>
                        <a:rPr lang="en-US" sz="900" u="none" strike="noStrike" dirty="0">
                          <a:effectLst/>
                        </a:rPr>
                      </a:br>
                      <a:r>
                        <a:rPr lang="en-US" sz="900" u="none" strike="noStrike" dirty="0">
                          <a:effectLst/>
                        </a:rPr>
                        <a:t>reference, e.g., Coordinated Universal Time [UTC])</a:t>
                      </a:r>
                      <a:br>
                        <a:rPr lang="en-US" sz="900" u="none" strike="noStrike" dirty="0">
                          <a:effectLst/>
                        </a:rPr>
                      </a:br>
                      <a:r>
                        <a:rPr lang="en-US" sz="900" u="none" strike="noStrike" dirty="0">
                          <a:effectLst/>
                        </a:rPr>
                        <a:t>- Event type (status changes, synchronization status,</a:t>
                      </a:r>
                      <a:br>
                        <a:rPr lang="en-US" sz="900" u="none" strike="noStrike" dirty="0">
                          <a:effectLst/>
                        </a:rPr>
                      </a:br>
                      <a:r>
                        <a:rPr lang="en-US" sz="900" u="none" strike="noStrike" dirty="0">
                          <a:effectLst/>
                        </a:rPr>
                        <a:t>configuration change, etc.)</a:t>
                      </a:r>
                      <a:br>
                        <a:rPr lang="en-US" sz="900" u="none" strike="noStrike" dirty="0">
                          <a:effectLst/>
                        </a:rPr>
                      </a:br>
                      <a:r>
                        <a:rPr lang="en-US" sz="900" u="none" strike="noStrike" dirty="0">
                          <a:effectLst/>
                        </a:rPr>
                        <a:t>- Sequence number (for potential overwriting)</a:t>
                      </a:r>
                      <a:endParaRPr lang="en-US" sz="900" b="0" i="0" u="none" strike="noStrike" dirty="0">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Static, as</a:t>
                      </a:r>
                      <a:br>
                        <a:rPr lang="en-US" sz="900" u="none" strike="noStrike" dirty="0">
                          <a:effectLst/>
                        </a:rPr>
                      </a:br>
                      <a:r>
                        <a:rPr lang="en-US" sz="900" u="none" strike="noStrike" dirty="0">
                          <a:effectLst/>
                        </a:rPr>
                        <a:t>changed</a:t>
                      </a:r>
                      <a:endParaRPr lang="en-US" sz="900" b="0" i="0" u="none" strike="noStrike" dirty="0">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a:effectLst/>
                        </a:rPr>
                        <a:t>90 days</a:t>
                      </a:r>
                      <a:endParaRPr lang="en-US" sz="900" b="0" i="0" u="none" strike="noStrike">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Not applicable</a:t>
                      </a:r>
                      <a:endParaRPr lang="en-US" sz="900" b="0" i="0" u="none" strike="noStrike" dirty="0">
                        <a:solidFill>
                          <a:srgbClr val="000000"/>
                        </a:solidFill>
                        <a:effectLst/>
                        <a:latin typeface="Calibri" panose="020F0502020204030204" pitchFamily="34" charset="0"/>
                      </a:endParaRPr>
                    </a:p>
                  </a:txBody>
                  <a:tcPr marL="3589" marR="3589" marT="3589" marB="0" anchor="ctr"/>
                </a:tc>
                <a:extLst>
                  <a:ext uri="{0D108BD9-81ED-4DB2-BD59-A6C34878D82A}">
                    <a16:rowId xmlns:a16="http://schemas.microsoft.com/office/drawing/2014/main" val="1435318902"/>
                  </a:ext>
                </a:extLst>
              </a:tr>
            </a:tbl>
          </a:graphicData>
        </a:graphic>
      </p:graphicFrame>
      <p:graphicFrame>
        <p:nvGraphicFramePr>
          <p:cNvPr id="7" name="Content Placeholder 6">
            <a:extLst>
              <a:ext uri="{FF2B5EF4-FFF2-40B4-BE49-F238E27FC236}">
                <a16:creationId xmlns:a16="http://schemas.microsoft.com/office/drawing/2014/main" id="{491450C8-9CCF-412B-EE85-9FD09B05CDAC}"/>
              </a:ext>
            </a:extLst>
          </p:cNvPr>
          <p:cNvGraphicFramePr>
            <a:graphicFrameLocks noGrp="1"/>
          </p:cNvGraphicFramePr>
          <p:nvPr>
            <p:ph sz="half" idx="1"/>
            <p:extLst>
              <p:ext uri="{D42A27DB-BD31-4B8C-83A1-F6EECF244321}">
                <p14:modId xmlns:p14="http://schemas.microsoft.com/office/powerpoint/2010/main" val="1070366269"/>
              </p:ext>
            </p:extLst>
          </p:nvPr>
        </p:nvGraphicFramePr>
        <p:xfrm>
          <a:off x="593937" y="4055018"/>
          <a:ext cx="11310183" cy="1791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1D08CB6-D69C-7E3B-81BE-97C2D7D98B0F}"/>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367641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366F0CE-4D1F-725C-B2C6-4C1081035710}"/>
              </a:ext>
            </a:extLst>
          </p:cNvPr>
          <p:cNvGraphicFramePr>
            <a:graphicFrameLocks noGrp="1"/>
          </p:cNvGraphicFramePr>
          <p:nvPr>
            <p:ph sz="half" idx="1"/>
            <p:extLst>
              <p:ext uri="{D42A27DB-BD31-4B8C-83A1-F6EECF244321}">
                <p14:modId xmlns:p14="http://schemas.microsoft.com/office/powerpoint/2010/main" val="1944468940"/>
              </p:ext>
            </p:extLst>
          </p:nvPr>
        </p:nvGraphicFramePr>
        <p:xfrm>
          <a:off x="755416" y="1068430"/>
          <a:ext cx="10729404" cy="472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D72B37E-993E-920E-3A22-6C2BB252E378}"/>
              </a:ext>
            </a:extLst>
          </p:cNvPr>
          <p:cNvSpPr>
            <a:spLocks noGrp="1"/>
          </p:cNvSpPr>
          <p:nvPr>
            <p:ph type="sldNum" sz="quarter" idx="12"/>
          </p:nvPr>
        </p:nvSpPr>
        <p:spPr/>
        <p:txBody>
          <a:bodyPr/>
          <a:lstStyle/>
          <a:p>
            <a:fld id="{C44477C9-3403-405D-862C-A60A11648DCE}" type="slidenum">
              <a:rPr lang="en-US" smtClean="0"/>
              <a:t>4</a:t>
            </a:fld>
            <a:endParaRPr lang="en-US"/>
          </a:p>
        </p:txBody>
      </p:sp>
      <p:sp>
        <p:nvSpPr>
          <p:cNvPr id="5" name="Footer Placeholder 4">
            <a:extLst>
              <a:ext uri="{FF2B5EF4-FFF2-40B4-BE49-F238E27FC236}">
                <a16:creationId xmlns:a16="http://schemas.microsoft.com/office/drawing/2014/main" id="{69F95FB7-7982-AC43-5225-DD3F6B9E6915}"/>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6733E2E4-85E9-76BF-EAA4-DAD1514AECB9}"/>
              </a:ext>
            </a:extLst>
          </p:cNvPr>
          <p:cNvSpPr>
            <a:spLocks noGrp="1"/>
          </p:cNvSpPr>
          <p:nvPr>
            <p:ph type="title"/>
          </p:nvPr>
        </p:nvSpPr>
        <p:spPr/>
        <p:txBody>
          <a:bodyPr/>
          <a:lstStyle/>
          <a:p>
            <a:r>
              <a:rPr lang="en-US" dirty="0"/>
              <a:t>R2 Fault Recording Data</a:t>
            </a:r>
          </a:p>
        </p:txBody>
      </p:sp>
    </p:spTree>
    <p:extLst>
      <p:ext uri="{BB962C8B-B14F-4D97-AF65-F5344CB8AC3E}">
        <p14:creationId xmlns:p14="http://schemas.microsoft.com/office/powerpoint/2010/main" val="395646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7303-5C9B-E943-6347-ECE64DFC3B36}"/>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7D218FF-8387-BC54-C98D-1D7B11CD9053}"/>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graphicFrame>
        <p:nvGraphicFramePr>
          <p:cNvPr id="7" name="Content Placeholder 6">
            <a:extLst>
              <a:ext uri="{FF2B5EF4-FFF2-40B4-BE49-F238E27FC236}">
                <a16:creationId xmlns:a16="http://schemas.microsoft.com/office/drawing/2014/main" id="{9B7274F5-6C40-EF77-6EAA-5C5CB935E16F}"/>
              </a:ext>
            </a:extLst>
          </p:cNvPr>
          <p:cNvGraphicFramePr>
            <a:graphicFrameLocks noGrp="1"/>
          </p:cNvGraphicFramePr>
          <p:nvPr>
            <p:ph sz="half" idx="2"/>
            <p:extLst>
              <p:ext uri="{D42A27DB-BD31-4B8C-83A1-F6EECF244321}">
                <p14:modId xmlns:p14="http://schemas.microsoft.com/office/powerpoint/2010/main" val="1434169715"/>
              </p:ext>
            </p:extLst>
          </p:nvPr>
        </p:nvGraphicFramePr>
        <p:xfrm>
          <a:off x="368387" y="1374519"/>
          <a:ext cx="6441485" cy="2772038"/>
        </p:xfrm>
        <a:graphic>
          <a:graphicData uri="http://schemas.openxmlformats.org/drawingml/2006/table">
            <a:tbl>
              <a:tblPr firstRow="1">
                <a:tableStyleId>{5C22544A-7EE6-4342-B048-85BDC9FD1C3A}</a:tableStyleId>
              </a:tblPr>
              <a:tblGrid>
                <a:gridCol w="787930">
                  <a:extLst>
                    <a:ext uri="{9D8B030D-6E8A-4147-A177-3AD203B41FA5}">
                      <a16:colId xmlns:a16="http://schemas.microsoft.com/office/drawing/2014/main" val="3603250097"/>
                    </a:ext>
                  </a:extLst>
                </a:gridCol>
                <a:gridCol w="3157479">
                  <a:extLst>
                    <a:ext uri="{9D8B030D-6E8A-4147-A177-3AD203B41FA5}">
                      <a16:colId xmlns:a16="http://schemas.microsoft.com/office/drawing/2014/main" val="1723341322"/>
                    </a:ext>
                  </a:extLst>
                </a:gridCol>
                <a:gridCol w="644148">
                  <a:extLst>
                    <a:ext uri="{9D8B030D-6E8A-4147-A177-3AD203B41FA5}">
                      <a16:colId xmlns:a16="http://schemas.microsoft.com/office/drawing/2014/main" val="1685274664"/>
                    </a:ext>
                  </a:extLst>
                </a:gridCol>
                <a:gridCol w="431350">
                  <a:extLst>
                    <a:ext uri="{9D8B030D-6E8A-4147-A177-3AD203B41FA5}">
                      <a16:colId xmlns:a16="http://schemas.microsoft.com/office/drawing/2014/main" val="2589890460"/>
                    </a:ext>
                  </a:extLst>
                </a:gridCol>
                <a:gridCol w="649899">
                  <a:extLst>
                    <a:ext uri="{9D8B030D-6E8A-4147-A177-3AD203B41FA5}">
                      <a16:colId xmlns:a16="http://schemas.microsoft.com/office/drawing/2014/main" val="1571783489"/>
                    </a:ext>
                  </a:extLst>
                </a:gridCol>
                <a:gridCol w="770679">
                  <a:extLst>
                    <a:ext uri="{9D8B030D-6E8A-4147-A177-3AD203B41FA5}">
                      <a16:colId xmlns:a16="http://schemas.microsoft.com/office/drawing/2014/main" val="1340813111"/>
                    </a:ext>
                  </a:extLst>
                </a:gridCol>
              </a:tblGrid>
              <a:tr h="440886">
                <a:tc>
                  <a:txBody>
                    <a:bodyPr/>
                    <a:lstStyle/>
                    <a:p>
                      <a:pPr algn="ctr" fontAlgn="ctr"/>
                      <a:r>
                        <a:rPr lang="en-US" sz="800" u="none" strike="noStrike" dirty="0">
                          <a:effectLst/>
                        </a:rPr>
                        <a:t>Provision Data Type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dirty="0">
                          <a:effectLst/>
                        </a:rPr>
                        <a:t>Measurement/Data Points (as applicable)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dirty="0">
                          <a:effectLst/>
                        </a:rPr>
                        <a:t>Recording</a:t>
                      </a:r>
                      <a:br>
                        <a:rPr lang="en-US" sz="800" u="none" strike="noStrike" dirty="0">
                          <a:effectLst/>
                        </a:rPr>
                      </a:br>
                      <a:r>
                        <a:rPr lang="en-US" sz="800" u="none" strike="noStrike" dirty="0">
                          <a:effectLst/>
                        </a:rPr>
                        <a:t>Rate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a:effectLst/>
                        </a:rPr>
                        <a:t>Retention</a:t>
                      </a:r>
                      <a:endParaRPr lang="en-US" sz="8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a:effectLst/>
                        </a:rPr>
                        <a:t>Duration</a:t>
                      </a:r>
                      <a:endParaRPr lang="en-US" sz="8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dirty="0">
                          <a:effectLst/>
                        </a:rPr>
                        <a:t>Measurement (as</a:t>
                      </a:r>
                      <a:br>
                        <a:rPr lang="en-US" sz="800" u="none" strike="noStrike" dirty="0">
                          <a:effectLst/>
                        </a:rPr>
                      </a:br>
                      <a:r>
                        <a:rPr lang="en-US" sz="800" u="none" strike="noStrike" dirty="0">
                          <a:effectLst/>
                        </a:rPr>
                        <a:t>applicable)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extLst>
                  <a:ext uri="{0D108BD9-81ED-4DB2-BD59-A6C34878D82A}">
                    <a16:rowId xmlns:a16="http://schemas.microsoft.com/office/drawing/2014/main" val="3153187589"/>
                  </a:ext>
                </a:extLst>
              </a:tr>
              <a:tr h="2331152">
                <a:tc>
                  <a:txBody>
                    <a:bodyPr/>
                    <a:lstStyle/>
                    <a:p>
                      <a:pPr algn="ctr" fontAlgn="ctr"/>
                      <a:r>
                        <a:rPr lang="en-US" sz="900" u="none" strike="noStrike">
                          <a:effectLst/>
                        </a:rPr>
                        <a:t>Digital fault recording</a:t>
                      </a:r>
                      <a:br>
                        <a:rPr lang="en-US" sz="900" u="none" strike="noStrike">
                          <a:effectLst/>
                        </a:rPr>
                      </a:br>
                      <a:r>
                        <a:rPr lang="en-US" sz="900" u="none" strike="noStrike">
                          <a:effectLst/>
                        </a:rPr>
                        <a:t>(DFR) data</a:t>
                      </a:r>
                      <a:br>
                        <a:rPr lang="en-US" sz="900" u="none" strike="noStrike">
                          <a:effectLst/>
                        </a:rPr>
                      </a:br>
                      <a:r>
                        <a:rPr lang="en-US" sz="900" u="none" strike="noStrike">
                          <a:effectLst/>
                        </a:rPr>
                        <a:t>(COMTRADE format and</a:t>
                      </a:r>
                      <a:br>
                        <a:rPr lang="en-US" sz="900" u="none" strike="noStrike">
                          <a:effectLst/>
                        </a:rPr>
                      </a:br>
                      <a:r>
                        <a:rPr lang="en-US" sz="900" u="none" strike="noStrike">
                          <a:effectLst/>
                        </a:rPr>
                        <a:t>tabular log file)</a:t>
                      </a:r>
                      <a:endParaRPr lang="en-US" sz="900" b="0" i="0" u="none" strike="noStrike">
                        <a:solidFill>
                          <a:srgbClr val="000000"/>
                        </a:solidFill>
                        <a:effectLst/>
                        <a:latin typeface="Calibri" panose="020F0502020204030204" pitchFamily="34" charset="0"/>
                      </a:endParaRPr>
                    </a:p>
                  </a:txBody>
                  <a:tcPr marL="3427" marR="3427" marT="3427" marB="0" anchor="ctr"/>
                </a:tc>
                <a:tc>
                  <a:txBody>
                    <a:bodyPr/>
                    <a:lstStyle/>
                    <a:p>
                      <a:pPr algn="l" fontAlgn="ctr"/>
                      <a:r>
                        <a:rPr lang="en-US" sz="900" u="none" strike="noStrike" dirty="0">
                          <a:effectLst/>
                        </a:rPr>
                        <a:t>This data shall be captured for at least the plant-level (e.g., at the point of measurement) response to BPS events. It is typically high resolution (kHz) point-on-wave data (transient) and triggered based on configured settings. Data points shall include:</a:t>
                      </a:r>
                    </a:p>
                    <a:p>
                      <a:pPr algn="l" fontAlgn="ctr"/>
                      <a:br>
                        <a:rPr lang="en-US" sz="900" u="none" strike="noStrike" dirty="0">
                          <a:effectLst/>
                        </a:rPr>
                      </a:br>
                      <a:r>
                        <a:rPr lang="en-US" sz="900" u="none" strike="noStrike" dirty="0">
                          <a:effectLst/>
                        </a:rPr>
                        <a:t>- Time stamp</a:t>
                      </a:r>
                      <a:br>
                        <a:rPr lang="en-US" sz="900" u="none" strike="noStrike" dirty="0">
                          <a:effectLst/>
                        </a:rPr>
                      </a:br>
                      <a:r>
                        <a:rPr lang="en-US" sz="900" u="none" strike="noStrike" dirty="0">
                          <a:effectLst/>
                        </a:rPr>
                        <a:t>- Phase-to-ground voltage for each phase</a:t>
                      </a:r>
                      <a:br>
                        <a:rPr lang="en-US" sz="900" u="none" strike="noStrike" dirty="0">
                          <a:effectLst/>
                        </a:rPr>
                      </a:br>
                      <a:r>
                        <a:rPr lang="en-US" sz="900" u="none" strike="noStrike" dirty="0">
                          <a:effectLst/>
                        </a:rPr>
                        <a:t>- Bus frequency (as measured/calculated by the recording device)</a:t>
                      </a:r>
                      <a:br>
                        <a:rPr lang="en-US" sz="900" u="none" strike="noStrike" dirty="0">
                          <a:effectLst/>
                        </a:rPr>
                      </a:br>
                      <a:r>
                        <a:rPr lang="en-US" sz="900" u="none" strike="noStrike" dirty="0">
                          <a:effectLst/>
                        </a:rPr>
                        <a:t>- Each phase current and residual or neutral current</a:t>
                      </a:r>
                      <a:br>
                        <a:rPr lang="en-US" sz="900" u="none" strike="noStrike" dirty="0">
                          <a:effectLst/>
                        </a:rPr>
                      </a:br>
                      <a:r>
                        <a:rPr lang="en-US" sz="900" u="none" strike="noStrike" dirty="0">
                          <a:effectLst/>
                        </a:rPr>
                        <a:t>- Calculated active and reactive power output</a:t>
                      </a:r>
                      <a:br>
                        <a:rPr lang="en-US" sz="900" u="none" strike="noStrike" dirty="0">
                          <a:effectLst/>
                        </a:rPr>
                      </a:br>
                      <a:r>
                        <a:rPr lang="en-US" sz="900" u="none" strike="noStrike" dirty="0">
                          <a:effectLst/>
                        </a:rPr>
                        <a:t>- If applicable, dynamic reactive device voltage, frequency, current, and power output</a:t>
                      </a:r>
                      <a:br>
                        <a:rPr lang="en-US" sz="900" u="none" strike="noStrike" dirty="0">
                          <a:effectLst/>
                        </a:rPr>
                      </a:br>
                      <a:r>
                        <a:rPr lang="en-US" sz="900" u="none" strike="noStrike" dirty="0">
                          <a:effectLst/>
                        </a:rPr>
                        <a:t>- Applicable binary status</a:t>
                      </a:r>
                      <a:endParaRPr lang="en-US" sz="9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dirty="0">
                          <a:effectLst/>
                        </a:rPr>
                        <a:t>≥ 128</a:t>
                      </a:r>
                      <a:br>
                        <a:rPr lang="en-US" sz="900" u="none" strike="noStrike" dirty="0">
                          <a:effectLst/>
                        </a:rPr>
                      </a:br>
                      <a:r>
                        <a:rPr lang="en-US" sz="900" u="none" strike="noStrike" dirty="0">
                          <a:effectLst/>
                        </a:rPr>
                        <a:t>samples per</a:t>
                      </a:r>
                      <a:br>
                        <a:rPr lang="en-US" sz="900" u="none" strike="noStrike" dirty="0">
                          <a:effectLst/>
                        </a:rPr>
                      </a:br>
                      <a:r>
                        <a:rPr lang="en-US" sz="900" u="none" strike="noStrike" dirty="0">
                          <a:effectLst/>
                        </a:rPr>
                        <a:t>cycle,</a:t>
                      </a:r>
                      <a:br>
                        <a:rPr lang="en-US" sz="900" u="none" strike="noStrike" dirty="0">
                          <a:effectLst/>
                        </a:rPr>
                      </a:br>
                      <a:r>
                        <a:rPr lang="en-US" sz="900" u="none" strike="noStrike" dirty="0">
                          <a:effectLst/>
                        </a:rPr>
                        <a:t>triggered</a:t>
                      </a:r>
                      <a:endParaRPr lang="en-US" sz="9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a:effectLst/>
                        </a:rPr>
                        <a:t>90 days</a:t>
                      </a:r>
                      <a:endParaRPr lang="en-US" sz="900" b="0" i="0" u="none" strike="noStrike">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dirty="0">
                          <a:effectLst/>
                        </a:rPr>
                        <a:t>5 s COMTRADE data, (split between pre-fault and post-fault data needs to be mutually agreed upon with the TS owner/TS operator)</a:t>
                      </a:r>
                      <a:endParaRPr lang="en-US" sz="9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dirty="0">
                          <a:effectLst/>
                        </a:rPr>
                        <a:t>Subclause 4.4,</a:t>
                      </a:r>
                      <a:br>
                        <a:rPr lang="en-US" sz="900" u="none" strike="noStrike" dirty="0">
                          <a:effectLst/>
                        </a:rPr>
                      </a:br>
                      <a:r>
                        <a:rPr lang="en-US" sz="900" u="none" strike="noStrike" dirty="0">
                          <a:effectLst/>
                        </a:rPr>
                        <a:t>Table 2</a:t>
                      </a:r>
                      <a:endParaRPr lang="en-US" sz="900" b="0" i="0" u="none" strike="noStrike" dirty="0">
                        <a:solidFill>
                          <a:srgbClr val="000000"/>
                        </a:solidFill>
                        <a:effectLst/>
                        <a:latin typeface="Calibri" panose="020F0502020204030204" pitchFamily="34" charset="0"/>
                      </a:endParaRPr>
                    </a:p>
                  </a:txBody>
                  <a:tcPr marL="3427" marR="3427" marT="3427" marB="0" anchor="ctr"/>
                </a:tc>
                <a:extLst>
                  <a:ext uri="{0D108BD9-81ED-4DB2-BD59-A6C34878D82A}">
                    <a16:rowId xmlns:a16="http://schemas.microsoft.com/office/drawing/2014/main" val="4075921835"/>
                  </a:ext>
                </a:extLst>
              </a:tr>
            </a:tbl>
          </a:graphicData>
        </a:graphic>
      </p:graphicFrame>
      <p:sp>
        <p:nvSpPr>
          <p:cNvPr id="4" name="Slide Number Placeholder 3">
            <a:extLst>
              <a:ext uri="{FF2B5EF4-FFF2-40B4-BE49-F238E27FC236}">
                <a16:creationId xmlns:a16="http://schemas.microsoft.com/office/drawing/2014/main" id="{FEDADC6A-4FE1-92FE-D6BA-7319B69F36C4}"/>
              </a:ext>
            </a:extLst>
          </p:cNvPr>
          <p:cNvSpPr>
            <a:spLocks noGrp="1"/>
          </p:cNvSpPr>
          <p:nvPr>
            <p:ph type="sldNum" sz="quarter" idx="12"/>
          </p:nvPr>
        </p:nvSpPr>
        <p:spPr/>
        <p:txBody>
          <a:bodyPr/>
          <a:lstStyle/>
          <a:p>
            <a:fld id="{C44477C9-3403-405D-862C-A60A11648DCE}" type="slidenum">
              <a:rPr lang="en-US" smtClean="0"/>
              <a:t>5</a:t>
            </a:fld>
            <a:endParaRPr lang="en-US"/>
          </a:p>
        </p:txBody>
      </p:sp>
      <p:sp>
        <p:nvSpPr>
          <p:cNvPr id="5" name="Footer Placeholder 4">
            <a:extLst>
              <a:ext uri="{FF2B5EF4-FFF2-40B4-BE49-F238E27FC236}">
                <a16:creationId xmlns:a16="http://schemas.microsoft.com/office/drawing/2014/main" id="{9C3240C7-048F-E63D-E615-2339CFAA424B}"/>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E040695D-6E05-229D-2856-2412154FF2C2}"/>
              </a:ext>
            </a:extLst>
          </p:cNvPr>
          <p:cNvSpPr>
            <a:spLocks noGrp="1"/>
          </p:cNvSpPr>
          <p:nvPr>
            <p:ph type="title"/>
          </p:nvPr>
        </p:nvSpPr>
        <p:spPr/>
        <p:txBody>
          <a:bodyPr/>
          <a:lstStyle/>
          <a:p>
            <a:r>
              <a:rPr lang="en-US" dirty="0"/>
              <a:t>R2 Fault Recording Data</a:t>
            </a:r>
          </a:p>
        </p:txBody>
      </p:sp>
      <p:sp>
        <p:nvSpPr>
          <p:cNvPr id="10" name="Content Placeholder 1">
            <a:extLst>
              <a:ext uri="{FF2B5EF4-FFF2-40B4-BE49-F238E27FC236}">
                <a16:creationId xmlns:a16="http://schemas.microsoft.com/office/drawing/2014/main" id="{923342C7-1C55-11C9-10B4-821DDF508BDC}"/>
              </a:ext>
            </a:extLst>
          </p:cNvPr>
          <p:cNvSpPr txBox="1">
            <a:spLocks/>
          </p:cNvSpPr>
          <p:nvPr/>
        </p:nvSpPr>
        <p:spPr bwMode="auto">
          <a:xfrm>
            <a:off x="6962272" y="900123"/>
            <a:ext cx="4861341" cy="388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0" indent="0">
              <a:lnSpc>
                <a:spcPct val="100000"/>
              </a:lnSpc>
              <a:spcBef>
                <a:spcPts val="0"/>
              </a:spcBef>
              <a:buNone/>
            </a:pPr>
            <a:r>
              <a:rPr lang="en-US" sz="1400" b="0" dirty="0">
                <a:solidFill>
                  <a:srgbClr val="000000"/>
                </a:solidFill>
                <a:latin typeface="Calibri" panose="020F0502020204030204" pitchFamily="34" charset="0"/>
              </a:rPr>
              <a:t>6.1.4.1.2 Fault Recording Data and Triggering Requirements</a:t>
            </a:r>
          </a:p>
          <a:p>
            <a:pPr marL="230188" indent="-230188">
              <a:lnSpc>
                <a:spcPct val="100000"/>
              </a:lnSpc>
              <a:spcBef>
                <a:spcPts val="0"/>
              </a:spcBef>
              <a:buNone/>
            </a:pPr>
            <a:r>
              <a:rPr lang="en-US" sz="1200" b="0" dirty="0">
                <a:solidFill>
                  <a:srgbClr val="000000"/>
                </a:solidFill>
                <a:latin typeface="Calibri" panose="020F0502020204030204" pitchFamily="34" charset="0"/>
              </a:rPr>
              <a:t>(1) Generation Resource owners and ESR owners shall have fault recording data to determine the following electrical quantities for each triggered fault recording record:</a:t>
            </a:r>
          </a:p>
          <a:p>
            <a:pPr marL="230188" indent="0">
              <a:lnSpc>
                <a:spcPct val="100000"/>
              </a:lnSpc>
              <a:spcBef>
                <a:spcPts val="0"/>
              </a:spcBef>
              <a:buNone/>
            </a:pPr>
            <a:r>
              <a:rPr lang="en-US" sz="1100" b="0" dirty="0">
                <a:solidFill>
                  <a:srgbClr val="000000"/>
                </a:solidFill>
                <a:latin typeface="Calibri" panose="020F0502020204030204" pitchFamily="34" charset="0"/>
              </a:rPr>
              <a:t>(a) Generation Resource or ESR level fault recording data:</a:t>
            </a:r>
          </a:p>
          <a:p>
            <a:pPr marL="568325" indent="-168275">
              <a:lnSpc>
                <a:spcPct val="100000"/>
              </a:lnSpc>
              <a:spcBef>
                <a:spcPts val="0"/>
              </a:spcBef>
              <a:buNone/>
            </a:pPr>
            <a:r>
              <a:rPr lang="en-US" sz="1050" b="0" dirty="0">
                <a:solidFill>
                  <a:srgbClr val="000000"/>
                </a:solidFill>
                <a:latin typeface="Calibri" panose="020F0502020204030204" pitchFamily="34" charset="0"/>
              </a:rPr>
              <a:t>(</a:t>
            </a:r>
            <a:r>
              <a:rPr lang="en-US" sz="1050" b="0" dirty="0" err="1">
                <a:solidFill>
                  <a:srgbClr val="000000"/>
                </a:solidFill>
                <a:latin typeface="Calibri" panose="020F0502020204030204" pitchFamily="34" charset="0"/>
              </a:rPr>
              <a:t>i</a:t>
            </a:r>
            <a:r>
              <a:rPr lang="en-US" sz="1050" b="0" dirty="0">
                <a:solidFill>
                  <a:srgbClr val="000000"/>
                </a:solidFill>
                <a:latin typeface="Calibri" panose="020F0502020204030204" pitchFamily="34" charset="0"/>
              </a:rPr>
              <a:t>) Time stamp;</a:t>
            </a:r>
          </a:p>
          <a:p>
            <a:pPr marL="568325" indent="-168275">
              <a:lnSpc>
                <a:spcPct val="100000"/>
              </a:lnSpc>
              <a:spcBef>
                <a:spcPts val="0"/>
              </a:spcBef>
              <a:buNone/>
            </a:pPr>
            <a:r>
              <a:rPr lang="en-US" sz="1050" b="0" dirty="0">
                <a:solidFill>
                  <a:srgbClr val="000000"/>
                </a:solidFill>
                <a:latin typeface="Calibri" panose="020F0502020204030204" pitchFamily="34" charset="0"/>
              </a:rPr>
              <a:t>(ii) Phase-to-neutral voltage for each phase on the high side of the MPT;</a:t>
            </a:r>
          </a:p>
          <a:p>
            <a:pPr marL="568325" indent="-168275">
              <a:lnSpc>
                <a:spcPct val="100000"/>
              </a:lnSpc>
              <a:spcBef>
                <a:spcPts val="0"/>
              </a:spcBef>
              <a:buNone/>
            </a:pPr>
            <a:r>
              <a:rPr lang="en-US" sz="1050" b="0" dirty="0">
                <a:solidFill>
                  <a:srgbClr val="000000"/>
                </a:solidFill>
                <a:latin typeface="Calibri" panose="020F0502020204030204" pitchFamily="34" charset="0"/>
              </a:rPr>
              <a:t>(iii) Each phase current and the residual or neutral current on the high side of the MPT;</a:t>
            </a:r>
          </a:p>
          <a:p>
            <a:pPr marL="568325" indent="-168275">
              <a:lnSpc>
                <a:spcPct val="100000"/>
              </a:lnSpc>
              <a:spcBef>
                <a:spcPts val="0"/>
              </a:spcBef>
              <a:buNone/>
            </a:pPr>
            <a:r>
              <a:rPr lang="en-US" sz="1050" b="0" dirty="0">
                <a:solidFill>
                  <a:srgbClr val="000000"/>
                </a:solidFill>
                <a:latin typeface="Calibri" panose="020F0502020204030204" pitchFamily="34" charset="0"/>
              </a:rPr>
              <a:t>(iv) If applicable, active and reactive power on the high side of the MPT;</a:t>
            </a:r>
          </a:p>
          <a:p>
            <a:pPr marL="568325" indent="-168275">
              <a:lnSpc>
                <a:spcPct val="100000"/>
              </a:lnSpc>
              <a:spcBef>
                <a:spcPts val="0"/>
              </a:spcBef>
              <a:buNone/>
            </a:pPr>
            <a:r>
              <a:rPr lang="en-US" sz="1050" b="0" dirty="0">
                <a:solidFill>
                  <a:srgbClr val="000000"/>
                </a:solidFill>
                <a:latin typeface="Calibri" panose="020F0502020204030204" pitchFamily="34" charset="0"/>
              </a:rPr>
              <a:t>(v) If applicable, frequency and rate-of-change-of-frequency (</a:t>
            </a:r>
            <a:r>
              <a:rPr lang="en-US" sz="1050" b="0" dirty="0" err="1">
                <a:solidFill>
                  <a:srgbClr val="000000"/>
                </a:solidFill>
                <a:latin typeface="Calibri" panose="020F0502020204030204" pitchFamily="34" charset="0"/>
              </a:rPr>
              <a:t>df</a:t>
            </a:r>
            <a:r>
              <a:rPr lang="en-US" sz="1050" b="0" dirty="0">
                <a:solidFill>
                  <a:srgbClr val="000000"/>
                </a:solidFill>
                <a:latin typeface="Calibri" panose="020F0502020204030204" pitchFamily="34" charset="0"/>
              </a:rPr>
              <a:t>/dt) data for at least one generator-interconnected bus measurement; and</a:t>
            </a:r>
          </a:p>
          <a:p>
            <a:pPr marL="568325" indent="-168275">
              <a:lnSpc>
                <a:spcPct val="100000"/>
              </a:lnSpc>
              <a:spcBef>
                <a:spcPts val="0"/>
              </a:spcBef>
              <a:buNone/>
            </a:pPr>
            <a:r>
              <a:rPr lang="en-US" sz="1050" b="0" dirty="0">
                <a:solidFill>
                  <a:srgbClr val="000000"/>
                </a:solidFill>
                <a:latin typeface="Calibri" panose="020F0502020204030204" pitchFamily="34" charset="0"/>
              </a:rPr>
              <a:t>(vi) If applicable, dynamic reactive device input/output such as voltage, current, and frequency.</a:t>
            </a:r>
          </a:p>
          <a:p>
            <a:pPr marL="568325" indent="-168275">
              <a:lnSpc>
                <a:spcPct val="100000"/>
              </a:lnSpc>
              <a:spcBef>
                <a:spcPts val="0"/>
              </a:spcBef>
              <a:buNone/>
            </a:pPr>
            <a:r>
              <a:rPr lang="en-US" sz="1050" b="0" dirty="0">
                <a:solidFill>
                  <a:srgbClr val="000000"/>
                </a:solidFill>
                <a:latin typeface="Calibri" panose="020F0502020204030204" pitchFamily="34" charset="0"/>
              </a:rPr>
              <a:t>(vii) Applicable binary status.</a:t>
            </a:r>
          </a:p>
          <a:p>
            <a:endParaRPr lang="en-US" sz="1800" b="0" dirty="0">
              <a:solidFill>
                <a:srgbClr val="000000"/>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773EDC44-6D93-259D-3E69-B763CAF44D13}"/>
              </a:ext>
            </a:extLst>
          </p:cNvPr>
          <p:cNvGraphicFramePr/>
          <p:nvPr>
            <p:extLst>
              <p:ext uri="{D42A27DB-BD31-4B8C-83A1-F6EECF244321}">
                <p14:modId xmlns:p14="http://schemas.microsoft.com/office/powerpoint/2010/main" val="1693796243"/>
              </p:ext>
            </p:extLst>
          </p:nvPr>
        </p:nvGraphicFramePr>
        <p:xfrm>
          <a:off x="348772" y="4270829"/>
          <a:ext cx="11474841" cy="1355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62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D5E54-38B0-D4E4-F940-7697F921B02C}"/>
              </a:ext>
            </a:extLst>
          </p:cNvPr>
          <p:cNvSpPr>
            <a:spLocks noGrp="1"/>
          </p:cNvSpPr>
          <p:nvPr>
            <p:ph sz="half" idx="2"/>
          </p:nvPr>
        </p:nvSpPr>
        <p:spPr>
          <a:xfrm>
            <a:off x="6161265" y="1016042"/>
            <a:ext cx="5407695" cy="4721140"/>
          </a:xfrm>
        </p:spPr>
        <p:txBody>
          <a:bodyPr/>
          <a:lstStyle/>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D0D0654-05AB-5A6E-F045-63ABA09BA7AF}"/>
              </a:ext>
            </a:extLst>
          </p:cNvPr>
          <p:cNvSpPr>
            <a:spLocks noGrp="1"/>
          </p:cNvSpPr>
          <p:nvPr>
            <p:ph type="sldNum" sz="quarter" idx="12"/>
          </p:nvPr>
        </p:nvSpPr>
        <p:spPr/>
        <p:txBody>
          <a:bodyPr/>
          <a:lstStyle/>
          <a:p>
            <a:fld id="{C44477C9-3403-405D-862C-A60A11648DCE}" type="slidenum">
              <a:rPr lang="en-US" smtClean="0"/>
              <a:t>6</a:t>
            </a:fld>
            <a:endParaRPr lang="en-US"/>
          </a:p>
        </p:txBody>
      </p:sp>
      <p:sp>
        <p:nvSpPr>
          <p:cNvPr id="5" name="Footer Placeholder 4">
            <a:extLst>
              <a:ext uri="{FF2B5EF4-FFF2-40B4-BE49-F238E27FC236}">
                <a16:creationId xmlns:a16="http://schemas.microsoft.com/office/drawing/2014/main" id="{33A9DD32-B7AA-659C-1817-2DAAF144FC84}"/>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1885883B-6AC6-CF99-9261-4EF0BDE6100E}"/>
              </a:ext>
            </a:extLst>
          </p:cNvPr>
          <p:cNvSpPr>
            <a:spLocks noGrp="1"/>
          </p:cNvSpPr>
          <p:nvPr>
            <p:ph type="title"/>
          </p:nvPr>
        </p:nvSpPr>
        <p:spPr/>
        <p:txBody>
          <a:bodyPr/>
          <a:lstStyle/>
          <a:p>
            <a:r>
              <a:rPr lang="en-US" dirty="0"/>
              <a:t>R3 Digital Fault Recording Data Specifications</a:t>
            </a:r>
          </a:p>
        </p:txBody>
      </p:sp>
      <p:graphicFrame>
        <p:nvGraphicFramePr>
          <p:cNvPr id="7" name="Content Placeholder 6">
            <a:extLst>
              <a:ext uri="{FF2B5EF4-FFF2-40B4-BE49-F238E27FC236}">
                <a16:creationId xmlns:a16="http://schemas.microsoft.com/office/drawing/2014/main" id="{ED2A4D9D-D5B6-1A86-BFE2-609E01C58A38}"/>
              </a:ext>
            </a:extLst>
          </p:cNvPr>
          <p:cNvGraphicFramePr>
            <a:graphicFrameLocks noGrp="1"/>
          </p:cNvGraphicFramePr>
          <p:nvPr>
            <p:ph sz="half" idx="1"/>
            <p:extLst>
              <p:ext uri="{D42A27DB-BD31-4B8C-83A1-F6EECF244321}">
                <p14:modId xmlns:p14="http://schemas.microsoft.com/office/powerpoint/2010/main" val="3670159175"/>
              </p:ext>
            </p:extLst>
          </p:nvPr>
        </p:nvGraphicFramePr>
        <p:xfrm>
          <a:off x="838200" y="1016668"/>
          <a:ext cx="10730760" cy="472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77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76BA-0EE5-5EC4-3296-5ED60313786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0D6F68A-2E5F-CE6D-D937-4F3198534D81}"/>
              </a:ext>
            </a:extLst>
          </p:cNvPr>
          <p:cNvGraphicFramePr/>
          <p:nvPr>
            <p:extLst>
              <p:ext uri="{D42A27DB-BD31-4B8C-83A1-F6EECF244321}">
                <p14:modId xmlns:p14="http://schemas.microsoft.com/office/powerpoint/2010/main" val="39767372"/>
              </p:ext>
            </p:extLst>
          </p:nvPr>
        </p:nvGraphicFramePr>
        <p:xfrm>
          <a:off x="233169" y="4742707"/>
          <a:ext cx="11335791" cy="1111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63FDBC4A-ED84-CE4C-F02D-28F957EE595C}"/>
              </a:ext>
            </a:extLst>
          </p:cNvPr>
          <p:cNvSpPr>
            <a:spLocks noGrp="1"/>
          </p:cNvSpPr>
          <p:nvPr>
            <p:ph sz="half" idx="2"/>
          </p:nvPr>
        </p:nvSpPr>
        <p:spPr>
          <a:xfrm>
            <a:off x="6161265" y="1016042"/>
            <a:ext cx="5407695" cy="3714613"/>
          </a:xfrm>
        </p:spPr>
        <p:txBody>
          <a:bodyPr/>
          <a:lstStyle/>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F6E6BE4-CD95-8233-7378-B622699A9BE8}"/>
              </a:ext>
            </a:extLst>
          </p:cNvPr>
          <p:cNvSpPr>
            <a:spLocks noGrp="1"/>
          </p:cNvSpPr>
          <p:nvPr>
            <p:ph type="sldNum" sz="quarter" idx="12"/>
          </p:nvPr>
        </p:nvSpPr>
        <p:spPr/>
        <p:txBody>
          <a:bodyPr/>
          <a:lstStyle/>
          <a:p>
            <a:fld id="{C44477C9-3403-405D-862C-A60A11648DCE}" type="slidenum">
              <a:rPr lang="en-US" smtClean="0"/>
              <a:t>7</a:t>
            </a:fld>
            <a:endParaRPr lang="en-US"/>
          </a:p>
        </p:txBody>
      </p:sp>
      <p:sp>
        <p:nvSpPr>
          <p:cNvPr id="5" name="Footer Placeholder 4">
            <a:extLst>
              <a:ext uri="{FF2B5EF4-FFF2-40B4-BE49-F238E27FC236}">
                <a16:creationId xmlns:a16="http://schemas.microsoft.com/office/drawing/2014/main" id="{2770B332-74E8-CDD4-6AD3-A9111E7EF807}"/>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2BBAAB35-C11B-50B9-F478-D9952EDEAA38}"/>
              </a:ext>
            </a:extLst>
          </p:cNvPr>
          <p:cNvSpPr>
            <a:spLocks noGrp="1"/>
          </p:cNvSpPr>
          <p:nvPr>
            <p:ph type="title"/>
          </p:nvPr>
        </p:nvSpPr>
        <p:spPr/>
        <p:txBody>
          <a:bodyPr/>
          <a:lstStyle/>
          <a:p>
            <a:r>
              <a:rPr lang="en-US" dirty="0"/>
              <a:t>R3 Digital Fault Recording Data Specifications</a:t>
            </a:r>
          </a:p>
        </p:txBody>
      </p:sp>
      <p:graphicFrame>
        <p:nvGraphicFramePr>
          <p:cNvPr id="13" name="Table 12">
            <a:extLst>
              <a:ext uri="{FF2B5EF4-FFF2-40B4-BE49-F238E27FC236}">
                <a16:creationId xmlns:a16="http://schemas.microsoft.com/office/drawing/2014/main" id="{A2958CDA-2D9B-647B-A351-DD21242840E5}"/>
              </a:ext>
            </a:extLst>
          </p:cNvPr>
          <p:cNvGraphicFramePr>
            <a:graphicFrameLocks noGrp="1"/>
          </p:cNvGraphicFramePr>
          <p:nvPr>
            <p:extLst>
              <p:ext uri="{D42A27DB-BD31-4B8C-83A1-F6EECF244321}">
                <p14:modId xmlns:p14="http://schemas.microsoft.com/office/powerpoint/2010/main" val="1190482036"/>
              </p:ext>
            </p:extLst>
          </p:nvPr>
        </p:nvGraphicFramePr>
        <p:xfrm>
          <a:off x="233680" y="1341120"/>
          <a:ext cx="6224894" cy="3057338"/>
        </p:xfrm>
        <a:graphic>
          <a:graphicData uri="http://schemas.openxmlformats.org/drawingml/2006/table">
            <a:tbl>
              <a:tblPr firstRow="1">
                <a:tableStyleId>{5C22544A-7EE6-4342-B048-85BDC9FD1C3A}</a:tableStyleId>
              </a:tblPr>
              <a:tblGrid>
                <a:gridCol w="782228">
                  <a:extLst>
                    <a:ext uri="{9D8B030D-6E8A-4147-A177-3AD203B41FA5}">
                      <a16:colId xmlns:a16="http://schemas.microsoft.com/office/drawing/2014/main" val="4162096563"/>
                    </a:ext>
                  </a:extLst>
                </a:gridCol>
                <a:gridCol w="3024606">
                  <a:extLst>
                    <a:ext uri="{9D8B030D-6E8A-4147-A177-3AD203B41FA5}">
                      <a16:colId xmlns:a16="http://schemas.microsoft.com/office/drawing/2014/main" val="1478079578"/>
                    </a:ext>
                  </a:extLst>
                </a:gridCol>
                <a:gridCol w="617656">
                  <a:extLst>
                    <a:ext uri="{9D8B030D-6E8A-4147-A177-3AD203B41FA5}">
                      <a16:colId xmlns:a16="http://schemas.microsoft.com/office/drawing/2014/main" val="1436696324"/>
                    </a:ext>
                  </a:extLst>
                </a:gridCol>
                <a:gridCol w="441183">
                  <a:extLst>
                    <a:ext uri="{9D8B030D-6E8A-4147-A177-3AD203B41FA5}">
                      <a16:colId xmlns:a16="http://schemas.microsoft.com/office/drawing/2014/main" val="1675640611"/>
                    </a:ext>
                  </a:extLst>
                </a:gridCol>
                <a:gridCol w="670598">
                  <a:extLst>
                    <a:ext uri="{9D8B030D-6E8A-4147-A177-3AD203B41FA5}">
                      <a16:colId xmlns:a16="http://schemas.microsoft.com/office/drawing/2014/main" val="2573753688"/>
                    </a:ext>
                  </a:extLst>
                </a:gridCol>
                <a:gridCol w="688623">
                  <a:extLst>
                    <a:ext uri="{9D8B030D-6E8A-4147-A177-3AD203B41FA5}">
                      <a16:colId xmlns:a16="http://schemas.microsoft.com/office/drawing/2014/main" val="490489229"/>
                    </a:ext>
                  </a:extLst>
                </a:gridCol>
              </a:tblGrid>
              <a:tr h="359076">
                <a:tc>
                  <a:txBody>
                    <a:bodyPr/>
                    <a:lstStyle/>
                    <a:p>
                      <a:pPr algn="ctr" fontAlgn="ctr"/>
                      <a:r>
                        <a:rPr lang="en-US" sz="800" u="none" strike="noStrike" dirty="0">
                          <a:effectLst/>
                        </a:rPr>
                        <a:t>Provision Data Type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Measurement/Data Points (as applicable)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Recording Rate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Retention</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a:effectLst/>
                        </a:rPr>
                        <a:t>Duration</a:t>
                      </a:r>
                      <a:endParaRPr lang="en-US" sz="800" b="1" i="0" u="none" strike="noStrike">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Measurement (as</a:t>
                      </a:r>
                      <a:br>
                        <a:rPr lang="en-US" sz="800" u="none" strike="noStrike" dirty="0">
                          <a:effectLst/>
                        </a:rPr>
                      </a:br>
                      <a:r>
                        <a:rPr lang="en-US" sz="800" u="none" strike="noStrike" dirty="0">
                          <a:effectLst/>
                        </a:rPr>
                        <a:t>applicable)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extLst>
                  <a:ext uri="{0D108BD9-81ED-4DB2-BD59-A6C34878D82A}">
                    <a16:rowId xmlns:a16="http://schemas.microsoft.com/office/drawing/2014/main" val="560881533"/>
                  </a:ext>
                </a:extLst>
              </a:tr>
              <a:tr h="2688219">
                <a:tc>
                  <a:txBody>
                    <a:bodyPr/>
                    <a:lstStyle/>
                    <a:p>
                      <a:pPr algn="ctr" fontAlgn="ctr"/>
                      <a:r>
                        <a:rPr lang="en-US" sz="1000" u="none" strike="noStrike" dirty="0">
                          <a:effectLst/>
                        </a:rPr>
                        <a:t>Digital fault recording</a:t>
                      </a:r>
                      <a:br>
                        <a:rPr lang="en-US" sz="1000" u="none" strike="noStrike" dirty="0">
                          <a:effectLst/>
                        </a:rPr>
                      </a:br>
                      <a:r>
                        <a:rPr lang="en-US" sz="1000" u="none" strike="noStrike" dirty="0">
                          <a:effectLst/>
                        </a:rPr>
                        <a:t>(DFR) data</a:t>
                      </a:r>
                      <a:br>
                        <a:rPr lang="en-US" sz="1000" u="none" strike="noStrike" dirty="0">
                          <a:effectLst/>
                        </a:rPr>
                      </a:br>
                      <a:r>
                        <a:rPr lang="en-US" sz="1000" u="none" strike="noStrike" dirty="0">
                          <a:effectLst/>
                        </a:rPr>
                        <a:t>(COMTRADE format and</a:t>
                      </a:r>
                      <a:br>
                        <a:rPr lang="en-US" sz="1000" u="none" strike="noStrike" dirty="0">
                          <a:effectLst/>
                        </a:rPr>
                      </a:br>
                      <a:r>
                        <a:rPr lang="en-US" sz="1000" u="none" strike="noStrike" dirty="0">
                          <a:effectLst/>
                        </a:rPr>
                        <a:t>tabular log file)</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l" fontAlgn="ctr"/>
                      <a:r>
                        <a:rPr lang="en-US" sz="1000" u="none" strike="noStrike" dirty="0">
                          <a:effectLst/>
                        </a:rPr>
                        <a:t>This data shall be captured for at least the plant-level (e.g., at the point of measurement) response to BPS events. It is typically high resolution (kHz) point-on-wave data (transient) and triggered based on configured settings. Data points shall include:</a:t>
                      </a:r>
                    </a:p>
                    <a:p>
                      <a:pPr algn="l" fontAlgn="ctr"/>
                      <a:br>
                        <a:rPr lang="en-US" sz="1000" u="none" strike="noStrike" dirty="0">
                          <a:effectLst/>
                        </a:rPr>
                      </a:br>
                      <a:r>
                        <a:rPr lang="en-US" sz="1000" u="none" strike="noStrike" dirty="0">
                          <a:effectLst/>
                        </a:rPr>
                        <a:t>- Time stamp</a:t>
                      </a:r>
                      <a:br>
                        <a:rPr lang="en-US" sz="1000" u="none" strike="noStrike" dirty="0">
                          <a:effectLst/>
                        </a:rPr>
                      </a:br>
                      <a:r>
                        <a:rPr lang="en-US" sz="1000" u="none" strike="noStrike" dirty="0">
                          <a:effectLst/>
                        </a:rPr>
                        <a:t>- Phase-to-ground voltage for each phase</a:t>
                      </a:r>
                      <a:br>
                        <a:rPr lang="en-US" sz="1000" u="none" strike="noStrike" dirty="0">
                          <a:effectLst/>
                        </a:rPr>
                      </a:br>
                      <a:r>
                        <a:rPr lang="en-US" sz="1000" u="none" strike="noStrike" dirty="0">
                          <a:effectLst/>
                        </a:rPr>
                        <a:t>- Bus frequency (as measured/calculated by the recording device)</a:t>
                      </a:r>
                      <a:br>
                        <a:rPr lang="en-US" sz="1000" u="none" strike="noStrike" dirty="0">
                          <a:effectLst/>
                        </a:rPr>
                      </a:br>
                      <a:r>
                        <a:rPr lang="en-US" sz="1000" u="none" strike="noStrike" dirty="0">
                          <a:effectLst/>
                        </a:rPr>
                        <a:t>- Each phase current and residual or neutral current</a:t>
                      </a:r>
                      <a:br>
                        <a:rPr lang="en-US" sz="1000" u="none" strike="noStrike" dirty="0">
                          <a:effectLst/>
                        </a:rPr>
                      </a:br>
                      <a:r>
                        <a:rPr lang="en-US" sz="1000" u="none" strike="noStrike" dirty="0">
                          <a:effectLst/>
                        </a:rPr>
                        <a:t>- Calculated active and reactive power output</a:t>
                      </a:r>
                      <a:br>
                        <a:rPr lang="en-US" sz="1000" u="none" strike="noStrike" dirty="0">
                          <a:effectLst/>
                        </a:rPr>
                      </a:br>
                      <a:r>
                        <a:rPr lang="en-US" sz="1000" u="none" strike="noStrike" dirty="0">
                          <a:effectLst/>
                        </a:rPr>
                        <a:t>- If applicable, dynamic reactive device voltage, frequency, current, and power output</a:t>
                      </a:r>
                      <a:br>
                        <a:rPr lang="en-US" sz="1000" u="none" strike="noStrike" dirty="0">
                          <a:effectLst/>
                        </a:rPr>
                      </a:br>
                      <a:r>
                        <a:rPr lang="en-US" sz="1000" u="none" strike="noStrike" dirty="0">
                          <a:effectLst/>
                        </a:rPr>
                        <a:t>- Applicable binary status</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 </a:t>
                      </a:r>
                      <a:r>
                        <a:rPr lang="en-US" sz="1000" b="1" u="sng" strike="noStrike" dirty="0">
                          <a:effectLst/>
                        </a:rPr>
                        <a:t>128</a:t>
                      </a:r>
                      <a:br>
                        <a:rPr lang="en-US" sz="1000" b="1" u="sng" strike="noStrike" dirty="0">
                          <a:effectLst/>
                        </a:rPr>
                      </a:br>
                      <a:r>
                        <a:rPr lang="en-US" sz="1000" b="1" u="sng" strike="noStrike" dirty="0">
                          <a:effectLst/>
                        </a:rPr>
                        <a:t>samples per</a:t>
                      </a:r>
                      <a:br>
                        <a:rPr lang="en-US" sz="1000" b="1" u="sng" strike="noStrike" dirty="0">
                          <a:effectLst/>
                        </a:rPr>
                      </a:br>
                      <a:r>
                        <a:rPr lang="en-US" sz="1000" b="1" u="sng" strike="noStrike" dirty="0">
                          <a:effectLst/>
                        </a:rPr>
                        <a:t>cycle</a:t>
                      </a:r>
                      <a:r>
                        <a:rPr lang="en-US" sz="1000" u="none" strike="noStrike" dirty="0">
                          <a:effectLst/>
                        </a:rPr>
                        <a:t>,</a:t>
                      </a:r>
                      <a:br>
                        <a:rPr lang="en-US" sz="1000" u="none" strike="noStrike" dirty="0">
                          <a:effectLst/>
                        </a:rPr>
                      </a:br>
                      <a:r>
                        <a:rPr lang="en-US" sz="1000" u="none" strike="noStrike" dirty="0">
                          <a:effectLst/>
                        </a:rPr>
                        <a:t>triggered</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90 days</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b="1" u="sng" strike="noStrike" dirty="0">
                          <a:effectLst/>
                        </a:rPr>
                        <a:t>5 s </a:t>
                      </a:r>
                      <a:r>
                        <a:rPr lang="en-US" sz="1000" u="none" strike="noStrike" dirty="0">
                          <a:effectLst/>
                        </a:rPr>
                        <a:t>COMTRADE data, (split between pre-fault and post-fault data needs to be mutually agreed upon with the TS owner/TS operator)</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Subclause 4.4,</a:t>
                      </a:r>
                      <a:br>
                        <a:rPr lang="en-US" sz="1000" u="none" strike="noStrike" dirty="0">
                          <a:effectLst/>
                        </a:rPr>
                      </a:br>
                      <a:r>
                        <a:rPr lang="en-US" sz="1000" u="none" strike="noStrike" dirty="0">
                          <a:effectLst/>
                        </a:rPr>
                        <a:t>Table 2</a:t>
                      </a:r>
                      <a:endParaRPr lang="en-US" sz="1000" b="0" i="0" u="none" strike="noStrike" dirty="0">
                        <a:solidFill>
                          <a:srgbClr val="000000"/>
                        </a:solidFill>
                        <a:effectLst/>
                        <a:latin typeface="Calibri" panose="020F0502020204030204" pitchFamily="34" charset="0"/>
                      </a:endParaRPr>
                    </a:p>
                  </a:txBody>
                  <a:tcPr marL="3359" marR="3359" marT="3359" marB="0" anchor="ctr"/>
                </a:tc>
                <a:extLst>
                  <a:ext uri="{0D108BD9-81ED-4DB2-BD59-A6C34878D82A}">
                    <a16:rowId xmlns:a16="http://schemas.microsoft.com/office/drawing/2014/main" val="3610563256"/>
                  </a:ext>
                </a:extLst>
              </a:tr>
            </a:tbl>
          </a:graphicData>
        </a:graphic>
      </p:graphicFrame>
      <p:sp>
        <p:nvSpPr>
          <p:cNvPr id="16" name="Content Placeholder 1">
            <a:extLst>
              <a:ext uri="{FF2B5EF4-FFF2-40B4-BE49-F238E27FC236}">
                <a16:creationId xmlns:a16="http://schemas.microsoft.com/office/drawing/2014/main" id="{FB4D3E7E-3335-6D09-4EF8-A1E382485133}"/>
              </a:ext>
            </a:extLst>
          </p:cNvPr>
          <p:cNvSpPr txBox="1">
            <a:spLocks/>
          </p:cNvSpPr>
          <p:nvPr/>
        </p:nvSpPr>
        <p:spPr bwMode="auto">
          <a:xfrm>
            <a:off x="6458574" y="863448"/>
            <a:ext cx="5407695" cy="353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914400" indent="-914400">
              <a:lnSpc>
                <a:spcPct val="100000"/>
              </a:lnSpc>
              <a:spcBef>
                <a:spcPts val="0"/>
              </a:spcBef>
              <a:buNone/>
            </a:pPr>
            <a:r>
              <a:rPr lang="en-US" sz="1400" b="0" dirty="0">
                <a:solidFill>
                  <a:srgbClr val="000000"/>
                </a:solidFill>
              </a:rPr>
              <a:t>6.1.4.1.2 Fault Recording Data and Triggering Requirements</a:t>
            </a:r>
          </a:p>
          <a:p>
            <a:pPr>
              <a:lnSpc>
                <a:spcPct val="100000"/>
              </a:lnSpc>
              <a:spcBef>
                <a:spcPts val="0"/>
              </a:spcBef>
              <a:buNone/>
            </a:pPr>
            <a:r>
              <a:rPr lang="en-US" sz="1200" b="0" dirty="0">
                <a:solidFill>
                  <a:srgbClr val="000000"/>
                </a:solidFill>
              </a:rPr>
              <a:t>(3) Fault recording equipment shall meet the following requirements for a Generation Resource or ESR as described in paragraph (1) above:</a:t>
            </a:r>
          </a:p>
          <a:p>
            <a:pPr marL="400050" indent="-169863">
              <a:lnSpc>
                <a:spcPct val="100000"/>
              </a:lnSpc>
              <a:spcBef>
                <a:spcPts val="0"/>
              </a:spcBef>
              <a:buNone/>
            </a:pPr>
            <a:r>
              <a:rPr lang="en-US" sz="1100" b="0" dirty="0">
                <a:solidFill>
                  <a:srgbClr val="000000"/>
                </a:solidFill>
              </a:rPr>
              <a:t>(a) Have either continuous data recording or triggering for at least the following:</a:t>
            </a:r>
          </a:p>
          <a:p>
            <a:pPr marL="568325" indent="-169863">
              <a:lnSpc>
                <a:spcPct val="100000"/>
              </a:lnSpc>
              <a:spcBef>
                <a:spcPts val="0"/>
              </a:spcBef>
              <a:buNone/>
            </a:pPr>
            <a:r>
              <a:rPr lang="en-US" sz="1000" b="0" dirty="0">
                <a:solidFill>
                  <a:srgbClr val="000000"/>
                </a:solidFill>
              </a:rPr>
              <a:t>(</a:t>
            </a:r>
            <a:r>
              <a:rPr lang="en-US" sz="1000" b="0" dirty="0" err="1">
                <a:solidFill>
                  <a:srgbClr val="000000"/>
                </a:solidFill>
              </a:rPr>
              <a:t>i</a:t>
            </a:r>
            <a:r>
              <a:rPr lang="en-US" sz="1000" b="0" dirty="0">
                <a:solidFill>
                  <a:srgbClr val="000000"/>
                </a:solidFill>
              </a:rPr>
              <a:t>) High-side of the MPT fault recording triggers and, if applicable, any dynamic reactive device FR triggers:</a:t>
            </a:r>
          </a:p>
          <a:p>
            <a:pPr marL="746125" indent="-169863">
              <a:lnSpc>
                <a:spcPct val="100000"/>
              </a:lnSpc>
              <a:spcBef>
                <a:spcPts val="0"/>
              </a:spcBef>
              <a:buNone/>
            </a:pPr>
            <a:r>
              <a:rPr lang="en-US" sz="900" b="0" dirty="0">
                <a:solidFill>
                  <a:srgbClr val="000000"/>
                </a:solidFill>
              </a:rPr>
              <a:t>(A) Neutral (residual) overcurrent of 0.20 per unit (</a:t>
            </a:r>
            <a:r>
              <a:rPr lang="en-US" sz="900" b="0" dirty="0" err="1">
                <a:solidFill>
                  <a:srgbClr val="000000"/>
                </a:solidFill>
              </a:rPr>
              <a:t>p.u</a:t>
            </a:r>
            <a:r>
              <a:rPr lang="en-US" sz="900" b="0" dirty="0">
                <a:solidFill>
                  <a:srgbClr val="000000"/>
                </a:solidFill>
              </a:rPr>
              <a:t>.) or less of rated current transformer secondary current;</a:t>
            </a:r>
          </a:p>
          <a:p>
            <a:pPr marL="746125" indent="-169863">
              <a:lnSpc>
                <a:spcPct val="100000"/>
              </a:lnSpc>
              <a:spcBef>
                <a:spcPts val="0"/>
              </a:spcBef>
              <a:buNone/>
            </a:pPr>
            <a:r>
              <a:rPr lang="en-US" sz="900" b="0" dirty="0">
                <a:solidFill>
                  <a:srgbClr val="000000"/>
                </a:solidFill>
              </a:rPr>
              <a:t>(B) Any phase under-voltage between 0.85 </a:t>
            </a:r>
            <a:r>
              <a:rPr lang="en-US" sz="900" b="0" dirty="0" err="1">
                <a:solidFill>
                  <a:srgbClr val="000000"/>
                </a:solidFill>
              </a:rPr>
              <a:t>p.u</a:t>
            </a:r>
            <a:r>
              <a:rPr lang="en-US" sz="900" b="0" dirty="0">
                <a:solidFill>
                  <a:srgbClr val="000000"/>
                </a:solidFill>
              </a:rPr>
              <a:t>. and 0.90 </a:t>
            </a:r>
            <a:r>
              <a:rPr lang="en-US" sz="900" b="0" dirty="0" err="1">
                <a:solidFill>
                  <a:srgbClr val="000000"/>
                </a:solidFill>
              </a:rPr>
              <a:t>p.u</a:t>
            </a:r>
            <a:r>
              <a:rPr lang="en-US" sz="900" b="0" dirty="0">
                <a:solidFill>
                  <a:srgbClr val="000000"/>
                </a:solidFill>
              </a:rPr>
              <a:t>., or</a:t>
            </a:r>
          </a:p>
          <a:p>
            <a:pPr marL="746125" indent="-169863">
              <a:lnSpc>
                <a:spcPct val="100000"/>
              </a:lnSpc>
              <a:spcBef>
                <a:spcPts val="0"/>
              </a:spcBef>
              <a:buNone/>
            </a:pPr>
            <a:r>
              <a:rPr lang="en-US" sz="800" b="0" dirty="0">
                <a:solidFill>
                  <a:srgbClr val="000000"/>
                </a:solidFill>
              </a:rPr>
              <a:t>(1) Any phase overcurrent above 1.05 </a:t>
            </a:r>
            <a:r>
              <a:rPr lang="en-US" sz="800" b="0" dirty="0" err="1">
                <a:solidFill>
                  <a:srgbClr val="000000"/>
                </a:solidFill>
              </a:rPr>
              <a:t>p.u</a:t>
            </a:r>
            <a:r>
              <a:rPr lang="en-US" sz="800" b="0" dirty="0">
                <a:solidFill>
                  <a:srgbClr val="000000"/>
                </a:solidFill>
              </a:rPr>
              <a:t>. of the maximum emergency current rating, or</a:t>
            </a:r>
          </a:p>
          <a:p>
            <a:pPr marL="746125" indent="-169863">
              <a:lnSpc>
                <a:spcPct val="100000"/>
              </a:lnSpc>
              <a:spcBef>
                <a:spcPts val="0"/>
              </a:spcBef>
              <a:buNone/>
            </a:pPr>
            <a:r>
              <a:rPr lang="en-US" sz="800" b="0" dirty="0">
                <a:solidFill>
                  <a:srgbClr val="000000"/>
                </a:solidFill>
              </a:rPr>
              <a:t>(2) Protective relay tripping for all protection groups;</a:t>
            </a:r>
          </a:p>
          <a:p>
            <a:pPr marL="746125" indent="-169863">
              <a:lnSpc>
                <a:spcPct val="100000"/>
              </a:lnSpc>
              <a:spcBef>
                <a:spcPts val="0"/>
              </a:spcBef>
              <a:buNone/>
            </a:pPr>
            <a:r>
              <a:rPr lang="en-US" sz="900" b="0" dirty="0">
                <a:solidFill>
                  <a:srgbClr val="000000"/>
                </a:solidFill>
              </a:rPr>
              <a:t>(C) Any phase over-voltage greater that 1.10 </a:t>
            </a:r>
            <a:r>
              <a:rPr lang="en-US" sz="900" b="0" dirty="0" err="1">
                <a:solidFill>
                  <a:srgbClr val="000000"/>
                </a:solidFill>
              </a:rPr>
              <a:t>p.u</a:t>
            </a:r>
            <a:r>
              <a:rPr lang="en-US" sz="900" b="0" dirty="0">
                <a:solidFill>
                  <a:srgbClr val="000000"/>
                </a:solidFill>
              </a:rPr>
              <a:t>.;</a:t>
            </a:r>
          </a:p>
          <a:p>
            <a:pPr marL="746125" indent="-169863">
              <a:lnSpc>
                <a:spcPct val="100000"/>
              </a:lnSpc>
              <a:spcBef>
                <a:spcPts val="0"/>
              </a:spcBef>
              <a:buNone/>
            </a:pPr>
            <a:r>
              <a:rPr lang="en-US" sz="900" b="0" dirty="0">
                <a:solidFill>
                  <a:srgbClr val="000000"/>
                </a:solidFill>
              </a:rPr>
              <a:t>(D) Frequency below 59.5 Hz or above 60.5 Hz;</a:t>
            </a:r>
          </a:p>
          <a:p>
            <a:pPr marL="746125" indent="-169863">
              <a:lnSpc>
                <a:spcPct val="100000"/>
              </a:lnSpc>
              <a:spcBef>
                <a:spcPts val="0"/>
              </a:spcBef>
              <a:buNone/>
            </a:pPr>
            <a:r>
              <a:rPr lang="en-US" sz="900" b="0" dirty="0">
                <a:solidFill>
                  <a:srgbClr val="000000"/>
                </a:solidFill>
              </a:rPr>
              <a:t>(E) Frequency rate of change for low frequency of -0.08125 Hz/sec or high frequency of 0.125 Hz/sec;</a:t>
            </a:r>
          </a:p>
          <a:p>
            <a:pPr marL="400050" indent="-169863">
              <a:lnSpc>
                <a:spcPct val="100000"/>
              </a:lnSpc>
              <a:spcBef>
                <a:spcPts val="0"/>
              </a:spcBef>
              <a:buNone/>
            </a:pPr>
            <a:r>
              <a:rPr lang="en-US" sz="1100" b="0" i="0" dirty="0">
                <a:solidFill>
                  <a:srgbClr val="000000"/>
                </a:solidFill>
                <a:effectLst/>
              </a:rPr>
              <a:t>(b) Minimum recording rate of:</a:t>
            </a:r>
          </a:p>
          <a:p>
            <a:pPr marL="568325" indent="-169863">
              <a:lnSpc>
                <a:spcPct val="100000"/>
              </a:lnSpc>
              <a:spcBef>
                <a:spcPts val="0"/>
              </a:spcBef>
              <a:buNone/>
            </a:pPr>
            <a:r>
              <a:rPr lang="en-US" sz="1000" b="0" i="0" dirty="0">
                <a:solidFill>
                  <a:srgbClr val="000000"/>
                </a:solidFill>
                <a:effectLst/>
              </a:rPr>
              <a:t>(</a:t>
            </a:r>
            <a:r>
              <a:rPr lang="en-US" sz="1000" b="0" i="0" dirty="0" err="1">
                <a:solidFill>
                  <a:srgbClr val="000000"/>
                </a:solidFill>
                <a:effectLst/>
              </a:rPr>
              <a:t>i</a:t>
            </a:r>
            <a:r>
              <a:rPr lang="en-US" sz="1000" b="0" i="0" dirty="0">
                <a:solidFill>
                  <a:srgbClr val="000000"/>
                </a:solidFill>
                <a:effectLst/>
              </a:rPr>
              <a:t>) </a:t>
            </a:r>
            <a:r>
              <a:rPr lang="en-US" sz="1000" i="0" u="sng" dirty="0">
                <a:solidFill>
                  <a:srgbClr val="000000"/>
                </a:solidFill>
                <a:effectLst/>
              </a:rPr>
              <a:t>64 samples per cycle </a:t>
            </a:r>
            <a:r>
              <a:rPr lang="en-US" sz="1000" b="0" i="0" dirty="0">
                <a:solidFill>
                  <a:srgbClr val="000000"/>
                </a:solidFill>
                <a:effectLst/>
              </a:rPr>
              <a:t>for any Fault recording equipment installed on or replaced after June 1, 2024;</a:t>
            </a:r>
          </a:p>
          <a:p>
            <a:pPr marL="568325" indent="-169863">
              <a:lnSpc>
                <a:spcPct val="100000"/>
              </a:lnSpc>
              <a:spcBef>
                <a:spcPts val="0"/>
              </a:spcBef>
              <a:buNone/>
            </a:pPr>
            <a:r>
              <a:rPr lang="en-US" sz="1000" b="0" i="0" dirty="0">
                <a:solidFill>
                  <a:srgbClr val="000000"/>
                </a:solidFill>
                <a:effectLst/>
              </a:rPr>
              <a:t>(ii) </a:t>
            </a:r>
            <a:r>
              <a:rPr lang="en-US" sz="1000" i="0" u="sng" dirty="0">
                <a:solidFill>
                  <a:srgbClr val="000000"/>
                </a:solidFill>
                <a:effectLst/>
              </a:rPr>
              <a:t>16 samples per cycle </a:t>
            </a:r>
            <a:r>
              <a:rPr lang="en-US" sz="1000" b="0" i="0" dirty="0">
                <a:solidFill>
                  <a:srgbClr val="000000"/>
                </a:solidFill>
                <a:effectLst/>
              </a:rPr>
              <a:t>for any Fault recording equipment installed prior to June 1, 2024; and</a:t>
            </a:r>
          </a:p>
          <a:p>
            <a:pPr marL="400050" indent="-169863">
              <a:lnSpc>
                <a:spcPct val="100000"/>
              </a:lnSpc>
              <a:spcBef>
                <a:spcPts val="0"/>
              </a:spcBef>
              <a:buNone/>
            </a:pPr>
            <a:r>
              <a:rPr lang="en-US" sz="1100" b="0" i="0" dirty="0">
                <a:solidFill>
                  <a:srgbClr val="000000"/>
                </a:solidFill>
                <a:effectLst/>
              </a:rPr>
              <a:t>(c) A single record or multiple records that include pre-trigger record length of at least two cycles and a total record length of at least </a:t>
            </a:r>
            <a:r>
              <a:rPr lang="en-US" sz="1100" i="0" u="sng" dirty="0">
                <a:solidFill>
                  <a:srgbClr val="000000"/>
                </a:solidFill>
                <a:effectLst/>
              </a:rPr>
              <a:t>2 seconds</a:t>
            </a:r>
            <a:r>
              <a:rPr lang="en-US" sz="1100" b="0" i="0" dirty="0">
                <a:solidFill>
                  <a:srgbClr val="000000"/>
                </a:solidFill>
                <a:effectLst/>
              </a:rPr>
              <a:t> for the same trigger point.</a:t>
            </a:r>
          </a:p>
          <a:p>
            <a:pPr marL="400050" indent="-169863">
              <a:buNone/>
            </a:pPr>
            <a:endParaRPr lang="en-US" sz="1100" b="0" dirty="0">
              <a:solidFill>
                <a:srgbClr val="000000"/>
              </a:solidFill>
              <a:latin typeface="Calibri" panose="020F0502020204030204" pitchFamily="34" charset="0"/>
            </a:endParaRPr>
          </a:p>
          <a:p>
            <a:endParaRPr lang="en-US" sz="1800" b="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03FC3B4B-8B3A-6969-A0C5-B6C051ECB388}"/>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315709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2F5BE9D-63AB-C62D-AF36-DB175CDCE3A1}"/>
              </a:ext>
            </a:extLst>
          </p:cNvPr>
          <p:cNvGraphicFramePr>
            <a:graphicFrameLocks noGrp="1"/>
          </p:cNvGraphicFramePr>
          <p:nvPr>
            <p:ph sz="half" idx="1"/>
            <p:extLst>
              <p:ext uri="{D42A27DB-BD31-4B8C-83A1-F6EECF244321}">
                <p14:modId xmlns:p14="http://schemas.microsoft.com/office/powerpoint/2010/main" val="405608173"/>
              </p:ext>
            </p:extLst>
          </p:nvPr>
        </p:nvGraphicFramePr>
        <p:xfrm>
          <a:off x="838200" y="1016668"/>
          <a:ext cx="10738282"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048C2F5-06D9-BE40-2084-61111696B7A4}"/>
              </a:ext>
            </a:extLst>
          </p:cNvPr>
          <p:cNvSpPr>
            <a:spLocks noGrp="1"/>
          </p:cNvSpPr>
          <p:nvPr>
            <p:ph type="sldNum" sz="quarter" idx="12"/>
          </p:nvPr>
        </p:nvSpPr>
        <p:spPr/>
        <p:txBody>
          <a:bodyPr/>
          <a:lstStyle/>
          <a:p>
            <a:fld id="{C44477C9-3403-405D-862C-A60A11648DCE}" type="slidenum">
              <a:rPr lang="en-US" smtClean="0"/>
              <a:t>8</a:t>
            </a:fld>
            <a:endParaRPr lang="en-US"/>
          </a:p>
        </p:txBody>
      </p:sp>
      <p:sp>
        <p:nvSpPr>
          <p:cNvPr id="5" name="Footer Placeholder 4">
            <a:extLst>
              <a:ext uri="{FF2B5EF4-FFF2-40B4-BE49-F238E27FC236}">
                <a16:creationId xmlns:a16="http://schemas.microsoft.com/office/drawing/2014/main" id="{3FAEA7F9-0834-60E1-6D62-2CD9D9CEF527}"/>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2DDB920F-6B24-D258-158F-D3E6309A7B44}"/>
              </a:ext>
            </a:extLst>
          </p:cNvPr>
          <p:cNvSpPr>
            <a:spLocks noGrp="1"/>
          </p:cNvSpPr>
          <p:nvPr>
            <p:ph type="title"/>
          </p:nvPr>
        </p:nvSpPr>
        <p:spPr/>
        <p:txBody>
          <a:bodyPr/>
          <a:lstStyle/>
          <a:p>
            <a:r>
              <a:rPr lang="en-US" sz="2400" dirty="0"/>
              <a:t>R4 </a:t>
            </a:r>
            <a:r>
              <a:rPr lang="en-US" dirty="0"/>
              <a:t>&amp; R5</a:t>
            </a:r>
            <a:r>
              <a:rPr lang="en-US" sz="2400" dirty="0"/>
              <a:t> Dynamic Disturbance Recording Data</a:t>
            </a:r>
            <a:endParaRPr lang="en-US" dirty="0"/>
          </a:p>
        </p:txBody>
      </p:sp>
    </p:spTree>
    <p:extLst>
      <p:ext uri="{BB962C8B-B14F-4D97-AF65-F5344CB8AC3E}">
        <p14:creationId xmlns:p14="http://schemas.microsoft.com/office/powerpoint/2010/main" val="331345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68214-2424-3767-36C9-33B18DF44144}"/>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22159EF-2820-BF98-CEF2-44DA93A3FD4B}"/>
              </a:ext>
            </a:extLst>
          </p:cNvPr>
          <p:cNvGraphicFramePr/>
          <p:nvPr>
            <p:extLst>
              <p:ext uri="{D42A27DB-BD31-4B8C-83A1-F6EECF244321}">
                <p14:modId xmlns:p14="http://schemas.microsoft.com/office/powerpoint/2010/main" val="2999575534"/>
              </p:ext>
            </p:extLst>
          </p:nvPr>
        </p:nvGraphicFramePr>
        <p:xfrm>
          <a:off x="618425" y="4766051"/>
          <a:ext cx="11217250" cy="1146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0EEE1C6F-DEB1-CF8C-382A-A9C4D31898C9}"/>
              </a:ext>
            </a:extLst>
          </p:cNvPr>
          <p:cNvGraphicFramePr>
            <a:graphicFrameLocks noGrp="1"/>
          </p:cNvGraphicFramePr>
          <p:nvPr>
            <p:ph sz="half" idx="2"/>
            <p:extLst>
              <p:ext uri="{D42A27DB-BD31-4B8C-83A1-F6EECF244321}">
                <p14:modId xmlns:p14="http://schemas.microsoft.com/office/powerpoint/2010/main" val="1471199462"/>
              </p:ext>
            </p:extLst>
          </p:nvPr>
        </p:nvGraphicFramePr>
        <p:xfrm>
          <a:off x="612646" y="1309703"/>
          <a:ext cx="5972637" cy="3313162"/>
        </p:xfrm>
        <a:graphic>
          <a:graphicData uri="http://schemas.openxmlformats.org/drawingml/2006/table">
            <a:tbl>
              <a:tblPr firstRow="1">
                <a:tableStyleId>{5C22544A-7EE6-4342-B048-85BDC9FD1C3A}</a:tableStyleId>
              </a:tblPr>
              <a:tblGrid>
                <a:gridCol w="750530">
                  <a:extLst>
                    <a:ext uri="{9D8B030D-6E8A-4147-A177-3AD203B41FA5}">
                      <a16:colId xmlns:a16="http://schemas.microsoft.com/office/drawing/2014/main" val="1642894585"/>
                    </a:ext>
                  </a:extLst>
                </a:gridCol>
                <a:gridCol w="2749309">
                  <a:extLst>
                    <a:ext uri="{9D8B030D-6E8A-4147-A177-3AD203B41FA5}">
                      <a16:colId xmlns:a16="http://schemas.microsoft.com/office/drawing/2014/main" val="1981910835"/>
                    </a:ext>
                  </a:extLst>
                </a:gridCol>
                <a:gridCol w="764315">
                  <a:extLst>
                    <a:ext uri="{9D8B030D-6E8A-4147-A177-3AD203B41FA5}">
                      <a16:colId xmlns:a16="http://schemas.microsoft.com/office/drawing/2014/main" val="1711191011"/>
                    </a:ext>
                  </a:extLst>
                </a:gridCol>
                <a:gridCol w="521368">
                  <a:extLst>
                    <a:ext uri="{9D8B030D-6E8A-4147-A177-3AD203B41FA5}">
                      <a16:colId xmlns:a16="http://schemas.microsoft.com/office/drawing/2014/main" val="1675169245"/>
                    </a:ext>
                  </a:extLst>
                </a:gridCol>
                <a:gridCol w="457200">
                  <a:extLst>
                    <a:ext uri="{9D8B030D-6E8A-4147-A177-3AD203B41FA5}">
                      <a16:colId xmlns:a16="http://schemas.microsoft.com/office/drawing/2014/main" val="925231722"/>
                    </a:ext>
                  </a:extLst>
                </a:gridCol>
                <a:gridCol w="729915">
                  <a:extLst>
                    <a:ext uri="{9D8B030D-6E8A-4147-A177-3AD203B41FA5}">
                      <a16:colId xmlns:a16="http://schemas.microsoft.com/office/drawing/2014/main" val="4277225380"/>
                    </a:ext>
                  </a:extLst>
                </a:gridCol>
              </a:tblGrid>
              <a:tr h="294008">
                <a:tc>
                  <a:txBody>
                    <a:bodyPr/>
                    <a:lstStyle/>
                    <a:p>
                      <a:pPr algn="ctr" fontAlgn="ctr"/>
                      <a:r>
                        <a:rPr lang="en-US" sz="900" u="none" strike="noStrike" dirty="0">
                          <a:effectLst/>
                        </a:rPr>
                        <a:t>Provision Data Type</a:t>
                      </a:r>
                      <a:endParaRPr lang="en-US" sz="9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a:effectLst/>
                        </a:rPr>
                        <a:t>Measurement/data points (as applicable)</a:t>
                      </a:r>
                      <a:endParaRPr lang="en-US" sz="9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dirty="0">
                          <a:effectLst/>
                        </a:rPr>
                        <a:t>Recording</a:t>
                      </a:r>
                      <a:br>
                        <a:rPr lang="en-US" sz="900" u="none" strike="noStrike" dirty="0">
                          <a:effectLst/>
                        </a:rPr>
                      </a:br>
                      <a:r>
                        <a:rPr lang="en-US" sz="900" u="none" strike="noStrike" dirty="0">
                          <a:effectLst/>
                        </a:rPr>
                        <a:t>Rate</a:t>
                      </a:r>
                      <a:endParaRPr lang="en-US" sz="9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a:effectLst/>
                        </a:rPr>
                        <a:t>Retention</a:t>
                      </a:r>
                      <a:endParaRPr lang="en-US" sz="9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a:effectLst/>
                        </a:rPr>
                        <a:t>Duration</a:t>
                      </a:r>
                      <a:endParaRPr lang="en-US" sz="9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dirty="0">
                          <a:effectLst/>
                        </a:rPr>
                        <a:t>Measurement (as</a:t>
                      </a:r>
                      <a:br>
                        <a:rPr lang="en-US" sz="900" u="none" strike="noStrike" dirty="0">
                          <a:effectLst/>
                        </a:rPr>
                      </a:br>
                      <a:r>
                        <a:rPr lang="en-US" sz="900" u="none" strike="noStrike" dirty="0">
                          <a:effectLst/>
                        </a:rPr>
                        <a:t>applicable)</a:t>
                      </a:r>
                      <a:endParaRPr lang="en-US" sz="9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extLst>
                  <a:ext uri="{0D108BD9-81ED-4DB2-BD59-A6C34878D82A}">
                    <a16:rowId xmlns:a16="http://schemas.microsoft.com/office/drawing/2014/main" val="239366058"/>
                  </a:ext>
                </a:extLst>
              </a:tr>
              <a:tr h="2898255">
                <a:tc>
                  <a:txBody>
                    <a:bodyPr/>
                    <a:lstStyle/>
                    <a:p>
                      <a:pPr algn="ctr" fontAlgn="ctr"/>
                      <a:r>
                        <a:rPr lang="en-US" sz="1000" u="none" strike="noStrike" dirty="0">
                          <a:effectLst/>
                        </a:rPr>
                        <a:t>Dynamic disturbance</a:t>
                      </a:r>
                      <a:br>
                        <a:rPr lang="en-US" sz="1000" u="none" strike="noStrike" dirty="0">
                          <a:effectLst/>
                        </a:rPr>
                      </a:br>
                      <a:r>
                        <a:rPr lang="en-US" sz="1000" u="none" strike="noStrike" dirty="0">
                          <a:effectLst/>
                        </a:rPr>
                        <a:t>recorder (DDR) data</a:t>
                      </a:r>
                      <a:br>
                        <a:rPr lang="en-US" sz="1000" u="none" strike="noStrike" dirty="0">
                          <a:effectLst/>
                        </a:rPr>
                      </a:br>
                      <a:r>
                        <a:rPr lang="en-US" sz="1000" u="none" strike="noStrike" dirty="0">
                          <a:effectLst/>
                        </a:rPr>
                        <a:t>(COMTRADE format and</a:t>
                      </a:r>
                      <a:br>
                        <a:rPr lang="en-US" sz="1000" u="none" strike="noStrike" dirty="0">
                          <a:effectLst/>
                        </a:rPr>
                      </a:br>
                      <a:r>
                        <a:rPr lang="en-US" sz="1000" u="none" strike="noStrike" dirty="0">
                          <a:effectLst/>
                        </a:rPr>
                        <a:t>tabular log file)</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l" fontAlgn="ctr"/>
                      <a:r>
                        <a:rPr lang="en-US" sz="1000" u="none" strike="noStrike" dirty="0">
                          <a:effectLst/>
                        </a:rPr>
                        <a:t>A DDR shall capture the specified plant-level data continuously at the point of measurement. This data can be used for multiple purposes including event analysis and disturbance-based model verification. Data points shall include:</a:t>
                      </a:r>
                      <a:br>
                        <a:rPr lang="en-US" sz="1000" u="none" strike="noStrike" dirty="0">
                          <a:effectLst/>
                        </a:rPr>
                      </a:br>
                      <a:endParaRPr lang="en-US" sz="1000" u="none" strike="noStrike" dirty="0">
                        <a:effectLst/>
                      </a:endParaRPr>
                    </a:p>
                    <a:p>
                      <a:pPr algn="l" fontAlgn="ctr"/>
                      <a:r>
                        <a:rPr lang="en-US" sz="1000" u="none" strike="noStrike" dirty="0">
                          <a:effectLst/>
                        </a:rPr>
                        <a:t>- Time stamp</a:t>
                      </a:r>
                      <a:br>
                        <a:rPr lang="en-US" sz="1000" u="none" strike="noStrike" dirty="0">
                          <a:effectLst/>
                        </a:rPr>
                      </a:br>
                      <a:r>
                        <a:rPr lang="en-US" sz="1000" u="none" strike="noStrike" dirty="0">
                          <a:effectLst/>
                        </a:rPr>
                        <a:t>- Bus voltage phasor (phase quantities and positive-sequence)</a:t>
                      </a:r>
                      <a:br>
                        <a:rPr lang="en-US" sz="1000" u="none" strike="noStrike" dirty="0">
                          <a:effectLst/>
                        </a:rPr>
                      </a:br>
                      <a:r>
                        <a:rPr lang="en-US" sz="1000" u="none" strike="noStrike" dirty="0">
                          <a:effectLst/>
                        </a:rPr>
                        <a:t>- Bus frequency</a:t>
                      </a:r>
                      <a:br>
                        <a:rPr lang="en-US" sz="1000" u="none" strike="noStrike" dirty="0">
                          <a:effectLst/>
                        </a:rPr>
                      </a:br>
                      <a:r>
                        <a:rPr lang="en-US" sz="1000" u="none" strike="noStrike" dirty="0">
                          <a:effectLst/>
                        </a:rPr>
                        <a:t>- Current phasor (phase quantities and positive-sequence)</a:t>
                      </a:r>
                      <a:br>
                        <a:rPr lang="en-US" sz="1000" u="none" strike="noStrike" dirty="0">
                          <a:effectLst/>
                        </a:rPr>
                      </a:br>
                      <a:r>
                        <a:rPr lang="en-US" sz="1000" u="none" strike="noStrike" dirty="0">
                          <a:effectLst/>
                        </a:rPr>
                        <a:t>- Calculated active and reactive power output</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1000" u="none" strike="noStrike" dirty="0">
                          <a:effectLst/>
                        </a:rPr>
                        <a:t>Input: ≥ </a:t>
                      </a:r>
                      <a:r>
                        <a:rPr lang="en-US" sz="1000" b="1" u="sng" strike="noStrike" dirty="0">
                          <a:effectLst/>
                        </a:rPr>
                        <a:t>960</a:t>
                      </a:r>
                      <a:br>
                        <a:rPr lang="en-US" sz="1000" b="1" u="sng" strike="noStrike" dirty="0">
                          <a:effectLst/>
                        </a:rPr>
                      </a:br>
                      <a:r>
                        <a:rPr lang="en-US" sz="1000" b="1" u="sng" strike="noStrike" dirty="0">
                          <a:effectLst/>
                        </a:rPr>
                        <a:t>samples per second</a:t>
                      </a:r>
                    </a:p>
                    <a:p>
                      <a:pPr algn="ctr" fontAlgn="ctr"/>
                      <a:br>
                        <a:rPr lang="en-US" sz="1000" b="1" u="sng" strike="noStrike" dirty="0">
                          <a:effectLst/>
                        </a:rPr>
                      </a:br>
                      <a:r>
                        <a:rPr lang="en-US" sz="1000" u="none" strike="noStrike" dirty="0">
                          <a:effectLst/>
                        </a:rPr>
                        <a:t>output: ≥ </a:t>
                      </a:r>
                      <a:r>
                        <a:rPr lang="en-US" sz="1000" b="1" u="sng" strike="noStrike" dirty="0">
                          <a:effectLst/>
                        </a:rPr>
                        <a:t>60</a:t>
                      </a:r>
                      <a:br>
                        <a:rPr lang="en-US" sz="1000" b="1" u="sng" strike="noStrike" dirty="0">
                          <a:effectLst/>
                        </a:rPr>
                      </a:br>
                      <a:r>
                        <a:rPr lang="en-US" sz="1000" b="1" u="sng" strike="noStrike" dirty="0">
                          <a:effectLst/>
                        </a:rPr>
                        <a:t>times</a:t>
                      </a:r>
                      <a:br>
                        <a:rPr lang="en-US" sz="1000" b="1" u="sng" strike="noStrike" dirty="0">
                          <a:effectLst/>
                        </a:rPr>
                      </a:br>
                      <a:r>
                        <a:rPr lang="en-US" sz="1000" b="1" u="sng" strike="noStrike" dirty="0">
                          <a:effectLst/>
                        </a:rPr>
                        <a:t>(records) per second</a:t>
                      </a:r>
                      <a:r>
                        <a:rPr lang="en-US" sz="1000" u="none" strike="noStrike" dirty="0">
                          <a:effectLst/>
                        </a:rPr>
                        <a:t>,</a:t>
                      </a:r>
                      <a:br>
                        <a:rPr lang="en-US" sz="1000" u="none" strike="noStrike" dirty="0">
                          <a:effectLst/>
                        </a:rPr>
                      </a:br>
                      <a:r>
                        <a:rPr lang="en-US" sz="1000" u="none" strike="noStrike" dirty="0">
                          <a:effectLst/>
                        </a:rPr>
                        <a:t>continuous</a:t>
                      </a:r>
                      <a:r>
                        <a:rPr lang="en-US" sz="1000" u="none" strike="noStrike" baseline="30000" dirty="0">
                          <a:effectLst/>
                        </a:rPr>
                        <a:t>149</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1000" u="none" strike="noStrike" dirty="0">
                          <a:effectLst/>
                        </a:rPr>
                        <a:t>1 year</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l" fontAlgn="ctr"/>
                      <a:r>
                        <a:rPr lang="en-US" sz="1000" u="none" strike="noStrike">
                          <a:effectLst/>
                        </a:rPr>
                        <a:t>NA</a:t>
                      </a:r>
                      <a:r>
                        <a:rPr lang="en-US" sz="1000" u="none" strike="noStrike" baseline="30000">
                          <a:effectLst/>
                        </a:rPr>
                        <a:t>149</a:t>
                      </a:r>
                      <a:endParaRPr lang="en-US" sz="1000" b="0" i="0" u="none" strike="noStrike">
                        <a:solidFill>
                          <a:srgbClr val="000000"/>
                        </a:solidFill>
                        <a:effectLst/>
                        <a:latin typeface="Calibri" panose="020F0502020204030204" pitchFamily="34" charset="0"/>
                      </a:endParaRPr>
                    </a:p>
                  </a:txBody>
                  <a:tcPr marL="3427" marR="3427" marT="3427" marB="0" anchor="ctr"/>
                </a:tc>
                <a:tc>
                  <a:txBody>
                    <a:bodyPr/>
                    <a:lstStyle/>
                    <a:p>
                      <a:pPr algn="ctr" fontAlgn="ctr"/>
                      <a:r>
                        <a:rPr lang="en-US" sz="1000" u="none" strike="noStrike" dirty="0">
                          <a:effectLst/>
                        </a:rPr>
                        <a:t>Subclause 4.4,</a:t>
                      </a:r>
                      <a:br>
                        <a:rPr lang="en-US" sz="1000" u="none" strike="noStrike" dirty="0">
                          <a:effectLst/>
                        </a:rPr>
                      </a:br>
                      <a:r>
                        <a:rPr lang="en-US" sz="1000" u="none" strike="noStrike" dirty="0">
                          <a:effectLst/>
                        </a:rPr>
                        <a:t>Table 2</a:t>
                      </a:r>
                      <a:endParaRPr lang="en-US" sz="1000" b="0" i="0" u="none" strike="noStrike" dirty="0">
                        <a:solidFill>
                          <a:srgbClr val="000000"/>
                        </a:solidFill>
                        <a:effectLst/>
                        <a:latin typeface="Calibri" panose="020F0502020204030204" pitchFamily="34" charset="0"/>
                      </a:endParaRPr>
                    </a:p>
                  </a:txBody>
                  <a:tcPr marL="3427" marR="3427" marT="3427" marB="0" anchor="ctr"/>
                </a:tc>
                <a:extLst>
                  <a:ext uri="{0D108BD9-81ED-4DB2-BD59-A6C34878D82A}">
                    <a16:rowId xmlns:a16="http://schemas.microsoft.com/office/drawing/2014/main" val="139104277"/>
                  </a:ext>
                </a:extLst>
              </a:tr>
            </a:tbl>
          </a:graphicData>
        </a:graphic>
      </p:graphicFrame>
      <p:sp>
        <p:nvSpPr>
          <p:cNvPr id="4" name="Slide Number Placeholder 3">
            <a:extLst>
              <a:ext uri="{FF2B5EF4-FFF2-40B4-BE49-F238E27FC236}">
                <a16:creationId xmlns:a16="http://schemas.microsoft.com/office/drawing/2014/main" id="{C7695CAB-A763-0F2A-DEEE-32BA7D906E7A}"/>
              </a:ext>
            </a:extLst>
          </p:cNvPr>
          <p:cNvSpPr>
            <a:spLocks noGrp="1"/>
          </p:cNvSpPr>
          <p:nvPr>
            <p:ph type="sldNum" sz="quarter" idx="12"/>
          </p:nvPr>
        </p:nvSpPr>
        <p:spPr/>
        <p:txBody>
          <a:bodyPr/>
          <a:lstStyle/>
          <a:p>
            <a:fld id="{C44477C9-3403-405D-862C-A60A11648DCE}" type="slidenum">
              <a:rPr lang="en-US" smtClean="0"/>
              <a:t>9</a:t>
            </a:fld>
            <a:endParaRPr lang="en-US"/>
          </a:p>
        </p:txBody>
      </p:sp>
      <p:sp>
        <p:nvSpPr>
          <p:cNvPr id="5" name="Footer Placeholder 4">
            <a:extLst>
              <a:ext uri="{FF2B5EF4-FFF2-40B4-BE49-F238E27FC236}">
                <a16:creationId xmlns:a16="http://schemas.microsoft.com/office/drawing/2014/main" id="{96C72B72-96A0-3A42-4DD8-75FE96075573}"/>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09D98501-8E33-269E-5765-D0024A0642CE}"/>
              </a:ext>
            </a:extLst>
          </p:cNvPr>
          <p:cNvSpPr>
            <a:spLocks noGrp="1"/>
          </p:cNvSpPr>
          <p:nvPr>
            <p:ph type="title"/>
          </p:nvPr>
        </p:nvSpPr>
        <p:spPr/>
        <p:txBody>
          <a:bodyPr/>
          <a:lstStyle/>
          <a:p>
            <a:r>
              <a:rPr lang="en-US" sz="2400" dirty="0"/>
              <a:t>R4 </a:t>
            </a:r>
            <a:r>
              <a:rPr lang="en-US" dirty="0"/>
              <a:t>&amp; R5</a:t>
            </a:r>
            <a:r>
              <a:rPr lang="en-US" sz="2400" dirty="0"/>
              <a:t> Dynamic Disturbance Recording Data</a:t>
            </a:r>
            <a:endParaRPr lang="en-US" dirty="0"/>
          </a:p>
        </p:txBody>
      </p:sp>
      <p:sp>
        <p:nvSpPr>
          <p:cNvPr id="9" name="Content Placeholder 1">
            <a:extLst>
              <a:ext uri="{FF2B5EF4-FFF2-40B4-BE49-F238E27FC236}">
                <a16:creationId xmlns:a16="http://schemas.microsoft.com/office/drawing/2014/main" id="{960D7B04-C6F1-291F-1295-21AC222476A5}"/>
              </a:ext>
            </a:extLst>
          </p:cNvPr>
          <p:cNvSpPr txBox="1">
            <a:spLocks/>
          </p:cNvSpPr>
          <p:nvPr/>
        </p:nvSpPr>
        <p:spPr bwMode="auto">
          <a:xfrm>
            <a:off x="6585284" y="940441"/>
            <a:ext cx="5479470" cy="32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0" indent="0">
              <a:lnSpc>
                <a:spcPct val="100000"/>
              </a:lnSpc>
              <a:spcBef>
                <a:spcPts val="0"/>
              </a:spcBef>
              <a:buNone/>
            </a:pPr>
            <a:r>
              <a:rPr lang="en-US" sz="1400" b="0" dirty="0">
                <a:solidFill>
                  <a:srgbClr val="000000"/>
                </a:solidFill>
                <a:latin typeface="Calibri" panose="020F0502020204030204" pitchFamily="34" charset="0"/>
              </a:rPr>
              <a:t>6.1.3.1 Dynamic Disturbance Recording Equipment Requirements</a:t>
            </a:r>
          </a:p>
          <a:p>
            <a:pPr marL="0" indent="0">
              <a:lnSpc>
                <a:spcPct val="100000"/>
              </a:lnSpc>
              <a:spcBef>
                <a:spcPts val="0"/>
              </a:spcBef>
              <a:buNone/>
            </a:pPr>
            <a:r>
              <a:rPr lang="en-US" sz="1400" b="0" dirty="0">
                <a:solidFill>
                  <a:srgbClr val="000000"/>
                </a:solidFill>
                <a:latin typeface="Calibri" panose="020F0502020204030204" pitchFamily="34" charset="0"/>
              </a:rPr>
              <a:t>6.1.3.1.1 Recording and Triggering Requirements</a:t>
            </a:r>
          </a:p>
          <a:p>
            <a:pPr marL="230188" indent="-223838">
              <a:lnSpc>
                <a:spcPct val="100000"/>
              </a:lnSpc>
              <a:spcBef>
                <a:spcPts val="0"/>
              </a:spcBef>
              <a:buNone/>
            </a:pPr>
            <a:r>
              <a:rPr lang="en-US" sz="1400" b="0" dirty="0">
                <a:solidFill>
                  <a:srgbClr val="000000"/>
                </a:solidFill>
                <a:latin typeface="Calibri" panose="020F0502020204030204" pitchFamily="34" charset="0"/>
              </a:rPr>
              <a:t>(</a:t>
            </a:r>
            <a:r>
              <a:rPr lang="en-US" sz="1200" b="0" dirty="0">
                <a:solidFill>
                  <a:srgbClr val="000000"/>
                </a:solidFill>
                <a:latin typeface="Calibri" panose="020F0502020204030204" pitchFamily="34" charset="0"/>
              </a:rPr>
              <a:t>1) Dynamic disturbance recording equipment shall:</a:t>
            </a:r>
          </a:p>
          <a:p>
            <a:pPr marL="400050" indent="-174625">
              <a:lnSpc>
                <a:spcPct val="100000"/>
              </a:lnSpc>
              <a:spcBef>
                <a:spcPts val="0"/>
              </a:spcBef>
              <a:buNone/>
            </a:pPr>
            <a:r>
              <a:rPr lang="en-US" sz="1100" b="0" dirty="0">
                <a:solidFill>
                  <a:srgbClr val="000000"/>
                </a:solidFill>
                <a:latin typeface="Calibri" panose="020F0502020204030204" pitchFamily="34" charset="0"/>
              </a:rPr>
              <a:t>(a) Have either continuous data recording or triggering for at least the following:</a:t>
            </a:r>
          </a:p>
          <a:p>
            <a:pPr marL="630238" indent="-168275">
              <a:lnSpc>
                <a:spcPct val="100000"/>
              </a:lnSpc>
              <a:spcBef>
                <a:spcPts val="0"/>
              </a:spcBef>
              <a:buNone/>
            </a:pPr>
            <a:r>
              <a:rPr lang="en-US" sz="1000" b="0" dirty="0">
                <a:solidFill>
                  <a:srgbClr val="000000"/>
                </a:solidFill>
                <a:latin typeface="Calibri" panose="020F0502020204030204" pitchFamily="34" charset="0"/>
              </a:rPr>
              <a:t>(</a:t>
            </a:r>
            <a:r>
              <a:rPr lang="en-US" sz="1000" b="0" dirty="0" err="1">
                <a:solidFill>
                  <a:srgbClr val="000000"/>
                </a:solidFill>
                <a:latin typeface="Calibri" panose="020F0502020204030204" pitchFamily="34" charset="0"/>
              </a:rPr>
              <a:t>i</a:t>
            </a:r>
            <a:r>
              <a:rPr lang="en-US" sz="1000" b="0" dirty="0">
                <a:solidFill>
                  <a:srgbClr val="000000"/>
                </a:solidFill>
                <a:latin typeface="Calibri" panose="020F0502020204030204" pitchFamily="34" charset="0"/>
              </a:rPr>
              <a:t>) Any phase under-voltage below 0.85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a:t>
            </a:r>
          </a:p>
          <a:p>
            <a:pPr marL="630238" indent="-168275">
              <a:lnSpc>
                <a:spcPct val="100000"/>
              </a:lnSpc>
              <a:spcBef>
                <a:spcPts val="0"/>
              </a:spcBef>
              <a:buNone/>
            </a:pPr>
            <a:r>
              <a:rPr lang="en-US" sz="1000" b="0" dirty="0">
                <a:solidFill>
                  <a:srgbClr val="000000"/>
                </a:solidFill>
                <a:latin typeface="Calibri" panose="020F0502020204030204" pitchFamily="34" charset="0"/>
              </a:rPr>
              <a:t>(ii) Phase under-voltage below 0.9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 </a:t>
            </a:r>
          </a:p>
          <a:p>
            <a:pPr marL="630238" indent="-168275">
              <a:lnSpc>
                <a:spcPct val="100000"/>
              </a:lnSpc>
              <a:spcBef>
                <a:spcPts val="0"/>
              </a:spcBef>
              <a:buNone/>
            </a:pPr>
            <a:r>
              <a:rPr lang="en-US" sz="1000" b="0" dirty="0">
                <a:solidFill>
                  <a:srgbClr val="000000"/>
                </a:solidFill>
                <a:latin typeface="Calibri" panose="020F0502020204030204" pitchFamily="34" charset="0"/>
              </a:rPr>
              <a:t>(ii) Phase under-voltage that would trigger Under-Voltage Load Shed (UVLS);</a:t>
            </a:r>
          </a:p>
          <a:p>
            <a:pPr marL="630238" indent="-168275">
              <a:lnSpc>
                <a:spcPct val="100000"/>
              </a:lnSpc>
              <a:spcBef>
                <a:spcPts val="0"/>
              </a:spcBef>
              <a:buNone/>
            </a:pPr>
            <a:r>
              <a:rPr lang="en-US" sz="1000" b="0" dirty="0">
                <a:solidFill>
                  <a:srgbClr val="000000"/>
                </a:solidFill>
                <a:latin typeface="Calibri" panose="020F0502020204030204" pitchFamily="34" charset="0"/>
              </a:rPr>
              <a:t>(iii) Any phase over-voltage greater than 1.15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a:t>
            </a:r>
          </a:p>
          <a:p>
            <a:pPr marL="630238" indent="-168275">
              <a:lnSpc>
                <a:spcPct val="100000"/>
              </a:lnSpc>
              <a:spcBef>
                <a:spcPts val="0"/>
              </a:spcBef>
              <a:buNone/>
            </a:pPr>
            <a:r>
              <a:rPr lang="en-US" sz="1000" b="0" dirty="0">
                <a:solidFill>
                  <a:srgbClr val="000000"/>
                </a:solidFill>
                <a:latin typeface="Calibri" panose="020F0502020204030204" pitchFamily="34" charset="0"/>
              </a:rPr>
              <a:t>(iv) Frequency below 59.5 Hz or above 60.5 Hz; and</a:t>
            </a:r>
          </a:p>
          <a:p>
            <a:pPr marL="630238" indent="-168275">
              <a:lnSpc>
                <a:spcPct val="100000"/>
              </a:lnSpc>
              <a:spcBef>
                <a:spcPts val="0"/>
              </a:spcBef>
              <a:buNone/>
            </a:pPr>
            <a:r>
              <a:rPr lang="en-US" sz="1000" b="0" dirty="0">
                <a:solidFill>
                  <a:srgbClr val="000000"/>
                </a:solidFill>
                <a:latin typeface="Calibri" panose="020F0502020204030204" pitchFamily="34" charset="0"/>
              </a:rPr>
              <a:t>(v) Frequency rate of change for low frequency of -0.08125 Hz/sec or high frequency of 0.125 Hz/sec;</a:t>
            </a:r>
          </a:p>
          <a:p>
            <a:pPr marL="630238" indent="-168275">
              <a:lnSpc>
                <a:spcPct val="100000"/>
              </a:lnSpc>
              <a:spcBef>
                <a:spcPts val="0"/>
              </a:spcBef>
              <a:buNone/>
            </a:pPr>
            <a:r>
              <a:rPr lang="en-US" sz="1000" b="0" dirty="0">
                <a:solidFill>
                  <a:srgbClr val="000000"/>
                </a:solidFill>
                <a:latin typeface="Calibri" panose="020F0502020204030204" pitchFamily="34" charset="0"/>
              </a:rPr>
              <a:t>(vi) ERCOT must review and approve any requested deviations from the above-referenced requirements.</a:t>
            </a:r>
          </a:p>
          <a:p>
            <a:pPr marL="630238" indent="-168275">
              <a:lnSpc>
                <a:spcPct val="100000"/>
              </a:lnSpc>
              <a:spcBef>
                <a:spcPts val="0"/>
              </a:spcBef>
              <a:buNone/>
            </a:pPr>
            <a:r>
              <a:rPr lang="en-US" sz="1000" b="0" dirty="0">
                <a:solidFill>
                  <a:srgbClr val="000000"/>
                </a:solidFill>
                <a:latin typeface="Calibri" panose="020F0502020204030204" pitchFamily="34" charset="0"/>
              </a:rPr>
              <a:t>(vii) Additional triggering in excess of the minimums set forth in paragraph (a) above are permitted and do not require ERCOT’s review and approval.(b) Triggered record lengths of at least three minutes;</a:t>
            </a:r>
          </a:p>
          <a:p>
            <a:pPr marL="461963" indent="-230188">
              <a:lnSpc>
                <a:spcPct val="100000"/>
              </a:lnSpc>
              <a:spcBef>
                <a:spcPts val="0"/>
              </a:spcBef>
              <a:buNone/>
            </a:pPr>
            <a:r>
              <a:rPr lang="en-US" sz="1100" b="0" dirty="0">
                <a:solidFill>
                  <a:srgbClr val="000000"/>
                </a:solidFill>
                <a:latin typeface="Calibri" panose="020F0502020204030204" pitchFamily="34" charset="0"/>
              </a:rPr>
              <a:t>(c) A minimum output recording rate of </a:t>
            </a:r>
            <a:r>
              <a:rPr lang="en-US" sz="1100" u="sng" dirty="0">
                <a:solidFill>
                  <a:srgbClr val="000000"/>
                </a:solidFill>
                <a:latin typeface="Calibri" panose="020F0502020204030204" pitchFamily="34" charset="0"/>
              </a:rPr>
              <a:t>30 samples per second</a:t>
            </a:r>
            <a:r>
              <a:rPr lang="en-US" sz="1100" b="0" dirty="0">
                <a:solidFill>
                  <a:srgbClr val="000000"/>
                </a:solidFill>
                <a:latin typeface="Calibri" panose="020F0502020204030204" pitchFamily="34" charset="0"/>
              </a:rPr>
              <a:t>; and</a:t>
            </a:r>
          </a:p>
          <a:p>
            <a:pPr marL="461963" indent="-230188">
              <a:lnSpc>
                <a:spcPct val="100000"/>
              </a:lnSpc>
              <a:spcBef>
                <a:spcPts val="0"/>
              </a:spcBef>
              <a:buNone/>
            </a:pPr>
            <a:r>
              <a:rPr lang="en-US" sz="1100" b="0" dirty="0">
                <a:solidFill>
                  <a:srgbClr val="000000"/>
                </a:solidFill>
                <a:latin typeface="Calibri" panose="020F0502020204030204" pitchFamily="34" charset="0"/>
              </a:rPr>
              <a:t>(d) A minimum input sampling rate of </a:t>
            </a:r>
            <a:r>
              <a:rPr lang="en-US" sz="1100" u="sng" dirty="0">
                <a:solidFill>
                  <a:srgbClr val="000000"/>
                </a:solidFill>
                <a:latin typeface="Calibri" panose="020F0502020204030204" pitchFamily="34" charset="0"/>
              </a:rPr>
              <a:t>960 samples per second</a:t>
            </a:r>
            <a:r>
              <a:rPr lang="en-US" sz="1100" b="0" dirty="0">
                <a:solidFill>
                  <a:srgbClr val="000000"/>
                </a:solidFill>
                <a:latin typeface="Calibri" panose="020F0502020204030204" pitchFamily="34" charset="0"/>
              </a:rPr>
              <a:t>.</a:t>
            </a:r>
          </a:p>
          <a:p>
            <a:endParaRPr lang="en-US" sz="1800" b="0" dirty="0">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05580A0A-E576-3201-613D-0C790F33108D}"/>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3441319636"/>
      </p:ext>
    </p:extLst>
  </p:cSld>
  <p:clrMapOvr>
    <a:masterClrMapping/>
  </p:clrMapOvr>
</p:sld>
</file>

<file path=ppt/theme/theme1.xml><?xml version="1.0" encoding="utf-8"?>
<a:theme xmlns:a="http://schemas.openxmlformats.org/drawingml/2006/main" name="Texas RE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2ABA518E-A3AB-4AE6-9296-BDEAC928116F}"/>
    </a:ext>
  </a:extLst>
</a:theme>
</file>

<file path=ppt/theme/theme2.xml><?xml version="1.0" encoding="utf-8"?>
<a:theme xmlns:a="http://schemas.openxmlformats.org/drawingml/2006/main" name="1_Texas RE - Ev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56C1F024-46BE-4381-8CC2-8EAD403CEF97}"/>
    </a:ext>
  </a:extLst>
</a:theme>
</file>

<file path=ppt/theme/theme3.xml><?xml version="1.0" encoding="utf-8"?>
<a:theme xmlns:a="http://schemas.openxmlformats.org/drawingml/2006/main" name="Texas RE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8DA199A7-5369-4E27-8D1E-18ADB03CB5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69663AF21113488A1C9EAC47C6DA22" ma:contentTypeVersion="12" ma:contentTypeDescription="Create a new document." ma:contentTypeScope="" ma:versionID="70ad988eea95ff7821b6faa48f04b093">
  <xsd:schema xmlns:xsd="http://www.w3.org/2001/XMLSchema" xmlns:xs="http://www.w3.org/2001/XMLSchema" xmlns:p="http://schemas.microsoft.com/office/2006/metadata/properties" xmlns:ns2="b5a5cd70-a075-4fa2-8131-8b0810fd69fb" xmlns:ns3="425c5fea-1558-471a-bce3-1c7b820c4204" targetNamespace="http://schemas.microsoft.com/office/2006/metadata/properties" ma:root="true" ma:fieldsID="a1e0854a31c822ddcfd03383cf949dd6" ns2:_="" ns3:_="">
    <xsd:import namespace="b5a5cd70-a075-4fa2-8131-8b0810fd69fb"/>
    <xsd:import namespace="425c5fea-1558-471a-bce3-1c7b820c42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5cd70-a075-4fa2-8131-8b0810fd6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1ac2f40-38b9-4b71-8045-c3d7465e724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5c5fea-1558-471a-bce3-1c7b820c4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d8fdac-a183-49b5-be2f-8081bf3758fb}" ma:internalName="TaxCatchAll" ma:showField="CatchAllData" ma:web="425c5fea-1558-471a-bce3-1c7b820c4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a5cd70-a075-4fa2-8131-8b0810fd69fb">
      <Terms xmlns="http://schemas.microsoft.com/office/infopath/2007/PartnerControls"/>
    </lcf76f155ced4ddcb4097134ff3c332f>
    <TaxCatchAll xmlns="425c5fea-1558-471a-bce3-1c7b820c4204" xsi:nil="true"/>
  </documentManagement>
</p:properties>
</file>

<file path=customXml/itemProps1.xml><?xml version="1.0" encoding="utf-8"?>
<ds:datastoreItem xmlns:ds="http://schemas.openxmlformats.org/officeDocument/2006/customXml" ds:itemID="{2C509079-A1B1-4540-A3E5-D05D2C776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5cd70-a075-4fa2-8131-8b0810fd69fb"/>
    <ds:schemaRef ds:uri="425c5fea-1558-471a-bce3-1c7b820c4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955DE7-04FD-441F-B87B-2D2EDF9B4D9D}">
  <ds:schemaRefs>
    <ds:schemaRef ds:uri="http://schemas.microsoft.com/sharepoint/v3/contenttype/forms"/>
  </ds:schemaRefs>
</ds:datastoreItem>
</file>

<file path=customXml/itemProps3.xml><?xml version="1.0" encoding="utf-8"?>
<ds:datastoreItem xmlns:ds="http://schemas.openxmlformats.org/officeDocument/2006/customXml" ds:itemID="{FD9556EB-BD69-47DB-A76A-4D8B0AD8F2C3}">
  <ds:schemaRefs>
    <ds:schemaRef ds:uri="425c5fea-1558-471a-bce3-1c7b820c4204"/>
    <ds:schemaRef ds:uri="b5a5cd70-a075-4fa2-8131-8b0810fd69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c320555-a3c7-42d0-9dcd-6de8a7db8b85}" enabled="1" method="Privileged" siteId="{96f651d6-8bad-42d3-91ff-396eeaaeb703}" removed="0"/>
</clbl:labelList>
</file>

<file path=docProps/app.xml><?xml version="1.0" encoding="utf-8"?>
<Properties xmlns="http://schemas.openxmlformats.org/officeDocument/2006/extended-properties" xmlns:vt="http://schemas.openxmlformats.org/officeDocument/2006/docPropsVTypes">
  <Template>Texas RE Powerpoint Presentation - Widescreen</Template>
  <TotalTime>1179</TotalTime>
  <Words>3807</Words>
  <Application>Microsoft Office PowerPoint</Application>
  <PresentationFormat>Widescreen</PresentationFormat>
  <Paragraphs>301</Paragraphs>
  <Slides>15</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Black</vt:lpstr>
      <vt:lpstr>Arial-BoldMT</vt:lpstr>
      <vt:lpstr>Calibri</vt:lpstr>
      <vt:lpstr>Courier New</vt:lpstr>
      <vt:lpstr>Wingdings</vt:lpstr>
      <vt:lpstr>Texas RE - Default</vt:lpstr>
      <vt:lpstr>1_Texas RE - Event</vt:lpstr>
      <vt:lpstr>Texas RE Blank</vt:lpstr>
      <vt:lpstr>PowerPoint Presentation</vt:lpstr>
      <vt:lpstr>R1 Sequence of Event Recording Data</vt:lpstr>
      <vt:lpstr>R1 Sequence of Event Recording Data</vt:lpstr>
      <vt:lpstr>R2 Fault Recording Data</vt:lpstr>
      <vt:lpstr>R2 Fault Recording Data</vt:lpstr>
      <vt:lpstr>R3 Digital Fault Recording Data Specifications</vt:lpstr>
      <vt:lpstr>R3 Digital Fault Recording Data Specifications</vt:lpstr>
      <vt:lpstr>R4 &amp; R5 Dynamic Disturbance Recording Data</vt:lpstr>
      <vt:lpstr>R4 &amp; R5 Dynamic Disturbance Recording Data</vt:lpstr>
      <vt:lpstr>R6 Time Synchronization</vt:lpstr>
      <vt:lpstr>R7 Requested Data</vt:lpstr>
      <vt:lpstr>R7 Requested Data</vt:lpstr>
      <vt:lpstr>R8 Failure Of The Recording Capability</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Newnam, Eric</dc:creator>
  <cp:lastModifiedBy>Newnam, Eric</cp:lastModifiedBy>
  <cp:revision>12</cp:revision>
  <dcterms:created xsi:type="dcterms:W3CDTF">2025-04-02T15:12:59Z</dcterms:created>
  <dcterms:modified xsi:type="dcterms:W3CDTF">2025-04-18T17:39:33Z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0x0101007069663AF21113488A1C9EAC47C6DA22</vt:lpwstr>
  </property>
  <property fmtid="{D5CDD505-2E9C-101B-9397-08002B2CF9AE}" pid="4" name="ClassificationContentMarkingHeaderLocations">
    <vt:lpwstr>Texas RE - Default:7\1_Texas RE - Event:8\Texas RE Blank:3</vt:lpwstr>
  </property>
  <property fmtid="{D5CDD505-2E9C-101B-9397-08002B2CF9AE}" pid="5" name="ClassificationContentMarkingHeaderText">
    <vt:lpwstr>Public</vt:lpwstr>
  </property>
</Properties>
</file>