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04/22/2025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3276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11 New CRs successfully tested in Flight 0225 including 4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23 Existing successfully tested in Flight 0225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23 Existing CRs, 20 tested for Service Provider Change, 2 added Territories, and 1 tested for CSA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04/22/25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0625 was sent on 03/19/25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0625 was sent on 04/09/25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0625 will be sent on 04/30/25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application deadline was 04/16/25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signup deadline is 05/07/25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06/09/25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0625 </a:t>
            </a:r>
            <a:r>
              <a:rPr lang="en-US" sz="2000" dirty="0">
                <a:solidFill>
                  <a:prstClr val="black"/>
                </a:solidFill>
              </a:rPr>
              <a:t>is scheduled to conclude on 06/20/25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06/27/25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04/22/25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8067</TotalTime>
  <Words>141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0225 Details</vt:lpstr>
      <vt:lpstr>Flight 0625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243</cp:revision>
  <cp:lastPrinted>2016-01-21T20:53:15Z</cp:lastPrinted>
  <dcterms:created xsi:type="dcterms:W3CDTF">2016-01-21T15:20:31Z</dcterms:created>
  <dcterms:modified xsi:type="dcterms:W3CDTF">2025-04-17T16:37:51Z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