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705" r:id="rId5"/>
    <p:sldMasterId id="2147483724" r:id="rId6"/>
  </p:sldMasterIdLst>
  <p:notesMasterIdLst>
    <p:notesMasterId r:id="rId36"/>
  </p:notesMasterIdLst>
  <p:handoutMasterIdLst>
    <p:handoutMasterId r:id="rId37"/>
  </p:handoutMasterIdLst>
  <p:sldIdLst>
    <p:sldId id="543" r:id="rId7"/>
    <p:sldId id="2937" r:id="rId8"/>
    <p:sldId id="2956" r:id="rId9"/>
    <p:sldId id="2945" r:id="rId10"/>
    <p:sldId id="2952" r:id="rId11"/>
    <p:sldId id="2971" r:id="rId12"/>
    <p:sldId id="2940" r:id="rId13"/>
    <p:sldId id="2713" r:id="rId14"/>
    <p:sldId id="2950" r:id="rId15"/>
    <p:sldId id="2948" r:id="rId16"/>
    <p:sldId id="2949" r:id="rId17"/>
    <p:sldId id="2938" r:id="rId18"/>
    <p:sldId id="2959" r:id="rId19"/>
    <p:sldId id="2962" r:id="rId20"/>
    <p:sldId id="2960" r:id="rId21"/>
    <p:sldId id="2961" r:id="rId22"/>
    <p:sldId id="2967" r:id="rId23"/>
    <p:sldId id="2966" r:id="rId24"/>
    <p:sldId id="2964" r:id="rId25"/>
    <p:sldId id="2972" r:id="rId26"/>
    <p:sldId id="2973" r:id="rId27"/>
    <p:sldId id="2970" r:id="rId28"/>
    <p:sldId id="2968" r:id="rId29"/>
    <p:sldId id="2963" r:id="rId30"/>
    <p:sldId id="2957" r:id="rId31"/>
    <p:sldId id="2954" r:id="rId32"/>
    <p:sldId id="2933" r:id="rId33"/>
    <p:sldId id="2935" r:id="rId34"/>
    <p:sldId id="2941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617929-6DDB-4D2E-9FD2-AE38B221A7AF}" name="Penders, Christy" initials="PC" userId="S::christina.penders@ercot.com::ccd7f34d-3895-4ef1-8590-242188c55742" providerId="AD"/>
  <p188:author id="{86A0DE71-C4B8-F043-8EB5-06577EE23530}" name="House, Julie" initials="JH" userId="S::Julie.House@ercot.com::53802f93-f963-45df-8ea5-e9e239d3e1d6" providerId="AD"/>
  <p188:author id="{F24CEF7A-2E4C-9E46-94A3-5D31EB18D995}" name="Webster, Trudi" initials="WT" userId="S::trudi.webster@ercot.com::8d3e025b-0265-4fbd-b136-a7bc92c16fd8" providerId="AD"/>
  <p188:author id="{0BA559BF-C10E-E72B-094B-8322E07F4796}" name="Collins, Keith" initials="KC" userId="S::Keith.Collins@ercot.com::bf982f14-b726-4b2a-bff8-6f7cf9674ef3" providerId="AD"/>
  <p188:author id="{43831BD2-3014-FC08-390A-9936949E1516}" name="Maggio, Dave" initials="DM" userId="S::David.Maggio@ercot.com::ac169136-3d92-4093-a1ee-cd2fa0ab6301" providerId="AD"/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789DB4"/>
    <a:srgbClr val="720000"/>
    <a:srgbClr val="D98452"/>
    <a:srgbClr val="BC4D4D"/>
    <a:srgbClr val="9E170D"/>
    <a:srgbClr val="003865"/>
    <a:srgbClr val="8DC3E5"/>
    <a:srgbClr val="0063B4"/>
    <a:srgbClr val="F5C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31DBF-8947-497B-9EF2-CA86759FBE5F}" v="25" dt="2025-04-11T16:16:08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microsoft.com/office/2016/11/relationships/changesInfo" Target="changesInfos/changesInfo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microsoft.com/office/2015/10/relationships/revisionInfo" Target="revisionInfo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Keith" userId="bf982f14-b726-4b2a-bff8-6f7cf9674ef3" providerId="ADAL" clId="{9FF31DBF-8947-497B-9EF2-CA86759FBE5F}"/>
    <pc:docChg chg="custSel modSld">
      <pc:chgData name="Collins, Keith" userId="bf982f14-b726-4b2a-bff8-6f7cf9674ef3" providerId="ADAL" clId="{9FF31DBF-8947-497B-9EF2-CA86759FBE5F}" dt="2025-04-11T16:16:08.840" v="120" actId="12084"/>
      <pc:docMkLst>
        <pc:docMk/>
      </pc:docMkLst>
      <pc:sldChg chg="modSp">
        <pc:chgData name="Collins, Keith" userId="bf982f14-b726-4b2a-bff8-6f7cf9674ef3" providerId="ADAL" clId="{9FF31DBF-8947-497B-9EF2-CA86759FBE5F}" dt="2025-04-11T16:12:52.901" v="23" actId="20577"/>
        <pc:sldMkLst>
          <pc:docMk/>
          <pc:sldMk cId="4040373417" sldId="2950"/>
        </pc:sldMkLst>
        <pc:graphicFrameChg chg="mod">
          <ac:chgData name="Collins, Keith" userId="bf982f14-b726-4b2a-bff8-6f7cf9674ef3" providerId="ADAL" clId="{9FF31DBF-8947-497B-9EF2-CA86759FBE5F}" dt="2025-04-11T16:12:52.901" v="23" actId="20577"/>
          <ac:graphicFrameMkLst>
            <pc:docMk/>
            <pc:sldMk cId="4040373417" sldId="2950"/>
            <ac:graphicFrameMk id="6" creationId="{29BC6AB0-D36E-B276-83B9-62E74EB4A034}"/>
          </ac:graphicFrameMkLst>
        </pc:graphicFrameChg>
      </pc:sldChg>
      <pc:sldChg chg="addSp delSp modSp mod">
        <pc:chgData name="Collins, Keith" userId="bf982f14-b726-4b2a-bff8-6f7cf9674ef3" providerId="ADAL" clId="{9FF31DBF-8947-497B-9EF2-CA86759FBE5F}" dt="2025-04-11T16:16:08.840" v="120" actId="12084"/>
        <pc:sldMkLst>
          <pc:docMk/>
          <pc:sldMk cId="2257397769" sldId="2968"/>
        </pc:sldMkLst>
        <pc:spChg chg="mod">
          <ac:chgData name="Collins, Keith" userId="bf982f14-b726-4b2a-bff8-6f7cf9674ef3" providerId="ADAL" clId="{9FF31DBF-8947-497B-9EF2-CA86759FBE5F}" dt="2025-04-11T16:15:42.524" v="119" actId="313"/>
          <ac:spMkLst>
            <pc:docMk/>
            <pc:sldMk cId="2257397769" sldId="2968"/>
            <ac:spMk id="2" creationId="{FFC38625-7EC9-EFB5-5EEC-308828C50AE3}"/>
          </ac:spMkLst>
        </pc:spChg>
        <pc:spChg chg="del mod">
          <ac:chgData name="Collins, Keith" userId="bf982f14-b726-4b2a-bff8-6f7cf9674ef3" providerId="ADAL" clId="{9FF31DBF-8947-497B-9EF2-CA86759FBE5F}" dt="2025-04-11T16:16:08.840" v="120" actId="12084"/>
          <ac:spMkLst>
            <pc:docMk/>
            <pc:sldMk cId="2257397769" sldId="2968"/>
            <ac:spMk id="3" creationId="{B41CCB6D-9A6C-43EC-D7B9-B0B3E5D892AC}"/>
          </ac:spMkLst>
        </pc:spChg>
        <pc:graphicFrameChg chg="add mod">
          <ac:chgData name="Collins, Keith" userId="bf982f14-b726-4b2a-bff8-6f7cf9674ef3" providerId="ADAL" clId="{9FF31DBF-8947-497B-9EF2-CA86759FBE5F}" dt="2025-04-11T16:16:08.840" v="120" actId="12084"/>
          <ac:graphicFrameMkLst>
            <pc:docMk/>
            <pc:sldMk cId="2257397769" sldId="2968"/>
            <ac:graphicFrameMk id="5" creationId="{17469850-ED95-44EB-689B-0FFC73A909B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2E6030-46A8-4132-9BB9-C91CD8C5F344}">
      <dgm:prSet custT="1"/>
      <dgm:spPr/>
      <dgm:t>
        <a:bodyPr/>
        <a:lstStyle/>
        <a:p>
          <a:r>
            <a:rPr lang="en-US" sz="3200" b="0" dirty="0"/>
            <a:t>Flexibility</a:t>
          </a:r>
          <a:endParaRPr lang="en-US" sz="3200" dirty="0"/>
        </a:p>
      </dgm:t>
    </dgm:pt>
    <dgm:pt modelId="{9660F59D-02A3-44A5-9E5C-9B54399FF7E4}" type="parTrans" cxnId="{2E7D9C82-1AB4-41AD-BA8A-F2CB60BFAE59}">
      <dgm:prSet/>
      <dgm:spPr/>
      <dgm:t>
        <a:bodyPr/>
        <a:lstStyle/>
        <a:p>
          <a:endParaRPr lang="en-US"/>
        </a:p>
      </dgm:t>
    </dgm:pt>
    <dgm:pt modelId="{4259ED35-A8BE-4C8D-A742-CA75EA50C5F1}" type="sibTrans" cxnId="{2E7D9C82-1AB4-41AD-BA8A-F2CB60BFAE59}">
      <dgm:prSet/>
      <dgm:spPr/>
      <dgm:t>
        <a:bodyPr/>
        <a:lstStyle/>
        <a:p>
          <a:endParaRPr lang="en-US"/>
        </a:p>
      </dgm:t>
    </dgm:pt>
    <dgm:pt modelId="{2F18A18C-2BE6-4B53-AE92-D4E4BE2E9F06}">
      <dgm:prSet/>
      <dgm:spPr/>
      <dgm:t>
        <a:bodyPr/>
        <a:lstStyle/>
        <a:p>
          <a:r>
            <a:rPr lang="en-US" b="0" dirty="0"/>
            <a:t>S</a:t>
          </a:r>
          <a:r>
            <a:rPr lang="en-US" dirty="0"/>
            <a:t>ends price signals to value dispatchable capacity</a:t>
          </a:r>
        </a:p>
      </dgm:t>
    </dgm:pt>
    <dgm:pt modelId="{697B16B5-102A-427D-83E3-F542F8A03BF4}" type="parTrans" cxnId="{8BA78EC5-05B9-493A-97E3-B83D83BEA9FF}">
      <dgm:prSet/>
      <dgm:spPr/>
      <dgm:t>
        <a:bodyPr/>
        <a:lstStyle/>
        <a:p>
          <a:endParaRPr lang="en-US"/>
        </a:p>
      </dgm:t>
    </dgm:pt>
    <dgm:pt modelId="{1FE01033-59FE-4338-B3BC-F4B8C1F525B8}" type="sibTrans" cxnId="{8BA78EC5-05B9-493A-97E3-B83D83BEA9FF}">
      <dgm:prSet/>
      <dgm:spPr/>
      <dgm:t>
        <a:bodyPr/>
        <a:lstStyle/>
        <a:p>
          <a:endParaRPr lang="en-US"/>
        </a:p>
      </dgm:t>
    </dgm:pt>
    <dgm:pt modelId="{FF93137E-26B7-4FFC-B5BD-6D14420F3536}">
      <dgm:prSet custT="1"/>
      <dgm:spPr/>
      <dgm:t>
        <a:bodyPr/>
        <a:lstStyle/>
        <a:p>
          <a:r>
            <a:rPr lang="en-US" sz="3200" b="0" dirty="0"/>
            <a:t>Resiliency</a:t>
          </a:r>
          <a:endParaRPr lang="en-US" sz="3200" dirty="0"/>
        </a:p>
      </dgm:t>
    </dgm:pt>
    <dgm:pt modelId="{51BEF00D-1723-4AF5-9B37-E103E84B49DD}" type="parTrans" cxnId="{6ADEBB09-05B2-4896-B416-0105E9FBD9EA}">
      <dgm:prSet/>
      <dgm:spPr/>
      <dgm:t>
        <a:bodyPr/>
        <a:lstStyle/>
        <a:p>
          <a:endParaRPr lang="en-US"/>
        </a:p>
      </dgm:t>
    </dgm:pt>
    <dgm:pt modelId="{E6746A3A-01CD-45C4-9412-A41517E40A17}" type="sibTrans" cxnId="{6ADEBB09-05B2-4896-B416-0105E9FBD9EA}">
      <dgm:prSet/>
      <dgm:spPr/>
      <dgm:t>
        <a:bodyPr/>
        <a:lstStyle/>
        <a:p>
          <a:endParaRPr lang="en-US"/>
        </a:p>
      </dgm:t>
    </dgm:pt>
    <dgm:pt modelId="{C51220EB-15C5-4267-BF48-F79E3E6DA4E9}">
      <dgm:prSet/>
      <dgm:spPr/>
      <dgm:t>
        <a:bodyPr/>
        <a:lstStyle/>
        <a:p>
          <a:r>
            <a:rPr lang="en-US" dirty="0"/>
            <a:t>Works to ensure system secure during ramping events</a:t>
          </a:r>
        </a:p>
      </dgm:t>
    </dgm:pt>
    <dgm:pt modelId="{093C0D21-4BB3-419F-9B5B-6E9D5BE7A265}" type="parTrans" cxnId="{D5A7BEC3-FEE0-43AD-A916-D5B2654ADA63}">
      <dgm:prSet/>
      <dgm:spPr/>
      <dgm:t>
        <a:bodyPr/>
        <a:lstStyle/>
        <a:p>
          <a:endParaRPr lang="en-US"/>
        </a:p>
      </dgm:t>
    </dgm:pt>
    <dgm:pt modelId="{7B32A569-ECD7-4436-AF96-AD4F867BE998}" type="sibTrans" cxnId="{D5A7BEC3-FEE0-43AD-A916-D5B2654ADA63}">
      <dgm:prSet/>
      <dgm:spPr/>
      <dgm:t>
        <a:bodyPr/>
        <a:lstStyle/>
        <a:p>
          <a:endParaRPr lang="en-US"/>
        </a:p>
      </dgm:t>
    </dgm:pt>
    <dgm:pt modelId="{E537C3AE-E11A-4BEB-BDB6-63BBC74C4BB9}">
      <dgm:prSet custT="1"/>
      <dgm:spPr/>
      <dgm:t>
        <a:bodyPr/>
        <a:lstStyle/>
        <a:p>
          <a:r>
            <a:rPr lang="en-US" sz="3200" b="0"/>
            <a:t>Dependability</a:t>
          </a:r>
          <a:endParaRPr lang="en-US" sz="3200" dirty="0"/>
        </a:p>
      </dgm:t>
    </dgm:pt>
    <dgm:pt modelId="{4CB58E20-FDF7-4CA3-A6D8-FCE0AD1B2135}" type="parTrans" cxnId="{7CEE6255-55C1-4362-AEE0-B3ED741A3EBE}">
      <dgm:prSet/>
      <dgm:spPr/>
      <dgm:t>
        <a:bodyPr/>
        <a:lstStyle/>
        <a:p>
          <a:endParaRPr lang="en-US"/>
        </a:p>
      </dgm:t>
    </dgm:pt>
    <dgm:pt modelId="{6FE24236-40BE-4D9C-BE38-96BB7A34C5E9}" type="sibTrans" cxnId="{7CEE6255-55C1-4362-AEE0-B3ED741A3EBE}">
      <dgm:prSet/>
      <dgm:spPr/>
      <dgm:t>
        <a:bodyPr/>
        <a:lstStyle/>
        <a:p>
          <a:endParaRPr lang="en-US"/>
        </a:p>
      </dgm:t>
    </dgm:pt>
    <dgm:pt modelId="{77EE0CB4-5000-4D27-A5AA-F5032CF8CB3B}">
      <dgm:prSet/>
      <dgm:spPr/>
      <dgm:t>
        <a:bodyPr/>
        <a:lstStyle/>
        <a:p>
          <a:r>
            <a:rPr lang="en-US" dirty="0"/>
            <a:t>Values resources that can achieve ramping and dispatch levels for required durations</a:t>
          </a:r>
        </a:p>
      </dgm:t>
    </dgm:pt>
    <dgm:pt modelId="{26AC35EA-0977-45F1-A849-2F63A2119710}" type="parTrans" cxnId="{BE52B025-9B6B-4CA8-AA65-F69B88635CD7}">
      <dgm:prSet/>
      <dgm:spPr/>
      <dgm:t>
        <a:bodyPr/>
        <a:lstStyle/>
        <a:p>
          <a:endParaRPr lang="en-US"/>
        </a:p>
      </dgm:t>
    </dgm:pt>
    <dgm:pt modelId="{E4375079-309D-487B-BF78-1ADC42EF4043}" type="sibTrans" cxnId="{BE52B025-9B6B-4CA8-AA65-F69B88635CD7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25E4D4-4EFE-4F0F-9C7D-F8FD5A89563E}" type="pres">
      <dgm:prSet presAssocID="{7C2E6030-46A8-4132-9BB9-C91CD8C5F344}" presName="horFlow" presStyleCnt="0"/>
      <dgm:spPr/>
    </dgm:pt>
    <dgm:pt modelId="{7D7A091E-8B4B-4312-8D66-A8C41745CA80}" type="pres">
      <dgm:prSet presAssocID="{7C2E6030-46A8-4132-9BB9-C91CD8C5F344}" presName="bigChev" presStyleLbl="node1" presStyleIdx="0" presStyleCnt="3" custScaleX="133432"/>
      <dgm:spPr/>
    </dgm:pt>
    <dgm:pt modelId="{4EA904C9-2CD7-43F2-A278-EAD2FF8B1592}" type="pres">
      <dgm:prSet presAssocID="{697B16B5-102A-427D-83E3-F542F8A03BF4}" presName="parTrans" presStyleCnt="0"/>
      <dgm:spPr/>
    </dgm:pt>
    <dgm:pt modelId="{553CD259-A368-443C-9ADE-07F56041DA51}" type="pres">
      <dgm:prSet presAssocID="{2F18A18C-2BE6-4B53-AE92-D4E4BE2E9F06}" presName="node" presStyleLbl="alignAccFollowNode1" presStyleIdx="0" presStyleCnt="3" custScaleX="357057">
        <dgm:presLayoutVars>
          <dgm:bulletEnabled val="1"/>
        </dgm:presLayoutVars>
      </dgm:prSet>
      <dgm:spPr/>
    </dgm:pt>
    <dgm:pt modelId="{8D2A518D-EC0F-475B-8DDD-5E04F0B2E341}" type="pres">
      <dgm:prSet presAssocID="{7C2E6030-46A8-4132-9BB9-C91CD8C5F344}" presName="vSp" presStyleCnt="0"/>
      <dgm:spPr/>
    </dgm:pt>
    <dgm:pt modelId="{0905D617-80E9-4118-B8D2-D4A31F72405C}" type="pres">
      <dgm:prSet presAssocID="{FF93137E-26B7-4FFC-B5BD-6D14420F3536}" presName="horFlow" presStyleCnt="0"/>
      <dgm:spPr/>
    </dgm:pt>
    <dgm:pt modelId="{3A6EDEBC-A7FA-42FB-80FA-39DC2011985E}" type="pres">
      <dgm:prSet presAssocID="{FF93137E-26B7-4FFC-B5BD-6D14420F3536}" presName="bigChev" presStyleLbl="node1" presStyleIdx="1" presStyleCnt="3" custScaleX="134973"/>
      <dgm:spPr/>
    </dgm:pt>
    <dgm:pt modelId="{5BE6889D-7742-4B6D-8028-96744A114B34}" type="pres">
      <dgm:prSet presAssocID="{093C0D21-4BB3-419F-9B5B-6E9D5BE7A265}" presName="parTrans" presStyleCnt="0"/>
      <dgm:spPr/>
    </dgm:pt>
    <dgm:pt modelId="{5AC6B188-B8B7-4193-B7C3-C3BE146C4358}" type="pres">
      <dgm:prSet presAssocID="{C51220EB-15C5-4267-BF48-F79E3E6DA4E9}" presName="node" presStyleLbl="alignAccFollowNode1" presStyleIdx="1" presStyleCnt="3" custScaleX="355200">
        <dgm:presLayoutVars>
          <dgm:bulletEnabled val="1"/>
        </dgm:presLayoutVars>
      </dgm:prSet>
      <dgm:spPr/>
    </dgm:pt>
    <dgm:pt modelId="{30C2971E-A378-44C1-AEB2-BE37C2C456C0}" type="pres">
      <dgm:prSet presAssocID="{FF93137E-26B7-4FFC-B5BD-6D14420F3536}" presName="vSp" presStyleCnt="0"/>
      <dgm:spPr/>
    </dgm:pt>
    <dgm:pt modelId="{92F64B0E-23F8-435E-BA8A-16BDF9B004D7}" type="pres">
      <dgm:prSet presAssocID="{E537C3AE-E11A-4BEB-BDB6-63BBC74C4BB9}" presName="horFlow" presStyleCnt="0"/>
      <dgm:spPr/>
    </dgm:pt>
    <dgm:pt modelId="{CA5F0956-BB39-40CC-84DF-DF5F7BD7E9DC}" type="pres">
      <dgm:prSet presAssocID="{E537C3AE-E11A-4BEB-BDB6-63BBC74C4BB9}" presName="bigChev" presStyleLbl="node1" presStyleIdx="2" presStyleCnt="3" custScaleX="136218"/>
      <dgm:spPr/>
    </dgm:pt>
    <dgm:pt modelId="{A6241675-914B-4DDE-9F80-8733D451688E}" type="pres">
      <dgm:prSet presAssocID="{26AC35EA-0977-45F1-A849-2F63A2119710}" presName="parTrans" presStyleCnt="0"/>
      <dgm:spPr/>
    </dgm:pt>
    <dgm:pt modelId="{92AC5F70-54D0-4627-B528-4DB22706A815}" type="pres">
      <dgm:prSet presAssocID="{77EE0CB4-5000-4D27-A5AA-F5032CF8CB3B}" presName="node" presStyleLbl="alignAccFollowNode1" presStyleIdx="2" presStyleCnt="3" custScaleX="355200">
        <dgm:presLayoutVars>
          <dgm:bulletEnabled val="1"/>
        </dgm:presLayoutVars>
      </dgm:prSet>
      <dgm:spPr/>
    </dgm:pt>
  </dgm:ptLst>
  <dgm:cxnLst>
    <dgm:cxn modelId="{6ADEBB09-05B2-4896-B416-0105E9FBD9EA}" srcId="{E0839138-8B3F-47CD-93A4-E32235964FA8}" destId="{FF93137E-26B7-4FFC-B5BD-6D14420F3536}" srcOrd="1" destOrd="0" parTransId="{51BEF00D-1723-4AF5-9B37-E103E84B49DD}" sibTransId="{E6746A3A-01CD-45C4-9412-A41517E40A17}"/>
    <dgm:cxn modelId="{BE52B025-9B6B-4CA8-AA65-F69B88635CD7}" srcId="{E537C3AE-E11A-4BEB-BDB6-63BBC74C4BB9}" destId="{77EE0CB4-5000-4D27-A5AA-F5032CF8CB3B}" srcOrd="0" destOrd="0" parTransId="{26AC35EA-0977-45F1-A849-2F63A2119710}" sibTransId="{E4375079-309D-487B-BF78-1ADC42EF4043}"/>
    <dgm:cxn modelId="{8B1BBE29-DC56-4A10-9B4D-1C8FB54D8B56}" type="presOf" srcId="{FF93137E-26B7-4FFC-B5BD-6D14420F3536}" destId="{3A6EDEBC-A7FA-42FB-80FA-39DC2011985E}" srcOrd="0" destOrd="0" presId="urn:microsoft.com/office/officeart/2005/8/layout/lProcess3"/>
    <dgm:cxn modelId="{7DC0EB32-D6DF-4B6D-9E53-2AD8B97D6BE5}" type="presOf" srcId="{2F18A18C-2BE6-4B53-AE92-D4E4BE2E9F06}" destId="{553CD259-A368-443C-9ADE-07F56041DA51}" srcOrd="0" destOrd="0" presId="urn:microsoft.com/office/officeart/2005/8/layout/lProcess3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FB7F4E50-EEA6-4BDC-A54C-3395C96FB513}" type="presOf" srcId="{7C2E6030-46A8-4132-9BB9-C91CD8C5F344}" destId="{7D7A091E-8B4B-4312-8D66-A8C41745CA80}" srcOrd="0" destOrd="0" presId="urn:microsoft.com/office/officeart/2005/8/layout/lProcess3"/>
    <dgm:cxn modelId="{7CEE6255-55C1-4362-AEE0-B3ED741A3EBE}" srcId="{E0839138-8B3F-47CD-93A4-E32235964FA8}" destId="{E537C3AE-E11A-4BEB-BDB6-63BBC74C4BB9}" srcOrd="2" destOrd="0" parTransId="{4CB58E20-FDF7-4CA3-A6D8-FCE0AD1B2135}" sibTransId="{6FE24236-40BE-4D9C-BE38-96BB7A34C5E9}"/>
    <dgm:cxn modelId="{2E7D9C82-1AB4-41AD-BA8A-F2CB60BFAE59}" srcId="{E0839138-8B3F-47CD-93A4-E32235964FA8}" destId="{7C2E6030-46A8-4132-9BB9-C91CD8C5F344}" srcOrd="0" destOrd="0" parTransId="{9660F59D-02A3-44A5-9E5C-9B54399FF7E4}" sibTransId="{4259ED35-A8BE-4C8D-A742-CA75EA50C5F1}"/>
    <dgm:cxn modelId="{8D65FD96-3A9D-4F90-9E66-1A0B39DB4B6D}" type="presOf" srcId="{E537C3AE-E11A-4BEB-BDB6-63BBC74C4BB9}" destId="{CA5F0956-BB39-40CC-84DF-DF5F7BD7E9DC}" srcOrd="0" destOrd="0" presId="urn:microsoft.com/office/officeart/2005/8/layout/lProcess3"/>
    <dgm:cxn modelId="{690603AA-C711-4760-9C44-84DFDBB8D50D}" type="presOf" srcId="{77EE0CB4-5000-4D27-A5AA-F5032CF8CB3B}" destId="{92AC5F70-54D0-4627-B528-4DB22706A815}" srcOrd="0" destOrd="0" presId="urn:microsoft.com/office/officeart/2005/8/layout/lProcess3"/>
    <dgm:cxn modelId="{D5A7BEC3-FEE0-43AD-A916-D5B2654ADA63}" srcId="{FF93137E-26B7-4FFC-B5BD-6D14420F3536}" destId="{C51220EB-15C5-4267-BF48-F79E3E6DA4E9}" srcOrd="0" destOrd="0" parTransId="{093C0D21-4BB3-419F-9B5B-6E9D5BE7A265}" sibTransId="{7B32A569-ECD7-4436-AF96-AD4F867BE998}"/>
    <dgm:cxn modelId="{8BA78EC5-05B9-493A-97E3-B83D83BEA9FF}" srcId="{7C2E6030-46A8-4132-9BB9-C91CD8C5F344}" destId="{2F18A18C-2BE6-4B53-AE92-D4E4BE2E9F06}" srcOrd="0" destOrd="0" parTransId="{697B16B5-102A-427D-83E3-F542F8A03BF4}" sibTransId="{1FE01033-59FE-4338-B3BC-F4B8C1F525B8}"/>
    <dgm:cxn modelId="{E3F1C1D8-872F-48C1-A9EA-433CA8EE7FBE}" type="presOf" srcId="{C51220EB-15C5-4267-BF48-F79E3E6DA4E9}" destId="{5AC6B188-B8B7-4193-B7C3-C3BE146C4358}" srcOrd="0" destOrd="0" presId="urn:microsoft.com/office/officeart/2005/8/layout/lProcess3"/>
    <dgm:cxn modelId="{D044CDE0-793D-4FF6-95D2-D8BBC69A337A}" type="presParOf" srcId="{1D74D35A-3DDD-44AC-AF42-3A312DD17774}" destId="{D025E4D4-4EFE-4F0F-9C7D-F8FD5A89563E}" srcOrd="0" destOrd="0" presId="urn:microsoft.com/office/officeart/2005/8/layout/lProcess3"/>
    <dgm:cxn modelId="{EF5F978A-0E0D-42D7-803E-905B92959C12}" type="presParOf" srcId="{D025E4D4-4EFE-4F0F-9C7D-F8FD5A89563E}" destId="{7D7A091E-8B4B-4312-8D66-A8C41745CA80}" srcOrd="0" destOrd="0" presId="urn:microsoft.com/office/officeart/2005/8/layout/lProcess3"/>
    <dgm:cxn modelId="{F5359C4D-6A8F-4221-8788-3A027F4AE586}" type="presParOf" srcId="{D025E4D4-4EFE-4F0F-9C7D-F8FD5A89563E}" destId="{4EA904C9-2CD7-43F2-A278-EAD2FF8B1592}" srcOrd="1" destOrd="0" presId="urn:microsoft.com/office/officeart/2005/8/layout/lProcess3"/>
    <dgm:cxn modelId="{01A00B5A-0DFC-4D36-8337-631A7E20C95F}" type="presParOf" srcId="{D025E4D4-4EFE-4F0F-9C7D-F8FD5A89563E}" destId="{553CD259-A368-443C-9ADE-07F56041DA51}" srcOrd="2" destOrd="0" presId="urn:microsoft.com/office/officeart/2005/8/layout/lProcess3"/>
    <dgm:cxn modelId="{71DBC33F-7051-4C69-BEB2-A7E807C643AC}" type="presParOf" srcId="{1D74D35A-3DDD-44AC-AF42-3A312DD17774}" destId="{8D2A518D-EC0F-475B-8DDD-5E04F0B2E341}" srcOrd="1" destOrd="0" presId="urn:microsoft.com/office/officeart/2005/8/layout/lProcess3"/>
    <dgm:cxn modelId="{83DC5A1F-F845-4100-9338-27020F89336D}" type="presParOf" srcId="{1D74D35A-3DDD-44AC-AF42-3A312DD17774}" destId="{0905D617-80E9-4118-B8D2-D4A31F72405C}" srcOrd="2" destOrd="0" presId="urn:microsoft.com/office/officeart/2005/8/layout/lProcess3"/>
    <dgm:cxn modelId="{A9ABF81D-A34C-41BB-8391-FF9DCFE25751}" type="presParOf" srcId="{0905D617-80E9-4118-B8D2-D4A31F72405C}" destId="{3A6EDEBC-A7FA-42FB-80FA-39DC2011985E}" srcOrd="0" destOrd="0" presId="urn:microsoft.com/office/officeart/2005/8/layout/lProcess3"/>
    <dgm:cxn modelId="{813F6E96-B96E-4602-ADDF-2EF0DE9A3D07}" type="presParOf" srcId="{0905D617-80E9-4118-B8D2-D4A31F72405C}" destId="{5BE6889D-7742-4B6D-8028-96744A114B34}" srcOrd="1" destOrd="0" presId="urn:microsoft.com/office/officeart/2005/8/layout/lProcess3"/>
    <dgm:cxn modelId="{B1877A1B-A4DC-44FE-9901-0B6119797752}" type="presParOf" srcId="{0905D617-80E9-4118-B8D2-D4A31F72405C}" destId="{5AC6B188-B8B7-4193-B7C3-C3BE146C4358}" srcOrd="2" destOrd="0" presId="urn:microsoft.com/office/officeart/2005/8/layout/lProcess3"/>
    <dgm:cxn modelId="{F027968D-8B2D-40B2-991B-B26CF11AA011}" type="presParOf" srcId="{1D74D35A-3DDD-44AC-AF42-3A312DD17774}" destId="{30C2971E-A378-44C1-AEB2-BE37C2C456C0}" srcOrd="3" destOrd="0" presId="urn:microsoft.com/office/officeart/2005/8/layout/lProcess3"/>
    <dgm:cxn modelId="{AE63A6D4-24D4-452F-8FBE-D34BC08B6F50}" type="presParOf" srcId="{1D74D35A-3DDD-44AC-AF42-3A312DD17774}" destId="{92F64B0E-23F8-435E-BA8A-16BDF9B004D7}" srcOrd="4" destOrd="0" presId="urn:microsoft.com/office/officeart/2005/8/layout/lProcess3"/>
    <dgm:cxn modelId="{E7DC2837-33CA-45BD-ACB9-F237D009EB32}" type="presParOf" srcId="{92F64B0E-23F8-435E-BA8A-16BDF9B004D7}" destId="{CA5F0956-BB39-40CC-84DF-DF5F7BD7E9DC}" srcOrd="0" destOrd="0" presId="urn:microsoft.com/office/officeart/2005/8/layout/lProcess3"/>
    <dgm:cxn modelId="{B50F52AD-8956-4820-8103-6EBF33F262D3}" type="presParOf" srcId="{92F64B0E-23F8-435E-BA8A-16BDF9B004D7}" destId="{A6241675-914B-4DDE-9F80-8733D451688E}" srcOrd="1" destOrd="0" presId="urn:microsoft.com/office/officeart/2005/8/layout/lProcess3"/>
    <dgm:cxn modelId="{C43DDFAE-0509-498B-997B-03CF74DBBD6E}" type="presParOf" srcId="{92F64B0E-23F8-435E-BA8A-16BDF9B004D7}" destId="{92AC5F70-54D0-4627-B528-4DB22706A81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2E6030-46A8-4132-9BB9-C91CD8C5F344}">
      <dgm:prSet custT="1"/>
      <dgm:spPr/>
      <dgm:t>
        <a:bodyPr/>
        <a:lstStyle/>
        <a:p>
          <a:r>
            <a:rPr lang="en-US" sz="3200" dirty="0"/>
            <a:t>Availability</a:t>
          </a:r>
        </a:p>
      </dgm:t>
    </dgm:pt>
    <dgm:pt modelId="{9660F59D-02A3-44A5-9E5C-9B54399FF7E4}" type="parTrans" cxnId="{2E7D9C82-1AB4-41AD-BA8A-F2CB60BFAE59}">
      <dgm:prSet/>
      <dgm:spPr/>
      <dgm:t>
        <a:bodyPr/>
        <a:lstStyle/>
        <a:p>
          <a:endParaRPr lang="en-US"/>
        </a:p>
      </dgm:t>
    </dgm:pt>
    <dgm:pt modelId="{4259ED35-A8BE-4C8D-A742-CA75EA50C5F1}" type="sibTrans" cxnId="{2E7D9C82-1AB4-41AD-BA8A-F2CB60BFAE59}">
      <dgm:prSet/>
      <dgm:spPr/>
      <dgm:t>
        <a:bodyPr/>
        <a:lstStyle/>
        <a:p>
          <a:endParaRPr lang="en-US"/>
        </a:p>
      </dgm:t>
    </dgm:pt>
    <dgm:pt modelId="{20362B76-AC31-471B-8F9E-B8E4449379F9}">
      <dgm:prSet custT="1"/>
      <dgm:spPr/>
      <dgm:t>
        <a:bodyPr/>
        <a:lstStyle/>
        <a:p>
          <a:r>
            <a:rPr lang="en-US" sz="3200" dirty="0"/>
            <a:t>Affordability</a:t>
          </a:r>
        </a:p>
      </dgm:t>
    </dgm:pt>
    <dgm:pt modelId="{1FD552C6-2E97-4692-A214-2C91C0EBC785}" type="parTrans" cxnId="{79A56BA2-8E1D-4C62-B004-5908DCE0083C}">
      <dgm:prSet/>
      <dgm:spPr/>
      <dgm:t>
        <a:bodyPr/>
        <a:lstStyle/>
        <a:p>
          <a:endParaRPr lang="en-US"/>
        </a:p>
      </dgm:t>
    </dgm:pt>
    <dgm:pt modelId="{8DA20183-E550-4149-BB33-EA92F41D7941}" type="sibTrans" cxnId="{79A56BA2-8E1D-4C62-B004-5908DCE0083C}">
      <dgm:prSet/>
      <dgm:spPr/>
      <dgm:t>
        <a:bodyPr/>
        <a:lstStyle/>
        <a:p>
          <a:endParaRPr lang="en-US"/>
        </a:p>
      </dgm:t>
    </dgm:pt>
    <dgm:pt modelId="{2F18A18C-2BE6-4B53-AE92-D4E4BE2E9F06}">
      <dgm:prSet custT="1"/>
      <dgm:spPr/>
      <dgm:t>
        <a:bodyPr/>
        <a:lstStyle/>
        <a:p>
          <a:r>
            <a:rPr lang="en-US" sz="2800" b="0" dirty="0"/>
            <a:t>S</a:t>
          </a:r>
          <a:r>
            <a:rPr lang="en-US" sz="2800" dirty="0"/>
            <a:t>ends signals to promote dispatchable capacity and rewards availability</a:t>
          </a:r>
        </a:p>
      </dgm:t>
    </dgm:pt>
    <dgm:pt modelId="{697B16B5-102A-427D-83E3-F542F8A03BF4}" type="parTrans" cxnId="{8BA78EC5-05B9-493A-97E3-B83D83BEA9FF}">
      <dgm:prSet/>
      <dgm:spPr/>
      <dgm:t>
        <a:bodyPr/>
        <a:lstStyle/>
        <a:p>
          <a:endParaRPr lang="en-US"/>
        </a:p>
      </dgm:t>
    </dgm:pt>
    <dgm:pt modelId="{1FE01033-59FE-4338-B3BC-F4B8C1F525B8}" type="sibTrans" cxnId="{8BA78EC5-05B9-493A-97E3-B83D83BEA9FF}">
      <dgm:prSet/>
      <dgm:spPr/>
      <dgm:t>
        <a:bodyPr/>
        <a:lstStyle/>
        <a:p>
          <a:endParaRPr lang="en-US"/>
        </a:p>
      </dgm:t>
    </dgm:pt>
    <dgm:pt modelId="{B25CE349-9FA4-4947-AF8B-864F638D7317}">
      <dgm:prSet custT="1"/>
      <dgm:spPr/>
      <dgm:t>
        <a:bodyPr/>
        <a:lstStyle/>
        <a:p>
          <a:r>
            <a:rPr lang="en-US" sz="2800" dirty="0"/>
            <a:t>Balances performance payments with energy payments to achieve reliability</a:t>
          </a:r>
        </a:p>
      </dgm:t>
    </dgm:pt>
    <dgm:pt modelId="{12A6E123-E542-4971-82F8-42E83B523459}" type="parTrans" cxnId="{7415A648-9C10-4C6C-8DA5-C87B2AD398E0}">
      <dgm:prSet/>
      <dgm:spPr/>
      <dgm:t>
        <a:bodyPr/>
        <a:lstStyle/>
        <a:p>
          <a:endParaRPr lang="en-US"/>
        </a:p>
      </dgm:t>
    </dgm:pt>
    <dgm:pt modelId="{1889A9D0-F42A-4D55-B931-8ABC10E33AE9}" type="sibTrans" cxnId="{7415A648-9C10-4C6C-8DA5-C87B2AD398E0}">
      <dgm:prSet/>
      <dgm:spPr/>
      <dgm:t>
        <a:bodyPr/>
        <a:lstStyle/>
        <a:p>
          <a:endParaRPr lang="en-US"/>
        </a:p>
      </dgm:t>
    </dgm:pt>
    <dgm:pt modelId="{A59BF0D9-07FE-4DB3-8C8D-58245AE2FAD5}">
      <dgm:prSet custT="1"/>
      <dgm:spPr/>
      <dgm:t>
        <a:bodyPr/>
        <a:lstStyle/>
        <a:p>
          <a:r>
            <a:rPr lang="en-US" sz="3200" dirty="0"/>
            <a:t>Dependability</a:t>
          </a:r>
        </a:p>
      </dgm:t>
    </dgm:pt>
    <dgm:pt modelId="{2E91E804-6794-4CBA-A2C5-1E31C361A8A8}" type="parTrans" cxnId="{24493F05-FFAE-4996-B3D9-B7A6E2E330DF}">
      <dgm:prSet/>
      <dgm:spPr/>
      <dgm:t>
        <a:bodyPr/>
        <a:lstStyle/>
        <a:p>
          <a:endParaRPr lang="en-US"/>
        </a:p>
      </dgm:t>
    </dgm:pt>
    <dgm:pt modelId="{B3F5C75C-9361-4D5A-B31D-DEC8F495F5F9}" type="sibTrans" cxnId="{24493F05-FFAE-4996-B3D9-B7A6E2E330DF}">
      <dgm:prSet/>
      <dgm:spPr/>
      <dgm:t>
        <a:bodyPr/>
        <a:lstStyle/>
        <a:p>
          <a:endParaRPr lang="en-US"/>
        </a:p>
      </dgm:t>
    </dgm:pt>
    <dgm:pt modelId="{5729F1CE-0751-4121-845B-7B32C34060FF}">
      <dgm:prSet custT="1"/>
      <dgm:spPr/>
      <dgm:t>
        <a:bodyPr/>
        <a:lstStyle/>
        <a:p>
          <a:r>
            <a:rPr lang="en-US" sz="2800" dirty="0"/>
            <a:t>Provides incentives to improve resource performance</a:t>
          </a:r>
        </a:p>
      </dgm:t>
    </dgm:pt>
    <dgm:pt modelId="{69A26EA7-7B8B-4DE3-8225-6C96DCDAF3B4}" type="parTrans" cxnId="{539DCC3D-436E-458F-8F8B-DEA8F6840C70}">
      <dgm:prSet/>
      <dgm:spPr/>
      <dgm:t>
        <a:bodyPr/>
        <a:lstStyle/>
        <a:p>
          <a:endParaRPr lang="en-US"/>
        </a:p>
      </dgm:t>
    </dgm:pt>
    <dgm:pt modelId="{E1E19438-1558-4CE2-BE63-91E9CDB4EB4D}" type="sibTrans" cxnId="{539DCC3D-436E-458F-8F8B-DEA8F6840C70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25E4D4-4EFE-4F0F-9C7D-F8FD5A89563E}" type="pres">
      <dgm:prSet presAssocID="{7C2E6030-46A8-4132-9BB9-C91CD8C5F344}" presName="horFlow" presStyleCnt="0"/>
      <dgm:spPr/>
    </dgm:pt>
    <dgm:pt modelId="{7D7A091E-8B4B-4312-8D66-A8C41745CA80}" type="pres">
      <dgm:prSet presAssocID="{7C2E6030-46A8-4132-9BB9-C91CD8C5F344}" presName="bigChev" presStyleLbl="node1" presStyleIdx="0" presStyleCnt="3" custScaleX="133432"/>
      <dgm:spPr/>
    </dgm:pt>
    <dgm:pt modelId="{4EA904C9-2CD7-43F2-A278-EAD2FF8B1592}" type="pres">
      <dgm:prSet presAssocID="{697B16B5-102A-427D-83E3-F542F8A03BF4}" presName="parTrans" presStyleCnt="0"/>
      <dgm:spPr/>
    </dgm:pt>
    <dgm:pt modelId="{553CD259-A368-443C-9ADE-07F56041DA51}" type="pres">
      <dgm:prSet presAssocID="{2F18A18C-2BE6-4B53-AE92-D4E4BE2E9F06}" presName="node" presStyleLbl="alignAccFollowNode1" presStyleIdx="0" presStyleCnt="3" custScaleX="357057">
        <dgm:presLayoutVars>
          <dgm:bulletEnabled val="1"/>
        </dgm:presLayoutVars>
      </dgm:prSet>
      <dgm:spPr/>
    </dgm:pt>
    <dgm:pt modelId="{8D2A518D-EC0F-475B-8DDD-5E04F0B2E341}" type="pres">
      <dgm:prSet presAssocID="{7C2E6030-46A8-4132-9BB9-C91CD8C5F344}" presName="vSp" presStyleCnt="0"/>
      <dgm:spPr/>
    </dgm:pt>
    <dgm:pt modelId="{250CB09C-A222-4151-B892-A7DB888C6BD8}" type="pres">
      <dgm:prSet presAssocID="{A59BF0D9-07FE-4DB3-8C8D-58245AE2FAD5}" presName="horFlow" presStyleCnt="0"/>
      <dgm:spPr/>
    </dgm:pt>
    <dgm:pt modelId="{86DF797A-B11F-4CA9-9ED2-733BC2C419BA}" type="pres">
      <dgm:prSet presAssocID="{A59BF0D9-07FE-4DB3-8C8D-58245AE2FAD5}" presName="bigChev" presStyleLbl="node1" presStyleIdx="1" presStyleCnt="3" custScaleX="134973"/>
      <dgm:spPr/>
    </dgm:pt>
    <dgm:pt modelId="{2EDB3339-6844-4030-AC04-E4C9A3685F13}" type="pres">
      <dgm:prSet presAssocID="{69A26EA7-7B8B-4DE3-8225-6C96DCDAF3B4}" presName="parTrans" presStyleCnt="0"/>
      <dgm:spPr/>
    </dgm:pt>
    <dgm:pt modelId="{4D2CDDF1-DBF4-4282-BA9F-8A586CE1732E}" type="pres">
      <dgm:prSet presAssocID="{5729F1CE-0751-4121-845B-7B32C34060FF}" presName="node" presStyleLbl="alignAccFollowNode1" presStyleIdx="1" presStyleCnt="3" custScaleX="355200">
        <dgm:presLayoutVars>
          <dgm:bulletEnabled val="1"/>
        </dgm:presLayoutVars>
      </dgm:prSet>
      <dgm:spPr/>
    </dgm:pt>
    <dgm:pt modelId="{DEE34139-A132-4EEF-8EDE-1F2D8347FE6F}" type="pres">
      <dgm:prSet presAssocID="{A59BF0D9-07FE-4DB3-8C8D-58245AE2FAD5}" presName="vSp" presStyleCnt="0"/>
      <dgm:spPr/>
    </dgm:pt>
    <dgm:pt modelId="{EBE8CEE9-62D0-4F54-9E05-42F3B506F1F1}" type="pres">
      <dgm:prSet presAssocID="{20362B76-AC31-471B-8F9E-B8E4449379F9}" presName="horFlow" presStyleCnt="0"/>
      <dgm:spPr/>
    </dgm:pt>
    <dgm:pt modelId="{904C8332-40B8-473F-9E45-EF7F28AF1B74}" type="pres">
      <dgm:prSet presAssocID="{20362B76-AC31-471B-8F9E-B8E4449379F9}" presName="bigChev" presStyleLbl="node1" presStyleIdx="2" presStyleCnt="3" custScaleX="134973"/>
      <dgm:spPr/>
    </dgm:pt>
    <dgm:pt modelId="{2F9136BF-EA46-4279-8D52-D1F59D670AEA}" type="pres">
      <dgm:prSet presAssocID="{12A6E123-E542-4971-82F8-42E83B523459}" presName="parTrans" presStyleCnt="0"/>
      <dgm:spPr/>
    </dgm:pt>
    <dgm:pt modelId="{AEB8A957-0D39-47E4-8C0A-52B2748E75C5}" type="pres">
      <dgm:prSet presAssocID="{B25CE349-9FA4-4947-AF8B-864F638D7317}" presName="node" presStyleLbl="alignAccFollowNode1" presStyleIdx="2" presStyleCnt="3" custScaleX="355200">
        <dgm:presLayoutVars>
          <dgm:bulletEnabled val="1"/>
        </dgm:presLayoutVars>
      </dgm:prSet>
      <dgm:spPr/>
    </dgm:pt>
  </dgm:ptLst>
  <dgm:cxnLst>
    <dgm:cxn modelId="{24493F05-FFAE-4996-B3D9-B7A6E2E330DF}" srcId="{E0839138-8B3F-47CD-93A4-E32235964FA8}" destId="{A59BF0D9-07FE-4DB3-8C8D-58245AE2FAD5}" srcOrd="1" destOrd="0" parTransId="{2E91E804-6794-4CBA-A2C5-1E31C361A8A8}" sibTransId="{B3F5C75C-9361-4D5A-B31D-DEC8F495F5F9}"/>
    <dgm:cxn modelId="{26A8FC09-FB40-4277-A3F3-E533C364F811}" type="presOf" srcId="{B25CE349-9FA4-4947-AF8B-864F638D7317}" destId="{AEB8A957-0D39-47E4-8C0A-52B2748E75C5}" srcOrd="0" destOrd="0" presId="urn:microsoft.com/office/officeart/2005/8/layout/lProcess3"/>
    <dgm:cxn modelId="{2E37D923-71C0-420A-B401-4438B413C97B}" type="presOf" srcId="{5729F1CE-0751-4121-845B-7B32C34060FF}" destId="{4D2CDDF1-DBF4-4282-BA9F-8A586CE1732E}" srcOrd="0" destOrd="0" presId="urn:microsoft.com/office/officeart/2005/8/layout/lProcess3"/>
    <dgm:cxn modelId="{7DC0EB32-D6DF-4B6D-9E53-2AD8B97D6BE5}" type="presOf" srcId="{2F18A18C-2BE6-4B53-AE92-D4E4BE2E9F06}" destId="{553CD259-A368-443C-9ADE-07F56041DA51}" srcOrd="0" destOrd="0" presId="urn:microsoft.com/office/officeart/2005/8/layout/lProcess3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539DCC3D-436E-458F-8F8B-DEA8F6840C70}" srcId="{A59BF0D9-07FE-4DB3-8C8D-58245AE2FAD5}" destId="{5729F1CE-0751-4121-845B-7B32C34060FF}" srcOrd="0" destOrd="0" parTransId="{69A26EA7-7B8B-4DE3-8225-6C96DCDAF3B4}" sibTransId="{E1E19438-1558-4CE2-BE63-91E9CDB4EB4D}"/>
    <dgm:cxn modelId="{2FDD1A63-988E-45DC-957E-7FC68446FA66}" type="presOf" srcId="{20362B76-AC31-471B-8F9E-B8E4449379F9}" destId="{904C8332-40B8-473F-9E45-EF7F28AF1B74}" srcOrd="0" destOrd="0" presId="urn:microsoft.com/office/officeart/2005/8/layout/lProcess3"/>
    <dgm:cxn modelId="{7415A648-9C10-4C6C-8DA5-C87B2AD398E0}" srcId="{20362B76-AC31-471B-8F9E-B8E4449379F9}" destId="{B25CE349-9FA4-4947-AF8B-864F638D7317}" srcOrd="0" destOrd="0" parTransId="{12A6E123-E542-4971-82F8-42E83B523459}" sibTransId="{1889A9D0-F42A-4D55-B931-8ABC10E33AE9}"/>
    <dgm:cxn modelId="{FB7F4E50-EEA6-4BDC-A54C-3395C96FB513}" type="presOf" srcId="{7C2E6030-46A8-4132-9BB9-C91CD8C5F344}" destId="{7D7A091E-8B4B-4312-8D66-A8C41745CA80}" srcOrd="0" destOrd="0" presId="urn:microsoft.com/office/officeart/2005/8/layout/lProcess3"/>
    <dgm:cxn modelId="{2E7D9C82-1AB4-41AD-BA8A-F2CB60BFAE59}" srcId="{E0839138-8B3F-47CD-93A4-E32235964FA8}" destId="{7C2E6030-46A8-4132-9BB9-C91CD8C5F344}" srcOrd="0" destOrd="0" parTransId="{9660F59D-02A3-44A5-9E5C-9B54399FF7E4}" sibTransId="{4259ED35-A8BE-4C8D-A742-CA75EA50C5F1}"/>
    <dgm:cxn modelId="{79A56BA2-8E1D-4C62-B004-5908DCE0083C}" srcId="{E0839138-8B3F-47CD-93A4-E32235964FA8}" destId="{20362B76-AC31-471B-8F9E-B8E4449379F9}" srcOrd="2" destOrd="0" parTransId="{1FD552C6-2E97-4692-A214-2C91C0EBC785}" sibTransId="{8DA20183-E550-4149-BB33-EA92F41D7941}"/>
    <dgm:cxn modelId="{39D33BB2-D0B3-48C3-8435-0D430B5FE346}" type="presOf" srcId="{A59BF0D9-07FE-4DB3-8C8D-58245AE2FAD5}" destId="{86DF797A-B11F-4CA9-9ED2-733BC2C419BA}" srcOrd="0" destOrd="0" presId="urn:microsoft.com/office/officeart/2005/8/layout/lProcess3"/>
    <dgm:cxn modelId="{8BA78EC5-05B9-493A-97E3-B83D83BEA9FF}" srcId="{7C2E6030-46A8-4132-9BB9-C91CD8C5F344}" destId="{2F18A18C-2BE6-4B53-AE92-D4E4BE2E9F06}" srcOrd="0" destOrd="0" parTransId="{697B16B5-102A-427D-83E3-F542F8A03BF4}" sibTransId="{1FE01033-59FE-4338-B3BC-F4B8C1F525B8}"/>
    <dgm:cxn modelId="{D044CDE0-793D-4FF6-95D2-D8BBC69A337A}" type="presParOf" srcId="{1D74D35A-3DDD-44AC-AF42-3A312DD17774}" destId="{D025E4D4-4EFE-4F0F-9C7D-F8FD5A89563E}" srcOrd="0" destOrd="0" presId="urn:microsoft.com/office/officeart/2005/8/layout/lProcess3"/>
    <dgm:cxn modelId="{EF5F978A-0E0D-42D7-803E-905B92959C12}" type="presParOf" srcId="{D025E4D4-4EFE-4F0F-9C7D-F8FD5A89563E}" destId="{7D7A091E-8B4B-4312-8D66-A8C41745CA80}" srcOrd="0" destOrd="0" presId="urn:microsoft.com/office/officeart/2005/8/layout/lProcess3"/>
    <dgm:cxn modelId="{F5359C4D-6A8F-4221-8788-3A027F4AE586}" type="presParOf" srcId="{D025E4D4-4EFE-4F0F-9C7D-F8FD5A89563E}" destId="{4EA904C9-2CD7-43F2-A278-EAD2FF8B1592}" srcOrd="1" destOrd="0" presId="urn:microsoft.com/office/officeart/2005/8/layout/lProcess3"/>
    <dgm:cxn modelId="{01A00B5A-0DFC-4D36-8337-631A7E20C95F}" type="presParOf" srcId="{D025E4D4-4EFE-4F0F-9C7D-F8FD5A89563E}" destId="{553CD259-A368-443C-9ADE-07F56041DA51}" srcOrd="2" destOrd="0" presId="urn:microsoft.com/office/officeart/2005/8/layout/lProcess3"/>
    <dgm:cxn modelId="{71DBC33F-7051-4C69-BEB2-A7E807C643AC}" type="presParOf" srcId="{1D74D35A-3DDD-44AC-AF42-3A312DD17774}" destId="{8D2A518D-EC0F-475B-8DDD-5E04F0B2E341}" srcOrd="1" destOrd="0" presId="urn:microsoft.com/office/officeart/2005/8/layout/lProcess3"/>
    <dgm:cxn modelId="{797E8984-8FAF-4143-90F3-7C93E4EB314B}" type="presParOf" srcId="{1D74D35A-3DDD-44AC-AF42-3A312DD17774}" destId="{250CB09C-A222-4151-B892-A7DB888C6BD8}" srcOrd="2" destOrd="0" presId="urn:microsoft.com/office/officeart/2005/8/layout/lProcess3"/>
    <dgm:cxn modelId="{66C0091F-5EFD-41EB-81B2-D18427482DAA}" type="presParOf" srcId="{250CB09C-A222-4151-B892-A7DB888C6BD8}" destId="{86DF797A-B11F-4CA9-9ED2-733BC2C419BA}" srcOrd="0" destOrd="0" presId="urn:microsoft.com/office/officeart/2005/8/layout/lProcess3"/>
    <dgm:cxn modelId="{5827A7D7-A182-431C-B851-2A4E81785006}" type="presParOf" srcId="{250CB09C-A222-4151-B892-A7DB888C6BD8}" destId="{2EDB3339-6844-4030-AC04-E4C9A3685F13}" srcOrd="1" destOrd="0" presId="urn:microsoft.com/office/officeart/2005/8/layout/lProcess3"/>
    <dgm:cxn modelId="{2159453E-9AB6-4585-9A07-29AA38C29B04}" type="presParOf" srcId="{250CB09C-A222-4151-B892-A7DB888C6BD8}" destId="{4D2CDDF1-DBF4-4282-BA9F-8A586CE1732E}" srcOrd="2" destOrd="0" presId="urn:microsoft.com/office/officeart/2005/8/layout/lProcess3"/>
    <dgm:cxn modelId="{67701B0F-8B28-43AD-8618-16A2E2922885}" type="presParOf" srcId="{1D74D35A-3DDD-44AC-AF42-3A312DD17774}" destId="{DEE34139-A132-4EEF-8EDE-1F2D8347FE6F}" srcOrd="3" destOrd="0" presId="urn:microsoft.com/office/officeart/2005/8/layout/lProcess3"/>
    <dgm:cxn modelId="{55D798B7-539A-4F67-B0EB-E48CB71F5B81}" type="presParOf" srcId="{1D74D35A-3DDD-44AC-AF42-3A312DD17774}" destId="{EBE8CEE9-62D0-4F54-9E05-42F3B506F1F1}" srcOrd="4" destOrd="0" presId="urn:microsoft.com/office/officeart/2005/8/layout/lProcess3"/>
    <dgm:cxn modelId="{35804E6F-3795-4A7C-8A44-E713B52E3D88}" type="presParOf" srcId="{EBE8CEE9-62D0-4F54-9E05-42F3B506F1F1}" destId="{904C8332-40B8-473F-9E45-EF7F28AF1B74}" srcOrd="0" destOrd="0" presId="urn:microsoft.com/office/officeart/2005/8/layout/lProcess3"/>
    <dgm:cxn modelId="{5C56275F-2980-4F2A-A969-76D8B4034B1E}" type="presParOf" srcId="{EBE8CEE9-62D0-4F54-9E05-42F3B506F1F1}" destId="{2F9136BF-EA46-4279-8D52-D1F59D670AEA}" srcOrd="1" destOrd="0" presId="urn:microsoft.com/office/officeart/2005/8/layout/lProcess3"/>
    <dgm:cxn modelId="{1D4CE3DA-C25F-4F07-ABD3-D382ED11640A}" type="presParOf" srcId="{EBE8CEE9-62D0-4F54-9E05-42F3B506F1F1}" destId="{AEB8A957-0D39-47E4-8C0A-52B2748E75C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2E6030-46A8-4132-9BB9-C91CD8C5F344}">
      <dgm:prSet custT="1"/>
      <dgm:spPr/>
      <dgm:t>
        <a:bodyPr/>
        <a:lstStyle/>
        <a:p>
          <a:r>
            <a:rPr lang="en-US" sz="3200" dirty="0"/>
            <a:t>Availability</a:t>
          </a:r>
        </a:p>
      </dgm:t>
    </dgm:pt>
    <dgm:pt modelId="{9660F59D-02A3-44A5-9E5C-9B54399FF7E4}" type="parTrans" cxnId="{2E7D9C82-1AB4-41AD-BA8A-F2CB60BFAE59}">
      <dgm:prSet/>
      <dgm:spPr/>
      <dgm:t>
        <a:bodyPr/>
        <a:lstStyle/>
        <a:p>
          <a:endParaRPr lang="en-US"/>
        </a:p>
      </dgm:t>
    </dgm:pt>
    <dgm:pt modelId="{4259ED35-A8BE-4C8D-A742-CA75EA50C5F1}" type="sibTrans" cxnId="{2E7D9C82-1AB4-41AD-BA8A-F2CB60BFAE59}">
      <dgm:prSet/>
      <dgm:spPr/>
      <dgm:t>
        <a:bodyPr/>
        <a:lstStyle/>
        <a:p>
          <a:endParaRPr lang="en-US"/>
        </a:p>
      </dgm:t>
    </dgm:pt>
    <dgm:pt modelId="{20362B76-AC31-471B-8F9E-B8E4449379F9}">
      <dgm:prSet custT="1"/>
      <dgm:spPr/>
      <dgm:t>
        <a:bodyPr/>
        <a:lstStyle/>
        <a:p>
          <a:r>
            <a:rPr lang="en-US" sz="3200" dirty="0"/>
            <a:t>Flexibility</a:t>
          </a:r>
        </a:p>
      </dgm:t>
    </dgm:pt>
    <dgm:pt modelId="{1FD552C6-2E97-4692-A214-2C91C0EBC785}" type="parTrans" cxnId="{79A56BA2-8E1D-4C62-B004-5908DCE0083C}">
      <dgm:prSet/>
      <dgm:spPr/>
      <dgm:t>
        <a:bodyPr/>
        <a:lstStyle/>
        <a:p>
          <a:endParaRPr lang="en-US"/>
        </a:p>
      </dgm:t>
    </dgm:pt>
    <dgm:pt modelId="{8DA20183-E550-4149-BB33-EA92F41D7941}" type="sibTrans" cxnId="{79A56BA2-8E1D-4C62-B004-5908DCE0083C}">
      <dgm:prSet/>
      <dgm:spPr/>
      <dgm:t>
        <a:bodyPr/>
        <a:lstStyle/>
        <a:p>
          <a:endParaRPr lang="en-US"/>
        </a:p>
      </dgm:t>
    </dgm:pt>
    <dgm:pt modelId="{2F18A18C-2BE6-4B53-AE92-D4E4BE2E9F06}">
      <dgm:prSet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Intention of scarcity prices to promote availability of resources</a:t>
          </a:r>
        </a:p>
      </dgm:t>
    </dgm:pt>
    <dgm:pt modelId="{697B16B5-102A-427D-83E3-F542F8A03BF4}" type="parTrans" cxnId="{8BA78EC5-05B9-493A-97E3-B83D83BEA9FF}">
      <dgm:prSet/>
      <dgm:spPr/>
      <dgm:t>
        <a:bodyPr/>
        <a:lstStyle/>
        <a:p>
          <a:endParaRPr lang="en-US"/>
        </a:p>
      </dgm:t>
    </dgm:pt>
    <dgm:pt modelId="{1FE01033-59FE-4338-B3BC-F4B8C1F525B8}" type="sibTrans" cxnId="{8BA78EC5-05B9-493A-97E3-B83D83BEA9FF}">
      <dgm:prSet/>
      <dgm:spPr/>
      <dgm:t>
        <a:bodyPr/>
        <a:lstStyle/>
        <a:p>
          <a:endParaRPr lang="en-US"/>
        </a:p>
      </dgm:t>
    </dgm:pt>
    <dgm:pt modelId="{B25CE349-9FA4-4947-AF8B-864F638D7317}">
      <dgm:prSet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Values reserves that are quicker</a:t>
          </a:r>
        </a:p>
      </dgm:t>
    </dgm:pt>
    <dgm:pt modelId="{12A6E123-E542-4971-82F8-42E83B523459}" type="parTrans" cxnId="{7415A648-9C10-4C6C-8DA5-C87B2AD398E0}">
      <dgm:prSet/>
      <dgm:spPr/>
      <dgm:t>
        <a:bodyPr/>
        <a:lstStyle/>
        <a:p>
          <a:endParaRPr lang="en-US"/>
        </a:p>
      </dgm:t>
    </dgm:pt>
    <dgm:pt modelId="{1889A9D0-F42A-4D55-B931-8ABC10E33AE9}" type="sibTrans" cxnId="{7415A648-9C10-4C6C-8DA5-C87B2AD398E0}">
      <dgm:prSet/>
      <dgm:spPr/>
      <dgm:t>
        <a:bodyPr/>
        <a:lstStyle/>
        <a:p>
          <a:endParaRPr lang="en-US"/>
        </a:p>
      </dgm:t>
    </dgm:pt>
    <dgm:pt modelId="{E129E81E-C963-4B57-AA00-35F85762F9C9}">
      <dgm:prSet custT="1"/>
      <dgm:spPr/>
      <dgm:t>
        <a:bodyPr/>
        <a:lstStyle/>
        <a:p>
          <a:r>
            <a:rPr lang="en-US" sz="3200" dirty="0"/>
            <a:t>Competition</a:t>
          </a:r>
        </a:p>
      </dgm:t>
    </dgm:pt>
    <dgm:pt modelId="{9A3A68F7-96A2-4119-93C2-655E9F3F6A73}" type="parTrans" cxnId="{926C9625-BBE6-4052-BA9B-1B7493048347}">
      <dgm:prSet/>
      <dgm:spPr/>
      <dgm:t>
        <a:bodyPr/>
        <a:lstStyle/>
        <a:p>
          <a:endParaRPr lang="en-US"/>
        </a:p>
      </dgm:t>
    </dgm:pt>
    <dgm:pt modelId="{C8B6CD6E-9587-4A61-8856-98CF8DDECF0C}" type="sibTrans" cxnId="{926C9625-BBE6-4052-BA9B-1B7493048347}">
      <dgm:prSet/>
      <dgm:spPr/>
      <dgm:t>
        <a:bodyPr/>
        <a:lstStyle/>
        <a:p>
          <a:endParaRPr lang="en-US"/>
        </a:p>
      </dgm:t>
    </dgm:pt>
    <dgm:pt modelId="{D68D621B-BB82-45F8-BC56-6C7A177E6495}">
      <dgm:prSet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Scarcity pricing promotes competition to capture price rents</a:t>
          </a:r>
        </a:p>
      </dgm:t>
    </dgm:pt>
    <dgm:pt modelId="{DDF4B0D4-3599-4953-A31F-F4E77CE6E1AE}" type="parTrans" cxnId="{87E879EE-1B1B-49A4-B9A3-D58D22B32196}">
      <dgm:prSet/>
      <dgm:spPr/>
      <dgm:t>
        <a:bodyPr/>
        <a:lstStyle/>
        <a:p>
          <a:endParaRPr lang="en-US"/>
        </a:p>
      </dgm:t>
    </dgm:pt>
    <dgm:pt modelId="{A9A9D430-D238-4309-9CD6-73679A2417C1}" type="sibTrans" cxnId="{87E879EE-1B1B-49A4-B9A3-D58D22B32196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25E4D4-4EFE-4F0F-9C7D-F8FD5A89563E}" type="pres">
      <dgm:prSet presAssocID="{7C2E6030-46A8-4132-9BB9-C91CD8C5F344}" presName="horFlow" presStyleCnt="0"/>
      <dgm:spPr/>
    </dgm:pt>
    <dgm:pt modelId="{7D7A091E-8B4B-4312-8D66-A8C41745CA80}" type="pres">
      <dgm:prSet presAssocID="{7C2E6030-46A8-4132-9BB9-C91CD8C5F344}" presName="bigChev" presStyleLbl="node1" presStyleIdx="0" presStyleCnt="3" custScaleX="133432"/>
      <dgm:spPr/>
    </dgm:pt>
    <dgm:pt modelId="{4EA904C9-2CD7-43F2-A278-EAD2FF8B1592}" type="pres">
      <dgm:prSet presAssocID="{697B16B5-102A-427D-83E3-F542F8A03BF4}" presName="parTrans" presStyleCnt="0"/>
      <dgm:spPr/>
    </dgm:pt>
    <dgm:pt modelId="{553CD259-A368-443C-9ADE-07F56041DA51}" type="pres">
      <dgm:prSet presAssocID="{2F18A18C-2BE6-4B53-AE92-D4E4BE2E9F06}" presName="node" presStyleLbl="alignAccFollowNode1" presStyleIdx="0" presStyleCnt="3" custScaleX="357057">
        <dgm:presLayoutVars>
          <dgm:bulletEnabled val="1"/>
        </dgm:presLayoutVars>
      </dgm:prSet>
      <dgm:spPr/>
    </dgm:pt>
    <dgm:pt modelId="{8D2A518D-EC0F-475B-8DDD-5E04F0B2E341}" type="pres">
      <dgm:prSet presAssocID="{7C2E6030-46A8-4132-9BB9-C91CD8C5F344}" presName="vSp" presStyleCnt="0"/>
      <dgm:spPr/>
    </dgm:pt>
    <dgm:pt modelId="{F5A2BDC0-8620-43BA-9A6B-9BE3EC8EAAE5}" type="pres">
      <dgm:prSet presAssocID="{E129E81E-C963-4B57-AA00-35F85762F9C9}" presName="horFlow" presStyleCnt="0"/>
      <dgm:spPr/>
    </dgm:pt>
    <dgm:pt modelId="{134AD6EB-811F-4C6C-ABFF-08D53C8F543F}" type="pres">
      <dgm:prSet presAssocID="{E129E81E-C963-4B57-AA00-35F85762F9C9}" presName="bigChev" presStyleLbl="node1" presStyleIdx="1" presStyleCnt="3" custScaleX="137908"/>
      <dgm:spPr/>
    </dgm:pt>
    <dgm:pt modelId="{BC4AAE7E-FAC7-48B9-98A8-4F9AD703DE96}" type="pres">
      <dgm:prSet presAssocID="{DDF4B0D4-3599-4953-A31F-F4E77CE6E1AE}" presName="parTrans" presStyleCnt="0"/>
      <dgm:spPr/>
    </dgm:pt>
    <dgm:pt modelId="{37742E5C-810E-4EFE-92DC-0D19B5DC69F0}" type="pres">
      <dgm:prSet presAssocID="{D68D621B-BB82-45F8-BC56-6C7A177E6495}" presName="node" presStyleLbl="alignAccFollowNode1" presStyleIdx="1" presStyleCnt="3" custScaleX="355200">
        <dgm:presLayoutVars>
          <dgm:bulletEnabled val="1"/>
        </dgm:presLayoutVars>
      </dgm:prSet>
      <dgm:spPr/>
    </dgm:pt>
    <dgm:pt modelId="{A7FD8309-26D4-416A-80E9-10964D2D1421}" type="pres">
      <dgm:prSet presAssocID="{E129E81E-C963-4B57-AA00-35F85762F9C9}" presName="vSp" presStyleCnt="0"/>
      <dgm:spPr/>
    </dgm:pt>
    <dgm:pt modelId="{EBE8CEE9-62D0-4F54-9E05-42F3B506F1F1}" type="pres">
      <dgm:prSet presAssocID="{20362B76-AC31-471B-8F9E-B8E4449379F9}" presName="horFlow" presStyleCnt="0"/>
      <dgm:spPr/>
    </dgm:pt>
    <dgm:pt modelId="{904C8332-40B8-473F-9E45-EF7F28AF1B74}" type="pres">
      <dgm:prSet presAssocID="{20362B76-AC31-471B-8F9E-B8E4449379F9}" presName="bigChev" presStyleLbl="node1" presStyleIdx="2" presStyleCnt="3" custScaleX="137552"/>
      <dgm:spPr/>
    </dgm:pt>
    <dgm:pt modelId="{2F9136BF-EA46-4279-8D52-D1F59D670AEA}" type="pres">
      <dgm:prSet presAssocID="{12A6E123-E542-4971-82F8-42E83B523459}" presName="parTrans" presStyleCnt="0"/>
      <dgm:spPr/>
    </dgm:pt>
    <dgm:pt modelId="{AEB8A957-0D39-47E4-8C0A-52B2748E75C5}" type="pres">
      <dgm:prSet presAssocID="{B25CE349-9FA4-4947-AF8B-864F638D7317}" presName="node" presStyleLbl="alignAccFollowNode1" presStyleIdx="2" presStyleCnt="3" custScaleX="355200">
        <dgm:presLayoutVars>
          <dgm:bulletEnabled val="1"/>
        </dgm:presLayoutVars>
      </dgm:prSet>
      <dgm:spPr/>
    </dgm:pt>
  </dgm:ptLst>
  <dgm:cxnLst>
    <dgm:cxn modelId="{26A8FC09-FB40-4277-A3F3-E533C364F811}" type="presOf" srcId="{B25CE349-9FA4-4947-AF8B-864F638D7317}" destId="{AEB8A957-0D39-47E4-8C0A-52B2748E75C5}" srcOrd="0" destOrd="0" presId="urn:microsoft.com/office/officeart/2005/8/layout/lProcess3"/>
    <dgm:cxn modelId="{926C9625-BBE6-4052-BA9B-1B7493048347}" srcId="{E0839138-8B3F-47CD-93A4-E32235964FA8}" destId="{E129E81E-C963-4B57-AA00-35F85762F9C9}" srcOrd="1" destOrd="0" parTransId="{9A3A68F7-96A2-4119-93C2-655E9F3F6A73}" sibTransId="{C8B6CD6E-9587-4A61-8856-98CF8DDECF0C}"/>
    <dgm:cxn modelId="{7DC0EB32-D6DF-4B6D-9E53-2AD8B97D6BE5}" type="presOf" srcId="{2F18A18C-2BE6-4B53-AE92-D4E4BE2E9F06}" destId="{553CD259-A368-443C-9ADE-07F56041DA51}" srcOrd="0" destOrd="0" presId="urn:microsoft.com/office/officeart/2005/8/layout/lProcess3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2FDD1A63-988E-45DC-957E-7FC68446FA66}" type="presOf" srcId="{20362B76-AC31-471B-8F9E-B8E4449379F9}" destId="{904C8332-40B8-473F-9E45-EF7F28AF1B74}" srcOrd="0" destOrd="0" presId="urn:microsoft.com/office/officeart/2005/8/layout/lProcess3"/>
    <dgm:cxn modelId="{7415A648-9C10-4C6C-8DA5-C87B2AD398E0}" srcId="{20362B76-AC31-471B-8F9E-B8E4449379F9}" destId="{B25CE349-9FA4-4947-AF8B-864F638D7317}" srcOrd="0" destOrd="0" parTransId="{12A6E123-E542-4971-82F8-42E83B523459}" sibTransId="{1889A9D0-F42A-4D55-B931-8ABC10E33AE9}"/>
    <dgm:cxn modelId="{FB7F4E50-EEA6-4BDC-A54C-3395C96FB513}" type="presOf" srcId="{7C2E6030-46A8-4132-9BB9-C91CD8C5F344}" destId="{7D7A091E-8B4B-4312-8D66-A8C41745CA80}" srcOrd="0" destOrd="0" presId="urn:microsoft.com/office/officeart/2005/8/layout/lProcess3"/>
    <dgm:cxn modelId="{2E7D9C82-1AB4-41AD-BA8A-F2CB60BFAE59}" srcId="{E0839138-8B3F-47CD-93A4-E32235964FA8}" destId="{7C2E6030-46A8-4132-9BB9-C91CD8C5F344}" srcOrd="0" destOrd="0" parTransId="{9660F59D-02A3-44A5-9E5C-9B54399FF7E4}" sibTransId="{4259ED35-A8BE-4C8D-A742-CA75EA50C5F1}"/>
    <dgm:cxn modelId="{79A56BA2-8E1D-4C62-B004-5908DCE0083C}" srcId="{E0839138-8B3F-47CD-93A4-E32235964FA8}" destId="{20362B76-AC31-471B-8F9E-B8E4449379F9}" srcOrd="2" destOrd="0" parTransId="{1FD552C6-2E97-4692-A214-2C91C0EBC785}" sibTransId="{8DA20183-E550-4149-BB33-EA92F41D7941}"/>
    <dgm:cxn modelId="{2BB459AF-41FD-477E-B298-14AAB2FF5B87}" type="presOf" srcId="{E129E81E-C963-4B57-AA00-35F85762F9C9}" destId="{134AD6EB-811F-4C6C-ABFF-08D53C8F543F}" srcOrd="0" destOrd="0" presId="urn:microsoft.com/office/officeart/2005/8/layout/lProcess3"/>
    <dgm:cxn modelId="{8BA78EC5-05B9-493A-97E3-B83D83BEA9FF}" srcId="{7C2E6030-46A8-4132-9BB9-C91CD8C5F344}" destId="{2F18A18C-2BE6-4B53-AE92-D4E4BE2E9F06}" srcOrd="0" destOrd="0" parTransId="{697B16B5-102A-427D-83E3-F542F8A03BF4}" sibTransId="{1FE01033-59FE-4338-B3BC-F4B8C1F525B8}"/>
    <dgm:cxn modelId="{1A033EDE-DBF9-4688-9634-28DC0521258B}" type="presOf" srcId="{D68D621B-BB82-45F8-BC56-6C7A177E6495}" destId="{37742E5C-810E-4EFE-92DC-0D19B5DC69F0}" srcOrd="0" destOrd="0" presId="urn:microsoft.com/office/officeart/2005/8/layout/lProcess3"/>
    <dgm:cxn modelId="{87E879EE-1B1B-49A4-B9A3-D58D22B32196}" srcId="{E129E81E-C963-4B57-AA00-35F85762F9C9}" destId="{D68D621B-BB82-45F8-BC56-6C7A177E6495}" srcOrd="0" destOrd="0" parTransId="{DDF4B0D4-3599-4953-A31F-F4E77CE6E1AE}" sibTransId="{A9A9D430-D238-4309-9CD6-73679A2417C1}"/>
    <dgm:cxn modelId="{D044CDE0-793D-4FF6-95D2-D8BBC69A337A}" type="presParOf" srcId="{1D74D35A-3DDD-44AC-AF42-3A312DD17774}" destId="{D025E4D4-4EFE-4F0F-9C7D-F8FD5A89563E}" srcOrd="0" destOrd="0" presId="urn:microsoft.com/office/officeart/2005/8/layout/lProcess3"/>
    <dgm:cxn modelId="{EF5F978A-0E0D-42D7-803E-905B92959C12}" type="presParOf" srcId="{D025E4D4-4EFE-4F0F-9C7D-F8FD5A89563E}" destId="{7D7A091E-8B4B-4312-8D66-A8C41745CA80}" srcOrd="0" destOrd="0" presId="urn:microsoft.com/office/officeart/2005/8/layout/lProcess3"/>
    <dgm:cxn modelId="{F5359C4D-6A8F-4221-8788-3A027F4AE586}" type="presParOf" srcId="{D025E4D4-4EFE-4F0F-9C7D-F8FD5A89563E}" destId="{4EA904C9-2CD7-43F2-A278-EAD2FF8B1592}" srcOrd="1" destOrd="0" presId="urn:microsoft.com/office/officeart/2005/8/layout/lProcess3"/>
    <dgm:cxn modelId="{01A00B5A-0DFC-4D36-8337-631A7E20C95F}" type="presParOf" srcId="{D025E4D4-4EFE-4F0F-9C7D-F8FD5A89563E}" destId="{553CD259-A368-443C-9ADE-07F56041DA51}" srcOrd="2" destOrd="0" presId="urn:microsoft.com/office/officeart/2005/8/layout/lProcess3"/>
    <dgm:cxn modelId="{71DBC33F-7051-4C69-BEB2-A7E807C643AC}" type="presParOf" srcId="{1D74D35A-3DDD-44AC-AF42-3A312DD17774}" destId="{8D2A518D-EC0F-475B-8DDD-5E04F0B2E341}" srcOrd="1" destOrd="0" presId="urn:microsoft.com/office/officeart/2005/8/layout/lProcess3"/>
    <dgm:cxn modelId="{8CD2A605-9215-41B5-AD1B-57DA9C431896}" type="presParOf" srcId="{1D74D35A-3DDD-44AC-AF42-3A312DD17774}" destId="{F5A2BDC0-8620-43BA-9A6B-9BE3EC8EAAE5}" srcOrd="2" destOrd="0" presId="urn:microsoft.com/office/officeart/2005/8/layout/lProcess3"/>
    <dgm:cxn modelId="{B971A3CF-2E41-48BB-A937-26A76E3C257C}" type="presParOf" srcId="{F5A2BDC0-8620-43BA-9A6B-9BE3EC8EAAE5}" destId="{134AD6EB-811F-4C6C-ABFF-08D53C8F543F}" srcOrd="0" destOrd="0" presId="urn:microsoft.com/office/officeart/2005/8/layout/lProcess3"/>
    <dgm:cxn modelId="{7AAC6FD5-96AF-4AB5-ACEE-73DBA68100F7}" type="presParOf" srcId="{F5A2BDC0-8620-43BA-9A6B-9BE3EC8EAAE5}" destId="{BC4AAE7E-FAC7-48B9-98A8-4F9AD703DE96}" srcOrd="1" destOrd="0" presId="urn:microsoft.com/office/officeart/2005/8/layout/lProcess3"/>
    <dgm:cxn modelId="{0F3687ED-8FC4-4414-83F4-759830C952BF}" type="presParOf" srcId="{F5A2BDC0-8620-43BA-9A6B-9BE3EC8EAAE5}" destId="{37742E5C-810E-4EFE-92DC-0D19B5DC69F0}" srcOrd="2" destOrd="0" presId="urn:microsoft.com/office/officeart/2005/8/layout/lProcess3"/>
    <dgm:cxn modelId="{5F1698C3-221D-4EEF-A20E-E755323A80A3}" type="presParOf" srcId="{1D74D35A-3DDD-44AC-AF42-3A312DD17774}" destId="{A7FD8309-26D4-416A-80E9-10964D2D1421}" srcOrd="3" destOrd="0" presId="urn:microsoft.com/office/officeart/2005/8/layout/lProcess3"/>
    <dgm:cxn modelId="{55D798B7-539A-4F67-B0EB-E48CB71F5B81}" type="presParOf" srcId="{1D74D35A-3DDD-44AC-AF42-3A312DD17774}" destId="{EBE8CEE9-62D0-4F54-9E05-42F3B506F1F1}" srcOrd="4" destOrd="0" presId="urn:microsoft.com/office/officeart/2005/8/layout/lProcess3"/>
    <dgm:cxn modelId="{35804E6F-3795-4A7C-8A44-E713B52E3D88}" type="presParOf" srcId="{EBE8CEE9-62D0-4F54-9E05-42F3B506F1F1}" destId="{904C8332-40B8-473F-9E45-EF7F28AF1B74}" srcOrd="0" destOrd="0" presId="urn:microsoft.com/office/officeart/2005/8/layout/lProcess3"/>
    <dgm:cxn modelId="{5C56275F-2980-4F2A-A969-76D8B4034B1E}" type="presParOf" srcId="{EBE8CEE9-62D0-4F54-9E05-42F3B506F1F1}" destId="{2F9136BF-EA46-4279-8D52-D1F59D670AEA}" srcOrd="1" destOrd="0" presId="urn:microsoft.com/office/officeart/2005/8/layout/lProcess3"/>
    <dgm:cxn modelId="{1D4CE3DA-C25F-4F07-ABD3-D382ED11640A}" type="presParOf" srcId="{EBE8CEE9-62D0-4F54-9E05-42F3B506F1F1}" destId="{AEB8A957-0D39-47E4-8C0A-52B2748E75C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2E6030-46A8-4132-9BB9-C91CD8C5F344}">
      <dgm:prSet custT="1"/>
      <dgm:spPr/>
      <dgm:t>
        <a:bodyPr/>
        <a:lstStyle/>
        <a:p>
          <a:r>
            <a:rPr lang="en-US" sz="3200" dirty="0"/>
            <a:t>Resiliency</a:t>
          </a:r>
        </a:p>
      </dgm:t>
    </dgm:pt>
    <dgm:pt modelId="{9660F59D-02A3-44A5-9E5C-9B54399FF7E4}" type="parTrans" cxnId="{2E7D9C82-1AB4-41AD-BA8A-F2CB60BFAE59}">
      <dgm:prSet/>
      <dgm:spPr/>
      <dgm:t>
        <a:bodyPr/>
        <a:lstStyle/>
        <a:p>
          <a:endParaRPr lang="en-US"/>
        </a:p>
      </dgm:t>
    </dgm:pt>
    <dgm:pt modelId="{4259ED35-A8BE-4C8D-A742-CA75EA50C5F1}" type="sibTrans" cxnId="{2E7D9C82-1AB4-41AD-BA8A-F2CB60BFAE59}">
      <dgm:prSet/>
      <dgm:spPr/>
      <dgm:t>
        <a:bodyPr/>
        <a:lstStyle/>
        <a:p>
          <a:endParaRPr lang="en-US"/>
        </a:p>
      </dgm:t>
    </dgm:pt>
    <dgm:pt modelId="{2F18A18C-2BE6-4B53-AE92-D4E4BE2E9F06}">
      <dgm:prSet custT="1"/>
      <dgm:spPr/>
      <dgm:t>
        <a:bodyPr/>
        <a:lstStyle/>
        <a:p>
          <a:r>
            <a:rPr lang="en-US" sz="2800" dirty="0"/>
            <a:t>Ensures that there are sufficient resources to manage system events </a:t>
          </a:r>
        </a:p>
      </dgm:t>
    </dgm:pt>
    <dgm:pt modelId="{697B16B5-102A-427D-83E3-F542F8A03BF4}" type="parTrans" cxnId="{8BA78EC5-05B9-493A-97E3-B83D83BEA9FF}">
      <dgm:prSet/>
      <dgm:spPr/>
      <dgm:t>
        <a:bodyPr/>
        <a:lstStyle/>
        <a:p>
          <a:endParaRPr lang="en-US"/>
        </a:p>
      </dgm:t>
    </dgm:pt>
    <dgm:pt modelId="{1FE01033-59FE-4338-B3BC-F4B8C1F525B8}" type="sibTrans" cxnId="{8BA78EC5-05B9-493A-97E3-B83D83BEA9FF}">
      <dgm:prSet/>
      <dgm:spPr/>
      <dgm:t>
        <a:bodyPr/>
        <a:lstStyle/>
        <a:p>
          <a:endParaRPr lang="en-US"/>
        </a:p>
      </dgm:t>
    </dgm:pt>
    <dgm:pt modelId="{50ECBA97-E08C-4DD5-B618-21937BFF14AD}">
      <dgm:prSet custT="1"/>
      <dgm:spPr/>
      <dgm:t>
        <a:bodyPr/>
        <a:lstStyle/>
        <a:p>
          <a:r>
            <a:rPr lang="en-US" sz="3200" dirty="0"/>
            <a:t>Quality</a:t>
          </a:r>
        </a:p>
      </dgm:t>
    </dgm:pt>
    <dgm:pt modelId="{6DE0427D-71E5-48F3-A13D-6802187496EE}" type="parTrans" cxnId="{3FFCA09A-3667-4695-B62C-59A17804C704}">
      <dgm:prSet/>
      <dgm:spPr/>
      <dgm:t>
        <a:bodyPr/>
        <a:lstStyle/>
        <a:p>
          <a:endParaRPr lang="en-US"/>
        </a:p>
      </dgm:t>
    </dgm:pt>
    <dgm:pt modelId="{089DE4AB-9E71-469C-A37A-459AACFD59AC}" type="sibTrans" cxnId="{3FFCA09A-3667-4695-B62C-59A17804C704}">
      <dgm:prSet/>
      <dgm:spPr/>
      <dgm:t>
        <a:bodyPr/>
        <a:lstStyle/>
        <a:p>
          <a:endParaRPr lang="en-US"/>
        </a:p>
      </dgm:t>
    </dgm:pt>
    <dgm:pt modelId="{4528EADF-2A68-4789-B7C1-FF0254F77339}">
      <dgm:prSet custT="1"/>
      <dgm:spPr/>
      <dgm:t>
        <a:bodyPr/>
        <a:lstStyle/>
        <a:p>
          <a:r>
            <a:rPr lang="en-US" sz="2800" dirty="0"/>
            <a:t>Values duration </a:t>
          </a:r>
        </a:p>
      </dgm:t>
    </dgm:pt>
    <dgm:pt modelId="{B89A9924-D88A-4A63-8D25-3051B8B0563B}" type="parTrans" cxnId="{2423277B-ABA6-4913-8F4C-1ACD26886AD9}">
      <dgm:prSet/>
      <dgm:spPr/>
      <dgm:t>
        <a:bodyPr/>
        <a:lstStyle/>
        <a:p>
          <a:endParaRPr lang="en-US"/>
        </a:p>
      </dgm:t>
    </dgm:pt>
    <dgm:pt modelId="{7B22415F-3ECE-48A0-960E-C7D79C9FBD4A}" type="sibTrans" cxnId="{2423277B-ABA6-4913-8F4C-1ACD26886AD9}">
      <dgm:prSet/>
      <dgm:spPr/>
      <dgm:t>
        <a:bodyPr/>
        <a:lstStyle/>
        <a:p>
          <a:endParaRPr lang="en-US"/>
        </a:p>
      </dgm:t>
    </dgm:pt>
    <dgm:pt modelId="{AC2F98EB-4C89-4D8C-B4B4-5E70EF622408}">
      <dgm:prSet custT="1"/>
      <dgm:spPr/>
      <dgm:t>
        <a:bodyPr/>
        <a:lstStyle/>
        <a:p>
          <a:r>
            <a:rPr lang="en-US" sz="3200" dirty="0"/>
            <a:t>Flexibility</a:t>
          </a:r>
        </a:p>
      </dgm:t>
    </dgm:pt>
    <dgm:pt modelId="{BE65104B-CA37-41D0-975D-8242B392747C}" type="parTrans" cxnId="{E0FBC93C-9061-478F-997E-8C555A74B083}">
      <dgm:prSet/>
      <dgm:spPr/>
      <dgm:t>
        <a:bodyPr/>
        <a:lstStyle/>
        <a:p>
          <a:endParaRPr lang="en-US"/>
        </a:p>
      </dgm:t>
    </dgm:pt>
    <dgm:pt modelId="{757D1B88-7D0E-4474-B1A1-41245E919D32}" type="sibTrans" cxnId="{E0FBC93C-9061-478F-997E-8C555A74B083}">
      <dgm:prSet/>
      <dgm:spPr/>
      <dgm:t>
        <a:bodyPr/>
        <a:lstStyle/>
        <a:p>
          <a:endParaRPr lang="en-US"/>
        </a:p>
      </dgm:t>
    </dgm:pt>
    <dgm:pt modelId="{B274F816-6666-4220-87EF-C278F3266D9D}">
      <dgm:prSet custT="1"/>
      <dgm:spPr/>
      <dgm:t>
        <a:bodyPr/>
        <a:lstStyle/>
        <a:p>
          <a:r>
            <a:rPr lang="en-US" sz="2800" dirty="0"/>
            <a:t>Ensures that there are sufficient ramp available to address system needs</a:t>
          </a:r>
        </a:p>
      </dgm:t>
    </dgm:pt>
    <dgm:pt modelId="{4F1B6335-17D2-41AE-A267-1C6812DE9AC7}" type="parTrans" cxnId="{9EA3CEF1-FFC4-401C-A8FF-DB623E3CE5A9}">
      <dgm:prSet/>
      <dgm:spPr/>
      <dgm:t>
        <a:bodyPr/>
        <a:lstStyle/>
        <a:p>
          <a:endParaRPr lang="en-US"/>
        </a:p>
      </dgm:t>
    </dgm:pt>
    <dgm:pt modelId="{E710D37D-CAA7-4385-83BA-6ED04E0299BD}" type="sibTrans" cxnId="{9EA3CEF1-FFC4-401C-A8FF-DB623E3CE5A9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25E4D4-4EFE-4F0F-9C7D-F8FD5A89563E}" type="pres">
      <dgm:prSet presAssocID="{7C2E6030-46A8-4132-9BB9-C91CD8C5F344}" presName="horFlow" presStyleCnt="0"/>
      <dgm:spPr/>
    </dgm:pt>
    <dgm:pt modelId="{7D7A091E-8B4B-4312-8D66-A8C41745CA80}" type="pres">
      <dgm:prSet presAssocID="{7C2E6030-46A8-4132-9BB9-C91CD8C5F344}" presName="bigChev" presStyleLbl="node1" presStyleIdx="0" presStyleCnt="3" custScaleX="133432"/>
      <dgm:spPr/>
    </dgm:pt>
    <dgm:pt modelId="{4EA904C9-2CD7-43F2-A278-EAD2FF8B1592}" type="pres">
      <dgm:prSet presAssocID="{697B16B5-102A-427D-83E3-F542F8A03BF4}" presName="parTrans" presStyleCnt="0"/>
      <dgm:spPr/>
    </dgm:pt>
    <dgm:pt modelId="{553CD259-A368-443C-9ADE-07F56041DA51}" type="pres">
      <dgm:prSet presAssocID="{2F18A18C-2BE6-4B53-AE92-D4E4BE2E9F06}" presName="node" presStyleLbl="alignAccFollowNode1" presStyleIdx="0" presStyleCnt="3" custScaleX="357057">
        <dgm:presLayoutVars>
          <dgm:bulletEnabled val="1"/>
        </dgm:presLayoutVars>
      </dgm:prSet>
      <dgm:spPr/>
    </dgm:pt>
    <dgm:pt modelId="{8D2A518D-EC0F-475B-8DDD-5E04F0B2E341}" type="pres">
      <dgm:prSet presAssocID="{7C2E6030-46A8-4132-9BB9-C91CD8C5F344}" presName="vSp" presStyleCnt="0"/>
      <dgm:spPr/>
    </dgm:pt>
    <dgm:pt modelId="{352F9E77-2C0F-4915-ADAE-F9E02B9ECF00}" type="pres">
      <dgm:prSet presAssocID="{AC2F98EB-4C89-4D8C-B4B4-5E70EF622408}" presName="horFlow" presStyleCnt="0"/>
      <dgm:spPr/>
    </dgm:pt>
    <dgm:pt modelId="{F95CF908-234E-4EBE-A60C-90F9F1573853}" type="pres">
      <dgm:prSet presAssocID="{AC2F98EB-4C89-4D8C-B4B4-5E70EF622408}" presName="bigChev" presStyleLbl="node1" presStyleIdx="1" presStyleCnt="3" custScaleX="134973"/>
      <dgm:spPr/>
    </dgm:pt>
    <dgm:pt modelId="{9CC53377-E50A-495B-A152-431D621BEE56}" type="pres">
      <dgm:prSet presAssocID="{4F1B6335-17D2-41AE-A267-1C6812DE9AC7}" presName="parTrans" presStyleCnt="0"/>
      <dgm:spPr/>
    </dgm:pt>
    <dgm:pt modelId="{DC2DD5A0-10FF-42C8-BCAA-8B26B8EBA15D}" type="pres">
      <dgm:prSet presAssocID="{B274F816-6666-4220-87EF-C278F3266D9D}" presName="node" presStyleLbl="alignAccFollowNode1" presStyleIdx="1" presStyleCnt="3" custScaleX="355200">
        <dgm:presLayoutVars>
          <dgm:bulletEnabled val="1"/>
        </dgm:presLayoutVars>
      </dgm:prSet>
      <dgm:spPr/>
    </dgm:pt>
    <dgm:pt modelId="{6B390C34-881E-4815-8CC4-C16DF3E40380}" type="pres">
      <dgm:prSet presAssocID="{AC2F98EB-4C89-4D8C-B4B4-5E70EF622408}" presName="vSp" presStyleCnt="0"/>
      <dgm:spPr/>
    </dgm:pt>
    <dgm:pt modelId="{BBF40699-7F96-4260-A80F-8675435DE220}" type="pres">
      <dgm:prSet presAssocID="{50ECBA97-E08C-4DD5-B618-21937BFF14AD}" presName="horFlow" presStyleCnt="0"/>
      <dgm:spPr/>
    </dgm:pt>
    <dgm:pt modelId="{35424EBE-54CC-43B4-9F3C-469368B11EB5}" type="pres">
      <dgm:prSet presAssocID="{50ECBA97-E08C-4DD5-B618-21937BFF14AD}" presName="bigChev" presStyleLbl="node1" presStyleIdx="2" presStyleCnt="3" custScaleX="134973"/>
      <dgm:spPr/>
    </dgm:pt>
    <dgm:pt modelId="{AEAED7C5-C39F-4571-A701-3E75E6C7C612}" type="pres">
      <dgm:prSet presAssocID="{B89A9924-D88A-4A63-8D25-3051B8B0563B}" presName="parTrans" presStyleCnt="0"/>
      <dgm:spPr/>
    </dgm:pt>
    <dgm:pt modelId="{EC551E2A-9258-4BA2-9374-FD5EEDD67F80}" type="pres">
      <dgm:prSet presAssocID="{4528EADF-2A68-4789-B7C1-FF0254F77339}" presName="node" presStyleLbl="alignAccFollowNode1" presStyleIdx="2" presStyleCnt="3" custScaleX="355200">
        <dgm:presLayoutVars>
          <dgm:bulletEnabled val="1"/>
        </dgm:presLayoutVars>
      </dgm:prSet>
      <dgm:spPr/>
    </dgm:pt>
  </dgm:ptLst>
  <dgm:cxnLst>
    <dgm:cxn modelId="{7DC0EB32-D6DF-4B6D-9E53-2AD8B97D6BE5}" type="presOf" srcId="{2F18A18C-2BE6-4B53-AE92-D4E4BE2E9F06}" destId="{553CD259-A368-443C-9ADE-07F56041DA51}" srcOrd="0" destOrd="0" presId="urn:microsoft.com/office/officeart/2005/8/layout/lProcess3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E4280B38-DBCB-48A0-90B6-7BA8175FE085}" type="presOf" srcId="{4528EADF-2A68-4789-B7C1-FF0254F77339}" destId="{EC551E2A-9258-4BA2-9374-FD5EEDD67F80}" srcOrd="0" destOrd="0" presId="urn:microsoft.com/office/officeart/2005/8/layout/lProcess3"/>
    <dgm:cxn modelId="{E0FBC93C-9061-478F-997E-8C555A74B083}" srcId="{E0839138-8B3F-47CD-93A4-E32235964FA8}" destId="{AC2F98EB-4C89-4D8C-B4B4-5E70EF622408}" srcOrd="1" destOrd="0" parTransId="{BE65104B-CA37-41D0-975D-8242B392747C}" sibTransId="{757D1B88-7D0E-4474-B1A1-41245E919D32}"/>
    <dgm:cxn modelId="{FB7F4E50-EEA6-4BDC-A54C-3395C96FB513}" type="presOf" srcId="{7C2E6030-46A8-4132-9BB9-C91CD8C5F344}" destId="{7D7A091E-8B4B-4312-8D66-A8C41745CA80}" srcOrd="0" destOrd="0" presId="urn:microsoft.com/office/officeart/2005/8/layout/lProcess3"/>
    <dgm:cxn modelId="{DF5A4C71-8A1F-4E80-8C92-BA0D038333B6}" type="presOf" srcId="{B274F816-6666-4220-87EF-C278F3266D9D}" destId="{DC2DD5A0-10FF-42C8-BCAA-8B26B8EBA15D}" srcOrd="0" destOrd="0" presId="urn:microsoft.com/office/officeart/2005/8/layout/lProcess3"/>
    <dgm:cxn modelId="{2423277B-ABA6-4913-8F4C-1ACD26886AD9}" srcId="{50ECBA97-E08C-4DD5-B618-21937BFF14AD}" destId="{4528EADF-2A68-4789-B7C1-FF0254F77339}" srcOrd="0" destOrd="0" parTransId="{B89A9924-D88A-4A63-8D25-3051B8B0563B}" sibTransId="{7B22415F-3ECE-48A0-960E-C7D79C9FBD4A}"/>
    <dgm:cxn modelId="{697D7581-BEF5-4E2A-804A-0EDDCA25DB84}" type="presOf" srcId="{AC2F98EB-4C89-4D8C-B4B4-5E70EF622408}" destId="{F95CF908-234E-4EBE-A60C-90F9F1573853}" srcOrd="0" destOrd="0" presId="urn:microsoft.com/office/officeart/2005/8/layout/lProcess3"/>
    <dgm:cxn modelId="{2E7D9C82-1AB4-41AD-BA8A-F2CB60BFAE59}" srcId="{E0839138-8B3F-47CD-93A4-E32235964FA8}" destId="{7C2E6030-46A8-4132-9BB9-C91CD8C5F344}" srcOrd="0" destOrd="0" parTransId="{9660F59D-02A3-44A5-9E5C-9B54399FF7E4}" sibTransId="{4259ED35-A8BE-4C8D-A742-CA75EA50C5F1}"/>
    <dgm:cxn modelId="{3FFCA09A-3667-4695-B62C-59A17804C704}" srcId="{E0839138-8B3F-47CD-93A4-E32235964FA8}" destId="{50ECBA97-E08C-4DD5-B618-21937BFF14AD}" srcOrd="2" destOrd="0" parTransId="{6DE0427D-71E5-48F3-A13D-6802187496EE}" sibTransId="{089DE4AB-9E71-469C-A37A-459AACFD59AC}"/>
    <dgm:cxn modelId="{8BA78EC5-05B9-493A-97E3-B83D83BEA9FF}" srcId="{7C2E6030-46A8-4132-9BB9-C91CD8C5F344}" destId="{2F18A18C-2BE6-4B53-AE92-D4E4BE2E9F06}" srcOrd="0" destOrd="0" parTransId="{697B16B5-102A-427D-83E3-F542F8A03BF4}" sibTransId="{1FE01033-59FE-4338-B3BC-F4B8C1F525B8}"/>
    <dgm:cxn modelId="{9EA3CEF1-FFC4-401C-A8FF-DB623E3CE5A9}" srcId="{AC2F98EB-4C89-4D8C-B4B4-5E70EF622408}" destId="{B274F816-6666-4220-87EF-C278F3266D9D}" srcOrd="0" destOrd="0" parTransId="{4F1B6335-17D2-41AE-A267-1C6812DE9AC7}" sibTransId="{E710D37D-CAA7-4385-83BA-6ED04E0299BD}"/>
    <dgm:cxn modelId="{BD92CDFF-06A5-42B5-BFB5-CF01F691900D}" type="presOf" srcId="{50ECBA97-E08C-4DD5-B618-21937BFF14AD}" destId="{35424EBE-54CC-43B4-9F3C-469368B11EB5}" srcOrd="0" destOrd="0" presId="urn:microsoft.com/office/officeart/2005/8/layout/lProcess3"/>
    <dgm:cxn modelId="{D044CDE0-793D-4FF6-95D2-D8BBC69A337A}" type="presParOf" srcId="{1D74D35A-3DDD-44AC-AF42-3A312DD17774}" destId="{D025E4D4-4EFE-4F0F-9C7D-F8FD5A89563E}" srcOrd="0" destOrd="0" presId="urn:microsoft.com/office/officeart/2005/8/layout/lProcess3"/>
    <dgm:cxn modelId="{EF5F978A-0E0D-42D7-803E-905B92959C12}" type="presParOf" srcId="{D025E4D4-4EFE-4F0F-9C7D-F8FD5A89563E}" destId="{7D7A091E-8B4B-4312-8D66-A8C41745CA80}" srcOrd="0" destOrd="0" presId="urn:microsoft.com/office/officeart/2005/8/layout/lProcess3"/>
    <dgm:cxn modelId="{F5359C4D-6A8F-4221-8788-3A027F4AE586}" type="presParOf" srcId="{D025E4D4-4EFE-4F0F-9C7D-F8FD5A89563E}" destId="{4EA904C9-2CD7-43F2-A278-EAD2FF8B1592}" srcOrd="1" destOrd="0" presId="urn:microsoft.com/office/officeart/2005/8/layout/lProcess3"/>
    <dgm:cxn modelId="{01A00B5A-0DFC-4D36-8337-631A7E20C95F}" type="presParOf" srcId="{D025E4D4-4EFE-4F0F-9C7D-F8FD5A89563E}" destId="{553CD259-A368-443C-9ADE-07F56041DA51}" srcOrd="2" destOrd="0" presId="urn:microsoft.com/office/officeart/2005/8/layout/lProcess3"/>
    <dgm:cxn modelId="{71DBC33F-7051-4C69-BEB2-A7E807C643AC}" type="presParOf" srcId="{1D74D35A-3DDD-44AC-AF42-3A312DD17774}" destId="{8D2A518D-EC0F-475B-8DDD-5E04F0B2E341}" srcOrd="1" destOrd="0" presId="urn:microsoft.com/office/officeart/2005/8/layout/lProcess3"/>
    <dgm:cxn modelId="{8C017784-4481-48C1-AE6A-62EDB03D72DF}" type="presParOf" srcId="{1D74D35A-3DDD-44AC-AF42-3A312DD17774}" destId="{352F9E77-2C0F-4915-ADAE-F9E02B9ECF00}" srcOrd="2" destOrd="0" presId="urn:microsoft.com/office/officeart/2005/8/layout/lProcess3"/>
    <dgm:cxn modelId="{F5C72475-CDEE-49BE-94FD-A44BFABDB8E4}" type="presParOf" srcId="{352F9E77-2C0F-4915-ADAE-F9E02B9ECF00}" destId="{F95CF908-234E-4EBE-A60C-90F9F1573853}" srcOrd="0" destOrd="0" presId="urn:microsoft.com/office/officeart/2005/8/layout/lProcess3"/>
    <dgm:cxn modelId="{940082E7-3915-454D-B314-61CC8461F044}" type="presParOf" srcId="{352F9E77-2C0F-4915-ADAE-F9E02B9ECF00}" destId="{9CC53377-E50A-495B-A152-431D621BEE56}" srcOrd="1" destOrd="0" presId="urn:microsoft.com/office/officeart/2005/8/layout/lProcess3"/>
    <dgm:cxn modelId="{C852F1B9-5E19-48CF-A2DA-D52D71115BB6}" type="presParOf" srcId="{352F9E77-2C0F-4915-ADAE-F9E02B9ECF00}" destId="{DC2DD5A0-10FF-42C8-BCAA-8B26B8EBA15D}" srcOrd="2" destOrd="0" presId="urn:microsoft.com/office/officeart/2005/8/layout/lProcess3"/>
    <dgm:cxn modelId="{B7A54413-E0EF-47B6-ADFC-646BF9906062}" type="presParOf" srcId="{1D74D35A-3DDD-44AC-AF42-3A312DD17774}" destId="{6B390C34-881E-4815-8CC4-C16DF3E40380}" srcOrd="3" destOrd="0" presId="urn:microsoft.com/office/officeart/2005/8/layout/lProcess3"/>
    <dgm:cxn modelId="{76D09308-012C-435A-9B6B-E008D6752C27}" type="presParOf" srcId="{1D74D35A-3DDD-44AC-AF42-3A312DD17774}" destId="{BBF40699-7F96-4260-A80F-8675435DE220}" srcOrd="4" destOrd="0" presId="urn:microsoft.com/office/officeart/2005/8/layout/lProcess3"/>
    <dgm:cxn modelId="{9D2D82F9-2620-451B-9746-90647B916585}" type="presParOf" srcId="{BBF40699-7F96-4260-A80F-8675435DE220}" destId="{35424EBE-54CC-43B4-9F3C-469368B11EB5}" srcOrd="0" destOrd="0" presId="urn:microsoft.com/office/officeart/2005/8/layout/lProcess3"/>
    <dgm:cxn modelId="{8ABBD8E0-BC98-4580-8FC9-6FB706051DEC}" type="presParOf" srcId="{BBF40699-7F96-4260-A80F-8675435DE220}" destId="{AEAED7C5-C39F-4571-A701-3E75E6C7C612}" srcOrd="1" destOrd="0" presId="urn:microsoft.com/office/officeart/2005/8/layout/lProcess3"/>
    <dgm:cxn modelId="{19DE0438-186B-4E1D-98B6-16CC169149F3}" type="presParOf" srcId="{BBF40699-7F96-4260-A80F-8675435DE220}" destId="{EC551E2A-9258-4BA2-9374-FD5EEDD67F80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ED3D0C-3EAB-4261-AFBA-21F7E48B7B31}">
      <dgm:prSet custT="1"/>
      <dgm:spPr/>
      <dgm:t>
        <a:bodyPr/>
        <a:lstStyle/>
        <a:p>
          <a:r>
            <a:rPr lang="en-US" sz="3200" dirty="0"/>
            <a:t>Dependability</a:t>
          </a:r>
        </a:p>
      </dgm:t>
    </dgm:pt>
    <dgm:pt modelId="{98106C1E-D890-45FA-B8E6-6D2294B18B4F}" type="parTrans" cxnId="{5FEFE9B7-378D-4101-8FF2-FF9AE6517776}">
      <dgm:prSet/>
      <dgm:spPr/>
      <dgm:t>
        <a:bodyPr/>
        <a:lstStyle/>
        <a:p>
          <a:endParaRPr lang="en-US"/>
        </a:p>
      </dgm:t>
    </dgm:pt>
    <dgm:pt modelId="{C34F23E0-3486-416E-A125-441D110B092B}" type="sibTrans" cxnId="{5FEFE9B7-378D-4101-8FF2-FF9AE6517776}">
      <dgm:prSet/>
      <dgm:spPr/>
      <dgm:t>
        <a:bodyPr/>
        <a:lstStyle/>
        <a:p>
          <a:endParaRPr lang="en-US"/>
        </a:p>
      </dgm:t>
    </dgm:pt>
    <dgm:pt modelId="{1E9FB388-FD67-4B00-8EC0-01E62A72A9FF}">
      <dgm:prSet custT="1"/>
      <dgm:spPr/>
      <dgm:t>
        <a:bodyPr/>
        <a:lstStyle/>
        <a:p>
          <a:r>
            <a:rPr lang="en-US" sz="2800" b="0" dirty="0"/>
            <a:t>Provides incentives for dependable output levels for new resources</a:t>
          </a:r>
          <a:endParaRPr lang="en-US" sz="2800" dirty="0"/>
        </a:p>
      </dgm:t>
    </dgm:pt>
    <dgm:pt modelId="{C999C695-5F51-47EB-8420-9DA3BB39C7C0}" type="parTrans" cxnId="{6248E879-E6C8-4326-8275-51DF439B787F}">
      <dgm:prSet/>
      <dgm:spPr/>
      <dgm:t>
        <a:bodyPr/>
        <a:lstStyle/>
        <a:p>
          <a:endParaRPr lang="en-US"/>
        </a:p>
      </dgm:t>
    </dgm:pt>
    <dgm:pt modelId="{F8AE3A92-B4F9-409C-9D9D-D38D271257F8}" type="sibTrans" cxnId="{6248E879-E6C8-4326-8275-51DF439B787F}">
      <dgm:prSet/>
      <dgm:spPr/>
      <dgm:t>
        <a:bodyPr/>
        <a:lstStyle/>
        <a:p>
          <a:endParaRPr lang="en-US"/>
        </a:p>
      </dgm:t>
    </dgm:pt>
    <dgm:pt modelId="{0F991583-8669-4A46-B8D0-03D11A6D4562}">
      <dgm:prSet custT="1"/>
      <dgm:spPr/>
      <dgm:t>
        <a:bodyPr/>
        <a:lstStyle/>
        <a:p>
          <a:r>
            <a:rPr lang="en-US" sz="3200" dirty="0"/>
            <a:t>Availability</a:t>
          </a:r>
        </a:p>
      </dgm:t>
    </dgm:pt>
    <dgm:pt modelId="{B7CC2485-4986-4434-94C3-1E8C8AC62647}" type="parTrans" cxnId="{8C693810-EAB9-4386-AA3E-D187602567EF}">
      <dgm:prSet/>
      <dgm:spPr/>
      <dgm:t>
        <a:bodyPr/>
        <a:lstStyle/>
        <a:p>
          <a:endParaRPr lang="en-US"/>
        </a:p>
      </dgm:t>
    </dgm:pt>
    <dgm:pt modelId="{7197C86C-B464-47F6-A957-082CF14C2CE4}" type="sibTrans" cxnId="{8C693810-EAB9-4386-AA3E-D187602567EF}">
      <dgm:prSet/>
      <dgm:spPr/>
      <dgm:t>
        <a:bodyPr/>
        <a:lstStyle/>
        <a:p>
          <a:endParaRPr lang="en-US"/>
        </a:p>
      </dgm:t>
    </dgm:pt>
    <dgm:pt modelId="{844F3E8C-7DCC-482A-92FF-B057CDBAF45B}">
      <dgm:prSet custT="1"/>
      <dgm:spPr/>
      <dgm:t>
        <a:bodyPr/>
        <a:lstStyle/>
        <a:p>
          <a:r>
            <a:rPr lang="en-US" sz="2800" b="0" dirty="0">
              <a:solidFill>
                <a:schemeClr val="tx1"/>
              </a:solidFill>
            </a:rPr>
            <a:t>Provides value for resources that can perform beyond expected output levels</a:t>
          </a:r>
          <a:endParaRPr lang="en-US" sz="2800" dirty="0">
            <a:solidFill>
              <a:schemeClr val="tx1"/>
            </a:solidFill>
          </a:endParaRPr>
        </a:p>
      </dgm:t>
    </dgm:pt>
    <dgm:pt modelId="{58787029-F4BD-48CB-A8E5-DBEFD5BF7CB0}" type="parTrans" cxnId="{D1AECE36-8971-4657-B210-552B8D505A41}">
      <dgm:prSet/>
      <dgm:spPr/>
      <dgm:t>
        <a:bodyPr/>
        <a:lstStyle/>
        <a:p>
          <a:endParaRPr lang="en-US"/>
        </a:p>
      </dgm:t>
    </dgm:pt>
    <dgm:pt modelId="{979B03B9-F314-4DAA-9B7F-20CC5713B339}" type="sibTrans" cxnId="{D1AECE36-8971-4657-B210-552B8D505A41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A02A86D-A341-490B-A9DB-DBAAF9630D98}" type="pres">
      <dgm:prSet presAssocID="{C6ED3D0C-3EAB-4261-AFBA-21F7E48B7B31}" presName="horFlow" presStyleCnt="0"/>
      <dgm:spPr/>
    </dgm:pt>
    <dgm:pt modelId="{8436FE93-F75D-45D9-9325-B4CAAB8689CC}" type="pres">
      <dgm:prSet presAssocID="{C6ED3D0C-3EAB-4261-AFBA-21F7E48B7B31}" presName="bigChev" presStyleLbl="node1" presStyleIdx="0" presStyleCnt="2" custScaleX="133432"/>
      <dgm:spPr/>
    </dgm:pt>
    <dgm:pt modelId="{752FA12F-4502-46A6-99DD-7DD05BC44D7B}" type="pres">
      <dgm:prSet presAssocID="{C999C695-5F51-47EB-8420-9DA3BB39C7C0}" presName="parTrans" presStyleCnt="0"/>
      <dgm:spPr/>
    </dgm:pt>
    <dgm:pt modelId="{33E41E7D-ED47-4AC7-BE42-EEF4EB404AA0}" type="pres">
      <dgm:prSet presAssocID="{1E9FB388-FD67-4B00-8EC0-01E62A72A9FF}" presName="node" presStyleLbl="alignAccFollowNode1" presStyleIdx="0" presStyleCnt="2" custScaleX="357057">
        <dgm:presLayoutVars>
          <dgm:bulletEnabled val="1"/>
        </dgm:presLayoutVars>
      </dgm:prSet>
      <dgm:spPr/>
    </dgm:pt>
    <dgm:pt modelId="{4CC0B1E8-08A8-49CF-B969-E18E892F348E}" type="pres">
      <dgm:prSet presAssocID="{C6ED3D0C-3EAB-4261-AFBA-21F7E48B7B31}" presName="vSp" presStyleCnt="0"/>
      <dgm:spPr/>
    </dgm:pt>
    <dgm:pt modelId="{519AD010-E04F-4B2B-A060-1D6C363102E3}" type="pres">
      <dgm:prSet presAssocID="{0F991583-8669-4A46-B8D0-03D11A6D4562}" presName="horFlow" presStyleCnt="0"/>
      <dgm:spPr/>
    </dgm:pt>
    <dgm:pt modelId="{37F4C5D9-15DA-4245-9308-B9FF3CA312D3}" type="pres">
      <dgm:prSet presAssocID="{0F991583-8669-4A46-B8D0-03D11A6D4562}" presName="bigChev" presStyleLbl="node1" presStyleIdx="1" presStyleCnt="2" custScaleX="133432"/>
      <dgm:spPr/>
    </dgm:pt>
    <dgm:pt modelId="{080F9B3E-695F-4031-8478-CA0EFADE3E39}" type="pres">
      <dgm:prSet presAssocID="{58787029-F4BD-48CB-A8E5-DBEFD5BF7CB0}" presName="parTrans" presStyleCnt="0"/>
      <dgm:spPr/>
    </dgm:pt>
    <dgm:pt modelId="{459E9302-879B-4D6E-8474-7223306FF19E}" type="pres">
      <dgm:prSet presAssocID="{844F3E8C-7DCC-482A-92FF-B057CDBAF45B}" presName="node" presStyleLbl="alignAccFollowNode1" presStyleIdx="1" presStyleCnt="2" custScaleX="357057">
        <dgm:presLayoutVars>
          <dgm:bulletEnabled val="1"/>
        </dgm:presLayoutVars>
      </dgm:prSet>
      <dgm:spPr/>
    </dgm:pt>
  </dgm:ptLst>
  <dgm:cxnLst>
    <dgm:cxn modelId="{8C693810-EAB9-4386-AA3E-D187602567EF}" srcId="{E0839138-8B3F-47CD-93A4-E32235964FA8}" destId="{0F991583-8669-4A46-B8D0-03D11A6D4562}" srcOrd="1" destOrd="0" parTransId="{B7CC2485-4986-4434-94C3-1E8C8AC62647}" sibTransId="{7197C86C-B464-47F6-A957-082CF14C2CE4}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D1AECE36-8971-4657-B210-552B8D505A41}" srcId="{0F991583-8669-4A46-B8D0-03D11A6D4562}" destId="{844F3E8C-7DCC-482A-92FF-B057CDBAF45B}" srcOrd="0" destOrd="0" parTransId="{58787029-F4BD-48CB-A8E5-DBEFD5BF7CB0}" sibTransId="{979B03B9-F314-4DAA-9B7F-20CC5713B339}"/>
    <dgm:cxn modelId="{84974F45-6758-4D13-AD38-3AC2FB0689EA}" type="presOf" srcId="{844F3E8C-7DCC-482A-92FF-B057CDBAF45B}" destId="{459E9302-879B-4D6E-8474-7223306FF19E}" srcOrd="0" destOrd="0" presId="urn:microsoft.com/office/officeart/2005/8/layout/lProcess3"/>
    <dgm:cxn modelId="{83C2906F-F244-448B-9038-3D5D7412C7C1}" type="presOf" srcId="{1E9FB388-FD67-4B00-8EC0-01E62A72A9FF}" destId="{33E41E7D-ED47-4AC7-BE42-EEF4EB404AA0}" srcOrd="0" destOrd="0" presId="urn:microsoft.com/office/officeart/2005/8/layout/lProcess3"/>
    <dgm:cxn modelId="{6248E879-E6C8-4326-8275-51DF439B787F}" srcId="{C6ED3D0C-3EAB-4261-AFBA-21F7E48B7B31}" destId="{1E9FB388-FD67-4B00-8EC0-01E62A72A9FF}" srcOrd="0" destOrd="0" parTransId="{C999C695-5F51-47EB-8420-9DA3BB39C7C0}" sibTransId="{F8AE3A92-B4F9-409C-9D9D-D38D271257F8}"/>
    <dgm:cxn modelId="{5FEFE9B7-378D-4101-8FF2-FF9AE6517776}" srcId="{E0839138-8B3F-47CD-93A4-E32235964FA8}" destId="{C6ED3D0C-3EAB-4261-AFBA-21F7E48B7B31}" srcOrd="0" destOrd="0" parTransId="{98106C1E-D890-45FA-B8E6-6D2294B18B4F}" sibTransId="{C34F23E0-3486-416E-A125-441D110B092B}"/>
    <dgm:cxn modelId="{CF4AE6D1-E824-4DE7-BE6A-0A2C1B54783A}" type="presOf" srcId="{C6ED3D0C-3EAB-4261-AFBA-21F7E48B7B31}" destId="{8436FE93-F75D-45D9-9325-B4CAAB8689CC}" srcOrd="0" destOrd="0" presId="urn:microsoft.com/office/officeart/2005/8/layout/lProcess3"/>
    <dgm:cxn modelId="{320F31D4-F31E-4387-A5BB-C9768FE72C40}" type="presOf" srcId="{0F991583-8669-4A46-B8D0-03D11A6D4562}" destId="{37F4C5D9-15DA-4245-9308-B9FF3CA312D3}" srcOrd="0" destOrd="0" presId="urn:microsoft.com/office/officeart/2005/8/layout/lProcess3"/>
    <dgm:cxn modelId="{A645C3E6-F8D1-4050-A4EF-5A500B0B52D4}" type="presParOf" srcId="{1D74D35A-3DDD-44AC-AF42-3A312DD17774}" destId="{FA02A86D-A341-490B-A9DB-DBAAF9630D98}" srcOrd="0" destOrd="0" presId="urn:microsoft.com/office/officeart/2005/8/layout/lProcess3"/>
    <dgm:cxn modelId="{52690447-9217-4B4C-A365-48CDE8829172}" type="presParOf" srcId="{FA02A86D-A341-490B-A9DB-DBAAF9630D98}" destId="{8436FE93-F75D-45D9-9325-B4CAAB8689CC}" srcOrd="0" destOrd="0" presId="urn:microsoft.com/office/officeart/2005/8/layout/lProcess3"/>
    <dgm:cxn modelId="{D074F553-181E-427E-8BF1-34CA602D8B8C}" type="presParOf" srcId="{FA02A86D-A341-490B-A9DB-DBAAF9630D98}" destId="{752FA12F-4502-46A6-99DD-7DD05BC44D7B}" srcOrd="1" destOrd="0" presId="urn:microsoft.com/office/officeart/2005/8/layout/lProcess3"/>
    <dgm:cxn modelId="{EF5F5243-0A47-43CB-A91C-284A6D054023}" type="presParOf" srcId="{FA02A86D-A341-490B-A9DB-DBAAF9630D98}" destId="{33E41E7D-ED47-4AC7-BE42-EEF4EB404AA0}" srcOrd="2" destOrd="0" presId="urn:microsoft.com/office/officeart/2005/8/layout/lProcess3"/>
    <dgm:cxn modelId="{D2325448-9185-4907-888A-34DD369640A3}" type="presParOf" srcId="{1D74D35A-3DDD-44AC-AF42-3A312DD17774}" destId="{4CC0B1E8-08A8-49CF-B969-E18E892F348E}" srcOrd="1" destOrd="0" presId="urn:microsoft.com/office/officeart/2005/8/layout/lProcess3"/>
    <dgm:cxn modelId="{AC8EA63B-CA45-433B-B6BB-F405B4D91206}" type="presParOf" srcId="{1D74D35A-3DDD-44AC-AF42-3A312DD17774}" destId="{519AD010-E04F-4B2B-A060-1D6C363102E3}" srcOrd="2" destOrd="0" presId="urn:microsoft.com/office/officeart/2005/8/layout/lProcess3"/>
    <dgm:cxn modelId="{48FEC364-C895-4AE8-8EB1-23352E1D08ED}" type="presParOf" srcId="{519AD010-E04F-4B2B-A060-1D6C363102E3}" destId="{37F4C5D9-15DA-4245-9308-B9FF3CA312D3}" srcOrd="0" destOrd="0" presId="urn:microsoft.com/office/officeart/2005/8/layout/lProcess3"/>
    <dgm:cxn modelId="{E78AC39C-3567-461F-BC01-1B71C056014A}" type="presParOf" srcId="{519AD010-E04F-4B2B-A060-1D6C363102E3}" destId="{080F9B3E-695F-4031-8478-CA0EFADE3E39}" srcOrd="1" destOrd="0" presId="urn:microsoft.com/office/officeart/2005/8/layout/lProcess3"/>
    <dgm:cxn modelId="{7B2CB333-4F2D-40BA-A962-C01D5F375ABC}" type="presParOf" srcId="{519AD010-E04F-4B2B-A060-1D6C363102E3}" destId="{459E9302-879B-4D6E-8474-7223306FF19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5B65956-674D-4ABC-AE63-E7E59808733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3C42585-75EA-4248-AA71-2A903C8B2069}">
      <dgm:prSet/>
      <dgm:spPr/>
      <dgm:t>
        <a:bodyPr/>
        <a:lstStyle/>
        <a:p>
          <a:r>
            <a:rPr lang="en-US" b="0"/>
            <a:t>Are there any other insights that stakeholders would like to share?</a:t>
          </a:r>
          <a:endParaRPr lang="en-US"/>
        </a:p>
      </dgm:t>
    </dgm:pt>
    <dgm:pt modelId="{7B1CB9B7-5A3B-4ECF-BCF2-04250693354A}" type="parTrans" cxnId="{C143F436-8A76-4136-A0C8-5B40D429B02B}">
      <dgm:prSet/>
      <dgm:spPr/>
      <dgm:t>
        <a:bodyPr/>
        <a:lstStyle/>
        <a:p>
          <a:endParaRPr lang="en-US"/>
        </a:p>
      </dgm:t>
    </dgm:pt>
    <dgm:pt modelId="{65D8CEAB-9D71-43FE-A0CF-AD6AD8934EAA}" type="sibTrans" cxnId="{C143F436-8A76-4136-A0C8-5B40D429B02B}">
      <dgm:prSet/>
      <dgm:spPr/>
      <dgm:t>
        <a:bodyPr/>
        <a:lstStyle/>
        <a:p>
          <a:endParaRPr lang="en-US"/>
        </a:p>
      </dgm:t>
    </dgm:pt>
    <dgm:pt modelId="{F7D93911-4B79-457E-827E-F957BD7F56DD}" type="pres">
      <dgm:prSet presAssocID="{55B65956-674D-4ABC-AE63-E7E59808733F}" presName="compositeShape" presStyleCnt="0">
        <dgm:presLayoutVars>
          <dgm:chMax val="7"/>
          <dgm:dir/>
          <dgm:resizeHandles val="exact"/>
        </dgm:presLayoutVars>
      </dgm:prSet>
      <dgm:spPr/>
    </dgm:pt>
    <dgm:pt modelId="{49BABBE5-5B29-4125-81B7-A36D80F70528}" type="pres">
      <dgm:prSet presAssocID="{A3C42585-75EA-4248-AA71-2A903C8B2069}" presName="circ1TxSh" presStyleLbl="vennNode1" presStyleIdx="0" presStyleCnt="1"/>
      <dgm:spPr/>
    </dgm:pt>
  </dgm:ptLst>
  <dgm:cxnLst>
    <dgm:cxn modelId="{C143F436-8A76-4136-A0C8-5B40D429B02B}" srcId="{55B65956-674D-4ABC-AE63-E7E59808733F}" destId="{A3C42585-75EA-4248-AA71-2A903C8B2069}" srcOrd="0" destOrd="0" parTransId="{7B1CB9B7-5A3B-4ECF-BCF2-04250693354A}" sibTransId="{65D8CEAB-9D71-43FE-A0CF-AD6AD8934EAA}"/>
    <dgm:cxn modelId="{A7B40A6C-4EC7-4E3B-8545-586D67911DCA}" type="presOf" srcId="{A3C42585-75EA-4248-AA71-2A903C8B2069}" destId="{49BABBE5-5B29-4125-81B7-A36D80F70528}" srcOrd="0" destOrd="0" presId="urn:microsoft.com/office/officeart/2005/8/layout/venn1"/>
    <dgm:cxn modelId="{0F793290-1311-470F-956C-882C5FB100D6}" type="presOf" srcId="{55B65956-674D-4ABC-AE63-E7E59808733F}" destId="{F7D93911-4B79-457E-827E-F957BD7F56DD}" srcOrd="0" destOrd="0" presId="urn:microsoft.com/office/officeart/2005/8/layout/venn1"/>
    <dgm:cxn modelId="{B8D02927-D3B8-42ED-935A-4967EF2740D7}" type="presParOf" srcId="{F7D93911-4B79-457E-827E-F957BD7F56DD}" destId="{49BABBE5-5B29-4125-81B7-A36D80F7052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2CA3C9C-8B3E-4C48-8D21-7E23349B6A4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1A49CD-8462-4B85-8531-3114263A63EE}">
      <dgm:prSet/>
      <dgm:spPr/>
      <dgm:t>
        <a:bodyPr/>
        <a:lstStyle/>
        <a:p>
          <a:r>
            <a:rPr lang="en-US" b="0"/>
            <a:t>Discuss progress with Board</a:t>
          </a:r>
          <a:endParaRPr lang="en-US"/>
        </a:p>
      </dgm:t>
    </dgm:pt>
    <dgm:pt modelId="{0DF3FF8B-1020-4BDC-A628-D52ADC610AA3}" type="parTrans" cxnId="{61397994-BCB1-4DD9-B5F3-FF7AB2DEF7EF}">
      <dgm:prSet/>
      <dgm:spPr/>
      <dgm:t>
        <a:bodyPr/>
        <a:lstStyle/>
        <a:p>
          <a:endParaRPr lang="en-US"/>
        </a:p>
      </dgm:t>
    </dgm:pt>
    <dgm:pt modelId="{5115046F-1B1C-49DB-93B5-261C3BA19617}" type="sibTrans" cxnId="{61397994-BCB1-4DD9-B5F3-FF7AB2DEF7EF}">
      <dgm:prSet/>
      <dgm:spPr/>
      <dgm:t>
        <a:bodyPr/>
        <a:lstStyle/>
        <a:p>
          <a:endParaRPr lang="en-US"/>
        </a:p>
      </dgm:t>
    </dgm:pt>
    <dgm:pt modelId="{1F924EA0-4CF6-4612-A28C-7F0973E9514A}">
      <dgm:prSet/>
      <dgm:spPr/>
      <dgm:t>
        <a:bodyPr/>
        <a:lstStyle/>
        <a:p>
          <a:r>
            <a:rPr lang="en-US" b="0"/>
            <a:t>Discuss framework with PUC staff and commissioners</a:t>
          </a:r>
          <a:endParaRPr lang="en-US"/>
        </a:p>
      </dgm:t>
    </dgm:pt>
    <dgm:pt modelId="{50706C5D-C08B-4DC9-B84E-BEEA4E38921F}" type="parTrans" cxnId="{8D14D11C-6684-42EA-8BFE-6233AC5D616C}">
      <dgm:prSet/>
      <dgm:spPr/>
      <dgm:t>
        <a:bodyPr/>
        <a:lstStyle/>
        <a:p>
          <a:endParaRPr lang="en-US"/>
        </a:p>
      </dgm:t>
    </dgm:pt>
    <dgm:pt modelId="{385AAB64-C86B-4277-A127-CA6AE27F41E4}" type="sibTrans" cxnId="{8D14D11C-6684-42EA-8BFE-6233AC5D616C}">
      <dgm:prSet/>
      <dgm:spPr/>
      <dgm:t>
        <a:bodyPr/>
        <a:lstStyle/>
        <a:p>
          <a:endParaRPr lang="en-US"/>
        </a:p>
      </dgm:t>
    </dgm:pt>
    <dgm:pt modelId="{9290DA58-58C0-4B31-8D90-3CF240B49BAD}">
      <dgm:prSet/>
      <dgm:spPr/>
      <dgm:t>
        <a:bodyPr/>
        <a:lstStyle/>
        <a:p>
          <a:r>
            <a:rPr lang="en-US" b="0"/>
            <a:t>Follow-up with stakeholders as needed</a:t>
          </a:r>
          <a:endParaRPr lang="en-US"/>
        </a:p>
      </dgm:t>
    </dgm:pt>
    <dgm:pt modelId="{4BAA1833-FFB9-43E8-ADF0-45EF3AA3E3C6}" type="parTrans" cxnId="{B0B440DE-156C-43E8-AB55-7F90B16C8270}">
      <dgm:prSet/>
      <dgm:spPr/>
      <dgm:t>
        <a:bodyPr/>
        <a:lstStyle/>
        <a:p>
          <a:endParaRPr lang="en-US"/>
        </a:p>
      </dgm:t>
    </dgm:pt>
    <dgm:pt modelId="{C9D8AAE2-2C45-4F0F-8141-DC8BCF282001}" type="sibTrans" cxnId="{B0B440DE-156C-43E8-AB55-7F90B16C8270}">
      <dgm:prSet/>
      <dgm:spPr/>
      <dgm:t>
        <a:bodyPr/>
        <a:lstStyle/>
        <a:p>
          <a:endParaRPr lang="en-US"/>
        </a:p>
      </dgm:t>
    </dgm:pt>
    <dgm:pt modelId="{698919F7-3075-4353-A044-13D47F93A5B4}">
      <dgm:prSet/>
      <dgm:spPr/>
      <dgm:t>
        <a:bodyPr/>
        <a:lstStyle/>
        <a:p>
          <a:r>
            <a:rPr lang="en-US" b="0"/>
            <a:t>Continue consideration of measurement approaches</a:t>
          </a:r>
          <a:endParaRPr lang="en-US"/>
        </a:p>
      </dgm:t>
    </dgm:pt>
    <dgm:pt modelId="{73CFED5A-00F7-4AEE-B8E4-2D6C51526F4E}" type="parTrans" cxnId="{1679756B-51DA-4081-B5F3-BF2802BCD81E}">
      <dgm:prSet/>
      <dgm:spPr/>
      <dgm:t>
        <a:bodyPr/>
        <a:lstStyle/>
        <a:p>
          <a:endParaRPr lang="en-US"/>
        </a:p>
      </dgm:t>
    </dgm:pt>
    <dgm:pt modelId="{925FB444-BF38-478D-8356-D4D9E93EB918}" type="sibTrans" cxnId="{1679756B-51DA-4081-B5F3-BF2802BCD81E}">
      <dgm:prSet/>
      <dgm:spPr/>
      <dgm:t>
        <a:bodyPr/>
        <a:lstStyle/>
        <a:p>
          <a:endParaRPr lang="en-US"/>
        </a:p>
      </dgm:t>
    </dgm:pt>
    <dgm:pt modelId="{A93A36E1-9654-480F-BEF7-0FDED6C50360}">
      <dgm:prSet/>
      <dgm:spPr/>
      <dgm:t>
        <a:bodyPr/>
        <a:lstStyle/>
        <a:p>
          <a:r>
            <a:rPr lang="en-US" b="0" dirty="0"/>
            <a:t>Use framework</a:t>
          </a:r>
          <a:endParaRPr lang="en-US" dirty="0"/>
        </a:p>
      </dgm:t>
    </dgm:pt>
    <dgm:pt modelId="{7EFFF1AA-A2F5-4FAD-8A89-57C47C093D56}" type="parTrans" cxnId="{C335EFA4-8F5F-447C-9E6A-20AE73C931C0}">
      <dgm:prSet/>
      <dgm:spPr/>
      <dgm:t>
        <a:bodyPr/>
        <a:lstStyle/>
        <a:p>
          <a:endParaRPr lang="en-US"/>
        </a:p>
      </dgm:t>
    </dgm:pt>
    <dgm:pt modelId="{9F142A6D-76F8-4FD5-BC2E-6461B9399D33}" type="sibTrans" cxnId="{C335EFA4-8F5F-447C-9E6A-20AE73C931C0}">
      <dgm:prSet/>
      <dgm:spPr/>
      <dgm:t>
        <a:bodyPr/>
        <a:lstStyle/>
        <a:p>
          <a:endParaRPr lang="en-US"/>
        </a:p>
      </dgm:t>
    </dgm:pt>
    <dgm:pt modelId="{10C93A45-7A82-4FF9-81C4-B8E1A1BFF842}" type="pres">
      <dgm:prSet presAssocID="{F2CA3C9C-8B3E-4C48-8D21-7E23349B6A45}" presName="CompostProcess" presStyleCnt="0">
        <dgm:presLayoutVars>
          <dgm:dir/>
          <dgm:resizeHandles val="exact"/>
        </dgm:presLayoutVars>
      </dgm:prSet>
      <dgm:spPr/>
    </dgm:pt>
    <dgm:pt modelId="{C35F92D9-AB99-4CF6-A550-03AF281AF162}" type="pres">
      <dgm:prSet presAssocID="{F2CA3C9C-8B3E-4C48-8D21-7E23349B6A45}" presName="arrow" presStyleLbl="bgShp" presStyleIdx="0" presStyleCnt="1"/>
      <dgm:spPr/>
    </dgm:pt>
    <dgm:pt modelId="{F100057E-23C4-47B6-A8AD-C21E94270AE5}" type="pres">
      <dgm:prSet presAssocID="{F2CA3C9C-8B3E-4C48-8D21-7E23349B6A45}" presName="linearProcess" presStyleCnt="0"/>
      <dgm:spPr/>
    </dgm:pt>
    <dgm:pt modelId="{4688C775-68A2-4F7E-96ED-ABFF58B881FB}" type="pres">
      <dgm:prSet presAssocID="{9E1A49CD-8462-4B85-8531-3114263A63EE}" presName="textNode" presStyleLbl="node1" presStyleIdx="0" presStyleCnt="5">
        <dgm:presLayoutVars>
          <dgm:bulletEnabled val="1"/>
        </dgm:presLayoutVars>
      </dgm:prSet>
      <dgm:spPr/>
    </dgm:pt>
    <dgm:pt modelId="{D10FAD1C-18CF-44EC-8F2F-44672A9E2C19}" type="pres">
      <dgm:prSet presAssocID="{5115046F-1B1C-49DB-93B5-261C3BA19617}" presName="sibTrans" presStyleCnt="0"/>
      <dgm:spPr/>
    </dgm:pt>
    <dgm:pt modelId="{B2F578E4-AE16-4F2A-841A-BC22A244AA42}" type="pres">
      <dgm:prSet presAssocID="{1F924EA0-4CF6-4612-A28C-7F0973E9514A}" presName="textNode" presStyleLbl="node1" presStyleIdx="1" presStyleCnt="5">
        <dgm:presLayoutVars>
          <dgm:bulletEnabled val="1"/>
        </dgm:presLayoutVars>
      </dgm:prSet>
      <dgm:spPr/>
    </dgm:pt>
    <dgm:pt modelId="{ACC414F9-B6BB-436B-89DC-89E5690A5660}" type="pres">
      <dgm:prSet presAssocID="{385AAB64-C86B-4277-A127-CA6AE27F41E4}" presName="sibTrans" presStyleCnt="0"/>
      <dgm:spPr/>
    </dgm:pt>
    <dgm:pt modelId="{51A5250C-8890-4869-AB57-3BF9C10A80CD}" type="pres">
      <dgm:prSet presAssocID="{9290DA58-58C0-4B31-8D90-3CF240B49BAD}" presName="textNode" presStyleLbl="node1" presStyleIdx="2" presStyleCnt="5">
        <dgm:presLayoutVars>
          <dgm:bulletEnabled val="1"/>
        </dgm:presLayoutVars>
      </dgm:prSet>
      <dgm:spPr/>
    </dgm:pt>
    <dgm:pt modelId="{83774AAA-2713-4405-858C-D2F6925FCDE3}" type="pres">
      <dgm:prSet presAssocID="{C9D8AAE2-2C45-4F0F-8141-DC8BCF282001}" presName="sibTrans" presStyleCnt="0"/>
      <dgm:spPr/>
    </dgm:pt>
    <dgm:pt modelId="{6D530362-2E23-4D40-A87B-E21F4A2F43F2}" type="pres">
      <dgm:prSet presAssocID="{698919F7-3075-4353-A044-13D47F93A5B4}" presName="textNode" presStyleLbl="node1" presStyleIdx="3" presStyleCnt="5">
        <dgm:presLayoutVars>
          <dgm:bulletEnabled val="1"/>
        </dgm:presLayoutVars>
      </dgm:prSet>
      <dgm:spPr/>
    </dgm:pt>
    <dgm:pt modelId="{99DBB15E-12B8-42EE-B3E7-25F6724FA901}" type="pres">
      <dgm:prSet presAssocID="{925FB444-BF38-478D-8356-D4D9E93EB918}" presName="sibTrans" presStyleCnt="0"/>
      <dgm:spPr/>
    </dgm:pt>
    <dgm:pt modelId="{7935C6E0-F44D-4C6F-BB2F-96FAA02D6B18}" type="pres">
      <dgm:prSet presAssocID="{A93A36E1-9654-480F-BEF7-0FDED6C50360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D14D11C-6684-42EA-8BFE-6233AC5D616C}" srcId="{F2CA3C9C-8B3E-4C48-8D21-7E23349B6A45}" destId="{1F924EA0-4CF6-4612-A28C-7F0973E9514A}" srcOrd="1" destOrd="0" parTransId="{50706C5D-C08B-4DC9-B84E-BEEA4E38921F}" sibTransId="{385AAB64-C86B-4277-A127-CA6AE27F41E4}"/>
    <dgm:cxn modelId="{59BE5F3D-037A-463D-90D1-FF8F168F2EC9}" type="presOf" srcId="{F2CA3C9C-8B3E-4C48-8D21-7E23349B6A45}" destId="{10C93A45-7A82-4FF9-81C4-B8E1A1BFF842}" srcOrd="0" destOrd="0" presId="urn:microsoft.com/office/officeart/2005/8/layout/hProcess9"/>
    <dgm:cxn modelId="{7B7D1160-2E4D-48B0-AD80-72C50E3F34B0}" type="presOf" srcId="{9E1A49CD-8462-4B85-8531-3114263A63EE}" destId="{4688C775-68A2-4F7E-96ED-ABFF58B881FB}" srcOrd="0" destOrd="0" presId="urn:microsoft.com/office/officeart/2005/8/layout/hProcess9"/>
    <dgm:cxn modelId="{1679756B-51DA-4081-B5F3-BF2802BCD81E}" srcId="{F2CA3C9C-8B3E-4C48-8D21-7E23349B6A45}" destId="{698919F7-3075-4353-A044-13D47F93A5B4}" srcOrd="3" destOrd="0" parTransId="{73CFED5A-00F7-4AEE-B8E4-2D6C51526F4E}" sibTransId="{925FB444-BF38-478D-8356-D4D9E93EB918}"/>
    <dgm:cxn modelId="{61397994-BCB1-4DD9-B5F3-FF7AB2DEF7EF}" srcId="{F2CA3C9C-8B3E-4C48-8D21-7E23349B6A45}" destId="{9E1A49CD-8462-4B85-8531-3114263A63EE}" srcOrd="0" destOrd="0" parTransId="{0DF3FF8B-1020-4BDC-A628-D52ADC610AA3}" sibTransId="{5115046F-1B1C-49DB-93B5-261C3BA19617}"/>
    <dgm:cxn modelId="{7384CF96-4540-4373-BD82-E4660A402AE1}" type="presOf" srcId="{698919F7-3075-4353-A044-13D47F93A5B4}" destId="{6D530362-2E23-4D40-A87B-E21F4A2F43F2}" srcOrd="0" destOrd="0" presId="urn:microsoft.com/office/officeart/2005/8/layout/hProcess9"/>
    <dgm:cxn modelId="{F6FA889E-1DB7-4C4E-9255-CF3F55ED3E0B}" type="presOf" srcId="{9290DA58-58C0-4B31-8D90-3CF240B49BAD}" destId="{51A5250C-8890-4869-AB57-3BF9C10A80CD}" srcOrd="0" destOrd="0" presId="urn:microsoft.com/office/officeart/2005/8/layout/hProcess9"/>
    <dgm:cxn modelId="{C335EFA4-8F5F-447C-9E6A-20AE73C931C0}" srcId="{F2CA3C9C-8B3E-4C48-8D21-7E23349B6A45}" destId="{A93A36E1-9654-480F-BEF7-0FDED6C50360}" srcOrd="4" destOrd="0" parTransId="{7EFFF1AA-A2F5-4FAD-8A89-57C47C093D56}" sibTransId="{9F142A6D-76F8-4FD5-BC2E-6461B9399D33}"/>
    <dgm:cxn modelId="{634AE9B2-01FB-4086-A362-66CEEC64A49E}" type="presOf" srcId="{1F924EA0-4CF6-4612-A28C-7F0973E9514A}" destId="{B2F578E4-AE16-4F2A-841A-BC22A244AA42}" srcOrd="0" destOrd="0" presId="urn:microsoft.com/office/officeart/2005/8/layout/hProcess9"/>
    <dgm:cxn modelId="{C418E6BF-391A-4B3E-9011-7F57557EA02A}" type="presOf" srcId="{A93A36E1-9654-480F-BEF7-0FDED6C50360}" destId="{7935C6E0-F44D-4C6F-BB2F-96FAA02D6B18}" srcOrd="0" destOrd="0" presId="urn:microsoft.com/office/officeart/2005/8/layout/hProcess9"/>
    <dgm:cxn modelId="{B0B440DE-156C-43E8-AB55-7F90B16C8270}" srcId="{F2CA3C9C-8B3E-4C48-8D21-7E23349B6A45}" destId="{9290DA58-58C0-4B31-8D90-3CF240B49BAD}" srcOrd="2" destOrd="0" parTransId="{4BAA1833-FFB9-43E8-ADF0-45EF3AA3E3C6}" sibTransId="{C9D8AAE2-2C45-4F0F-8141-DC8BCF282001}"/>
    <dgm:cxn modelId="{384E9417-FFBC-4257-B2A9-A6A08BFBAE1B}" type="presParOf" srcId="{10C93A45-7A82-4FF9-81C4-B8E1A1BFF842}" destId="{C35F92D9-AB99-4CF6-A550-03AF281AF162}" srcOrd="0" destOrd="0" presId="urn:microsoft.com/office/officeart/2005/8/layout/hProcess9"/>
    <dgm:cxn modelId="{65A7501A-8BEC-41BE-B8BB-FA7D021C4294}" type="presParOf" srcId="{10C93A45-7A82-4FF9-81C4-B8E1A1BFF842}" destId="{F100057E-23C4-47B6-A8AD-C21E94270AE5}" srcOrd="1" destOrd="0" presId="urn:microsoft.com/office/officeart/2005/8/layout/hProcess9"/>
    <dgm:cxn modelId="{31757851-913E-4385-8DDA-FEE13ED16160}" type="presParOf" srcId="{F100057E-23C4-47B6-A8AD-C21E94270AE5}" destId="{4688C775-68A2-4F7E-96ED-ABFF58B881FB}" srcOrd="0" destOrd="0" presId="urn:microsoft.com/office/officeart/2005/8/layout/hProcess9"/>
    <dgm:cxn modelId="{F4D3F8F7-F6FC-4ED9-AD14-FC12461F7E0D}" type="presParOf" srcId="{F100057E-23C4-47B6-A8AD-C21E94270AE5}" destId="{D10FAD1C-18CF-44EC-8F2F-44672A9E2C19}" srcOrd="1" destOrd="0" presId="urn:microsoft.com/office/officeart/2005/8/layout/hProcess9"/>
    <dgm:cxn modelId="{8D7ACD43-3185-4EF0-B1E1-8F7026B2EE59}" type="presParOf" srcId="{F100057E-23C4-47B6-A8AD-C21E94270AE5}" destId="{B2F578E4-AE16-4F2A-841A-BC22A244AA42}" srcOrd="2" destOrd="0" presId="urn:microsoft.com/office/officeart/2005/8/layout/hProcess9"/>
    <dgm:cxn modelId="{27FCB87F-6553-4F8A-BBF7-1FC6C877B082}" type="presParOf" srcId="{F100057E-23C4-47B6-A8AD-C21E94270AE5}" destId="{ACC414F9-B6BB-436B-89DC-89E5690A5660}" srcOrd="3" destOrd="0" presId="urn:microsoft.com/office/officeart/2005/8/layout/hProcess9"/>
    <dgm:cxn modelId="{6B09DC98-9063-4598-9CB3-D7BFF2E44127}" type="presParOf" srcId="{F100057E-23C4-47B6-A8AD-C21E94270AE5}" destId="{51A5250C-8890-4869-AB57-3BF9C10A80CD}" srcOrd="4" destOrd="0" presId="urn:microsoft.com/office/officeart/2005/8/layout/hProcess9"/>
    <dgm:cxn modelId="{12583795-1C5F-4D46-8295-3FE3ABF082EB}" type="presParOf" srcId="{F100057E-23C4-47B6-A8AD-C21E94270AE5}" destId="{83774AAA-2713-4405-858C-D2F6925FCDE3}" srcOrd="5" destOrd="0" presId="urn:microsoft.com/office/officeart/2005/8/layout/hProcess9"/>
    <dgm:cxn modelId="{107AC88C-EA45-462A-B883-0D5E88CF49BD}" type="presParOf" srcId="{F100057E-23C4-47B6-A8AD-C21E94270AE5}" destId="{6D530362-2E23-4D40-A87B-E21F4A2F43F2}" srcOrd="6" destOrd="0" presId="urn:microsoft.com/office/officeart/2005/8/layout/hProcess9"/>
    <dgm:cxn modelId="{54182D83-6AF0-4B7D-8D09-C8D7A87A8B96}" type="presParOf" srcId="{F100057E-23C4-47B6-A8AD-C21E94270AE5}" destId="{99DBB15E-12B8-42EE-B3E7-25F6724FA901}" srcOrd="7" destOrd="0" presId="urn:microsoft.com/office/officeart/2005/8/layout/hProcess9"/>
    <dgm:cxn modelId="{0EDEEF82-B115-4E87-BF8C-DEB56C9EA141}" type="presParOf" srcId="{F100057E-23C4-47B6-A8AD-C21E94270AE5}" destId="{7935C6E0-F44D-4C6F-BB2F-96FAA02D6B1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A850C2-48A9-4071-85C6-07B3DA314285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C76A9C-6564-4DB1-ACFE-03E9091312C6}">
      <dgm:prSet/>
      <dgm:spPr/>
      <dgm:t>
        <a:bodyPr/>
        <a:lstStyle/>
        <a:p>
          <a:r>
            <a:rPr lang="en-US" b="0"/>
            <a:t>Discuss purpose of ERCOT’s proposed market design framework</a:t>
          </a:r>
          <a:endParaRPr lang="en-US"/>
        </a:p>
      </dgm:t>
    </dgm:pt>
    <dgm:pt modelId="{294B2CFB-27A3-4647-BEA2-42404D060D66}" type="parTrans" cxnId="{BC058A3C-2E69-4CF7-945F-EAF148586165}">
      <dgm:prSet/>
      <dgm:spPr/>
      <dgm:t>
        <a:bodyPr/>
        <a:lstStyle/>
        <a:p>
          <a:endParaRPr lang="en-US"/>
        </a:p>
      </dgm:t>
    </dgm:pt>
    <dgm:pt modelId="{87E24461-2F20-4A51-BB6E-32EC7525AC9D}" type="sibTrans" cxnId="{BC058A3C-2E69-4CF7-945F-EAF148586165}">
      <dgm:prSet/>
      <dgm:spPr/>
      <dgm:t>
        <a:bodyPr/>
        <a:lstStyle/>
        <a:p>
          <a:endParaRPr lang="en-US"/>
        </a:p>
      </dgm:t>
    </dgm:pt>
    <dgm:pt modelId="{22181596-FD13-4EE7-B90C-625C69DFE0B8}">
      <dgm:prSet/>
      <dgm:spPr/>
      <dgm:t>
        <a:bodyPr/>
        <a:lstStyle/>
        <a:p>
          <a:r>
            <a:rPr lang="en-US" b="0"/>
            <a:t>Update framework based on feedback</a:t>
          </a:r>
          <a:endParaRPr lang="en-US"/>
        </a:p>
      </dgm:t>
    </dgm:pt>
    <dgm:pt modelId="{2EC84CFD-AA79-46F6-8F10-A204D8E5F3E7}" type="parTrans" cxnId="{26EF1535-E1ED-4E8A-BD50-795D08A9F9FA}">
      <dgm:prSet/>
      <dgm:spPr/>
      <dgm:t>
        <a:bodyPr/>
        <a:lstStyle/>
        <a:p>
          <a:endParaRPr lang="en-US"/>
        </a:p>
      </dgm:t>
    </dgm:pt>
    <dgm:pt modelId="{AB340534-83CF-405D-9850-F42BD53C4A74}" type="sibTrans" cxnId="{26EF1535-E1ED-4E8A-BD50-795D08A9F9FA}">
      <dgm:prSet/>
      <dgm:spPr/>
      <dgm:t>
        <a:bodyPr/>
        <a:lstStyle/>
        <a:p>
          <a:endParaRPr lang="en-US"/>
        </a:p>
      </dgm:t>
    </dgm:pt>
    <dgm:pt modelId="{80C9BA91-2271-431F-91DE-9603DFA7FB2F}">
      <dgm:prSet/>
      <dgm:spPr/>
      <dgm:t>
        <a:bodyPr/>
        <a:lstStyle/>
        <a:p>
          <a:r>
            <a:rPr lang="en-US" b="0" dirty="0"/>
            <a:t>Highlight examples of framework use</a:t>
          </a:r>
          <a:endParaRPr lang="en-US" dirty="0"/>
        </a:p>
      </dgm:t>
    </dgm:pt>
    <dgm:pt modelId="{76BA8976-3DB6-4C70-A87F-141A5A9DB6DC}" type="parTrans" cxnId="{8830EDAE-C1D5-496A-A8F3-0243DB52D468}">
      <dgm:prSet/>
      <dgm:spPr/>
      <dgm:t>
        <a:bodyPr/>
        <a:lstStyle/>
        <a:p>
          <a:endParaRPr lang="en-US"/>
        </a:p>
      </dgm:t>
    </dgm:pt>
    <dgm:pt modelId="{13E63BA0-C1B1-4878-9F9E-4F4CB2ADBB89}" type="sibTrans" cxnId="{8830EDAE-C1D5-496A-A8F3-0243DB52D468}">
      <dgm:prSet/>
      <dgm:spPr/>
      <dgm:t>
        <a:bodyPr/>
        <a:lstStyle/>
        <a:p>
          <a:endParaRPr lang="en-US"/>
        </a:p>
      </dgm:t>
    </dgm:pt>
    <dgm:pt modelId="{93BDDDB3-367E-49E2-B24D-A9EE3159785B}">
      <dgm:prSet/>
      <dgm:spPr/>
      <dgm:t>
        <a:bodyPr/>
        <a:lstStyle/>
        <a:p>
          <a:r>
            <a:rPr lang="en-US" b="0" dirty="0"/>
            <a:t>Address outstanding questions and gather feedback</a:t>
          </a:r>
          <a:endParaRPr lang="en-US" dirty="0"/>
        </a:p>
      </dgm:t>
    </dgm:pt>
    <dgm:pt modelId="{1B4CB7D9-3413-4D30-9232-8D017F69DC7A}" type="parTrans" cxnId="{097DF58C-F7FD-416A-99AA-1618C2B2BA54}">
      <dgm:prSet/>
      <dgm:spPr/>
      <dgm:t>
        <a:bodyPr/>
        <a:lstStyle/>
        <a:p>
          <a:endParaRPr lang="en-US"/>
        </a:p>
      </dgm:t>
    </dgm:pt>
    <dgm:pt modelId="{0C9DDD21-8600-4FBB-A417-22B66C5AD897}" type="sibTrans" cxnId="{097DF58C-F7FD-416A-99AA-1618C2B2BA54}">
      <dgm:prSet/>
      <dgm:spPr/>
      <dgm:t>
        <a:bodyPr/>
        <a:lstStyle/>
        <a:p>
          <a:endParaRPr lang="en-US"/>
        </a:p>
      </dgm:t>
    </dgm:pt>
    <dgm:pt modelId="{4D3915CF-CB8D-4996-8B9A-EFDEB3D3F1AA}">
      <dgm:prSet/>
      <dgm:spPr/>
      <dgm:t>
        <a:bodyPr/>
        <a:lstStyle/>
        <a:p>
          <a:r>
            <a:rPr lang="en-US" b="0"/>
            <a:t>Outline next steps</a:t>
          </a:r>
          <a:endParaRPr lang="en-US"/>
        </a:p>
      </dgm:t>
    </dgm:pt>
    <dgm:pt modelId="{CB1EF233-170E-40E5-B70B-2B5CC30F6D3F}" type="parTrans" cxnId="{B088E395-D5AC-4F8D-9146-FFDE0A20571C}">
      <dgm:prSet/>
      <dgm:spPr/>
      <dgm:t>
        <a:bodyPr/>
        <a:lstStyle/>
        <a:p>
          <a:endParaRPr lang="en-US"/>
        </a:p>
      </dgm:t>
    </dgm:pt>
    <dgm:pt modelId="{626590EF-0AB1-471C-9E36-5B91569194DF}" type="sibTrans" cxnId="{B088E395-D5AC-4F8D-9146-FFDE0A20571C}">
      <dgm:prSet/>
      <dgm:spPr/>
      <dgm:t>
        <a:bodyPr/>
        <a:lstStyle/>
        <a:p>
          <a:endParaRPr lang="en-US"/>
        </a:p>
      </dgm:t>
    </dgm:pt>
    <dgm:pt modelId="{940869D0-5707-41B6-939B-1AB873B221C6}">
      <dgm:prSet/>
      <dgm:spPr/>
      <dgm:t>
        <a:bodyPr/>
        <a:lstStyle/>
        <a:p>
          <a:r>
            <a:rPr lang="en-US" dirty="0"/>
            <a:t>Discuss measurement</a:t>
          </a:r>
        </a:p>
      </dgm:t>
    </dgm:pt>
    <dgm:pt modelId="{DB5E0016-EF6A-41FA-B0E3-A72F3280E2D3}" type="parTrans" cxnId="{A877C499-66BA-4F7F-A8E1-116C0B2B06D7}">
      <dgm:prSet/>
      <dgm:spPr/>
      <dgm:t>
        <a:bodyPr/>
        <a:lstStyle/>
        <a:p>
          <a:endParaRPr lang="en-US"/>
        </a:p>
      </dgm:t>
    </dgm:pt>
    <dgm:pt modelId="{5E2A1F85-711E-475B-9572-F3C65E1F0863}" type="sibTrans" cxnId="{A877C499-66BA-4F7F-A8E1-116C0B2B06D7}">
      <dgm:prSet/>
      <dgm:spPr/>
      <dgm:t>
        <a:bodyPr/>
        <a:lstStyle/>
        <a:p>
          <a:endParaRPr lang="en-US"/>
        </a:p>
      </dgm:t>
    </dgm:pt>
    <dgm:pt modelId="{8059DB55-46F7-4244-8A52-80269B356D4F}" type="pres">
      <dgm:prSet presAssocID="{C4A850C2-48A9-4071-85C6-07B3DA314285}" presName="linear" presStyleCnt="0">
        <dgm:presLayoutVars>
          <dgm:animLvl val="lvl"/>
          <dgm:resizeHandles val="exact"/>
        </dgm:presLayoutVars>
      </dgm:prSet>
      <dgm:spPr/>
    </dgm:pt>
    <dgm:pt modelId="{6CCA65C5-0F32-4728-B727-B611F57F8F4A}" type="pres">
      <dgm:prSet presAssocID="{EAC76A9C-6564-4DB1-ACFE-03E9091312C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FE93F8-B665-46D8-B51B-0512442EA71B}" type="pres">
      <dgm:prSet presAssocID="{87E24461-2F20-4A51-BB6E-32EC7525AC9D}" presName="spacer" presStyleCnt="0"/>
      <dgm:spPr/>
    </dgm:pt>
    <dgm:pt modelId="{F1618D2B-47A0-4096-B9AC-FBE5F1D75AF8}" type="pres">
      <dgm:prSet presAssocID="{22181596-FD13-4EE7-B90C-625C69DFE0B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08EC974-9F88-429E-BF4C-8AD4FFE5DB69}" type="pres">
      <dgm:prSet presAssocID="{AB340534-83CF-405D-9850-F42BD53C4A74}" presName="spacer" presStyleCnt="0"/>
      <dgm:spPr/>
    </dgm:pt>
    <dgm:pt modelId="{92787AAC-2984-4347-A4AC-1D22AD47A170}" type="pres">
      <dgm:prSet presAssocID="{940869D0-5707-41B6-939B-1AB873B221C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5C26737-599B-4C43-A33D-272935128323}" type="pres">
      <dgm:prSet presAssocID="{5E2A1F85-711E-475B-9572-F3C65E1F0863}" presName="spacer" presStyleCnt="0"/>
      <dgm:spPr/>
    </dgm:pt>
    <dgm:pt modelId="{220CB11C-6A6C-4B4A-A057-05C2C1466C4B}" type="pres">
      <dgm:prSet presAssocID="{80C9BA91-2271-431F-91DE-9603DFA7FB2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BDD3E02-E434-4FCB-91F6-EA4D0B1DAE80}" type="pres">
      <dgm:prSet presAssocID="{13E63BA0-C1B1-4878-9F9E-4F4CB2ADBB89}" presName="spacer" presStyleCnt="0"/>
      <dgm:spPr/>
    </dgm:pt>
    <dgm:pt modelId="{ADA0EDED-6847-466C-97FB-85660BA50442}" type="pres">
      <dgm:prSet presAssocID="{93BDDDB3-367E-49E2-B24D-A9EE3159785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F7BD56F-2B12-45F2-91DE-7B5AA9991E2F}" type="pres">
      <dgm:prSet presAssocID="{0C9DDD21-8600-4FBB-A417-22B66C5AD897}" presName="spacer" presStyleCnt="0"/>
      <dgm:spPr/>
    </dgm:pt>
    <dgm:pt modelId="{D91593EA-C389-4DA3-A83E-79B797F1D34B}" type="pres">
      <dgm:prSet presAssocID="{4D3915CF-CB8D-4996-8B9A-EFDEB3D3F1AA}" presName="parentText" presStyleLbl="node1" presStyleIdx="5" presStyleCnt="6" custLinFactNeighborY="21166">
        <dgm:presLayoutVars>
          <dgm:chMax val="0"/>
          <dgm:bulletEnabled val="1"/>
        </dgm:presLayoutVars>
      </dgm:prSet>
      <dgm:spPr/>
    </dgm:pt>
  </dgm:ptLst>
  <dgm:cxnLst>
    <dgm:cxn modelId="{2397A513-24CC-4F31-9E18-1D79D4A0FB8E}" type="presOf" srcId="{80C9BA91-2271-431F-91DE-9603DFA7FB2F}" destId="{220CB11C-6A6C-4B4A-A057-05C2C1466C4B}" srcOrd="0" destOrd="0" presId="urn:microsoft.com/office/officeart/2005/8/layout/vList2"/>
    <dgm:cxn modelId="{D0188E1C-BE08-4966-B386-A39893A9D684}" type="presOf" srcId="{940869D0-5707-41B6-939B-1AB873B221C6}" destId="{92787AAC-2984-4347-A4AC-1D22AD47A170}" srcOrd="0" destOrd="0" presId="urn:microsoft.com/office/officeart/2005/8/layout/vList2"/>
    <dgm:cxn modelId="{26EF1535-E1ED-4E8A-BD50-795D08A9F9FA}" srcId="{C4A850C2-48A9-4071-85C6-07B3DA314285}" destId="{22181596-FD13-4EE7-B90C-625C69DFE0B8}" srcOrd="1" destOrd="0" parTransId="{2EC84CFD-AA79-46F6-8F10-A204D8E5F3E7}" sibTransId="{AB340534-83CF-405D-9850-F42BD53C4A74}"/>
    <dgm:cxn modelId="{BC058A3C-2E69-4CF7-945F-EAF148586165}" srcId="{C4A850C2-48A9-4071-85C6-07B3DA314285}" destId="{EAC76A9C-6564-4DB1-ACFE-03E9091312C6}" srcOrd="0" destOrd="0" parTransId="{294B2CFB-27A3-4647-BEA2-42404D060D66}" sibTransId="{87E24461-2F20-4A51-BB6E-32EC7525AC9D}"/>
    <dgm:cxn modelId="{DB3F6F45-EC1C-4E31-804A-A9AFB55DDD4E}" type="presOf" srcId="{C4A850C2-48A9-4071-85C6-07B3DA314285}" destId="{8059DB55-46F7-4244-8A52-80269B356D4F}" srcOrd="0" destOrd="0" presId="urn:microsoft.com/office/officeart/2005/8/layout/vList2"/>
    <dgm:cxn modelId="{097DF58C-F7FD-416A-99AA-1618C2B2BA54}" srcId="{C4A850C2-48A9-4071-85C6-07B3DA314285}" destId="{93BDDDB3-367E-49E2-B24D-A9EE3159785B}" srcOrd="4" destOrd="0" parTransId="{1B4CB7D9-3413-4D30-9232-8D017F69DC7A}" sibTransId="{0C9DDD21-8600-4FBB-A417-22B66C5AD897}"/>
    <dgm:cxn modelId="{B088E395-D5AC-4F8D-9146-FFDE0A20571C}" srcId="{C4A850C2-48A9-4071-85C6-07B3DA314285}" destId="{4D3915CF-CB8D-4996-8B9A-EFDEB3D3F1AA}" srcOrd="5" destOrd="0" parTransId="{CB1EF233-170E-40E5-B70B-2B5CC30F6D3F}" sibTransId="{626590EF-0AB1-471C-9E36-5B91569194DF}"/>
    <dgm:cxn modelId="{A877C499-66BA-4F7F-A8E1-116C0B2B06D7}" srcId="{C4A850C2-48A9-4071-85C6-07B3DA314285}" destId="{940869D0-5707-41B6-939B-1AB873B221C6}" srcOrd="2" destOrd="0" parTransId="{DB5E0016-EF6A-41FA-B0E3-A72F3280E2D3}" sibTransId="{5E2A1F85-711E-475B-9572-F3C65E1F0863}"/>
    <dgm:cxn modelId="{61F3FAA9-8A59-4571-89A1-B75A8DFEC12E}" type="presOf" srcId="{93BDDDB3-367E-49E2-B24D-A9EE3159785B}" destId="{ADA0EDED-6847-466C-97FB-85660BA50442}" srcOrd="0" destOrd="0" presId="urn:microsoft.com/office/officeart/2005/8/layout/vList2"/>
    <dgm:cxn modelId="{8830EDAE-C1D5-496A-A8F3-0243DB52D468}" srcId="{C4A850C2-48A9-4071-85C6-07B3DA314285}" destId="{80C9BA91-2271-431F-91DE-9603DFA7FB2F}" srcOrd="3" destOrd="0" parTransId="{76BA8976-3DB6-4C70-A87F-141A5A9DB6DC}" sibTransId="{13E63BA0-C1B1-4878-9F9E-4F4CB2ADBB89}"/>
    <dgm:cxn modelId="{9B74F1BB-18CD-48F7-BA63-C26099276F6F}" type="presOf" srcId="{22181596-FD13-4EE7-B90C-625C69DFE0B8}" destId="{F1618D2B-47A0-4096-B9AC-FBE5F1D75AF8}" srcOrd="0" destOrd="0" presId="urn:microsoft.com/office/officeart/2005/8/layout/vList2"/>
    <dgm:cxn modelId="{C72C72D3-C3F9-454F-AC7A-B90346FF8CFA}" type="presOf" srcId="{EAC76A9C-6564-4DB1-ACFE-03E9091312C6}" destId="{6CCA65C5-0F32-4728-B727-B611F57F8F4A}" srcOrd="0" destOrd="0" presId="urn:microsoft.com/office/officeart/2005/8/layout/vList2"/>
    <dgm:cxn modelId="{8A0C15D9-F0ED-4A46-A0E6-9EE67733FAB2}" type="presOf" srcId="{4D3915CF-CB8D-4996-8B9A-EFDEB3D3F1AA}" destId="{D91593EA-C389-4DA3-A83E-79B797F1D34B}" srcOrd="0" destOrd="0" presId="urn:microsoft.com/office/officeart/2005/8/layout/vList2"/>
    <dgm:cxn modelId="{4F81E5E4-3752-4B69-9660-C691A617C631}" type="presParOf" srcId="{8059DB55-46F7-4244-8A52-80269B356D4F}" destId="{6CCA65C5-0F32-4728-B727-B611F57F8F4A}" srcOrd="0" destOrd="0" presId="urn:microsoft.com/office/officeart/2005/8/layout/vList2"/>
    <dgm:cxn modelId="{16C9B6BC-DC8C-499A-9D96-E28F761D3D77}" type="presParOf" srcId="{8059DB55-46F7-4244-8A52-80269B356D4F}" destId="{C6FE93F8-B665-46D8-B51B-0512442EA71B}" srcOrd="1" destOrd="0" presId="urn:microsoft.com/office/officeart/2005/8/layout/vList2"/>
    <dgm:cxn modelId="{F397608C-6CDB-44AF-9C50-A578A462640C}" type="presParOf" srcId="{8059DB55-46F7-4244-8A52-80269B356D4F}" destId="{F1618D2B-47A0-4096-B9AC-FBE5F1D75AF8}" srcOrd="2" destOrd="0" presId="urn:microsoft.com/office/officeart/2005/8/layout/vList2"/>
    <dgm:cxn modelId="{BF66994A-B277-45D3-AE13-C8CC50A66D0F}" type="presParOf" srcId="{8059DB55-46F7-4244-8A52-80269B356D4F}" destId="{008EC974-9F88-429E-BF4C-8AD4FFE5DB69}" srcOrd="3" destOrd="0" presId="urn:microsoft.com/office/officeart/2005/8/layout/vList2"/>
    <dgm:cxn modelId="{DE134ECC-E2E5-4052-B68C-C8FE6BEA52DD}" type="presParOf" srcId="{8059DB55-46F7-4244-8A52-80269B356D4F}" destId="{92787AAC-2984-4347-A4AC-1D22AD47A170}" srcOrd="4" destOrd="0" presId="urn:microsoft.com/office/officeart/2005/8/layout/vList2"/>
    <dgm:cxn modelId="{A8A066C3-E381-4348-9C39-982E5DD3343E}" type="presParOf" srcId="{8059DB55-46F7-4244-8A52-80269B356D4F}" destId="{F5C26737-599B-4C43-A33D-272935128323}" srcOrd="5" destOrd="0" presId="urn:microsoft.com/office/officeart/2005/8/layout/vList2"/>
    <dgm:cxn modelId="{45BC846C-53BA-4266-8EF1-5E802949E9B4}" type="presParOf" srcId="{8059DB55-46F7-4244-8A52-80269B356D4F}" destId="{220CB11C-6A6C-4B4A-A057-05C2C1466C4B}" srcOrd="6" destOrd="0" presId="urn:microsoft.com/office/officeart/2005/8/layout/vList2"/>
    <dgm:cxn modelId="{95348AA9-9BE5-43E2-A421-E735F2498836}" type="presParOf" srcId="{8059DB55-46F7-4244-8A52-80269B356D4F}" destId="{0BDD3E02-E434-4FCB-91F6-EA4D0B1DAE80}" srcOrd="7" destOrd="0" presId="urn:microsoft.com/office/officeart/2005/8/layout/vList2"/>
    <dgm:cxn modelId="{A0357F7E-A315-4443-8F79-6ADA939A11EB}" type="presParOf" srcId="{8059DB55-46F7-4244-8A52-80269B356D4F}" destId="{ADA0EDED-6847-466C-97FB-85660BA50442}" srcOrd="8" destOrd="0" presId="urn:microsoft.com/office/officeart/2005/8/layout/vList2"/>
    <dgm:cxn modelId="{2C29C28B-82A6-4EA0-820A-A66225DCEF29}" type="presParOf" srcId="{8059DB55-46F7-4244-8A52-80269B356D4F}" destId="{0F7BD56F-2B12-45F2-91DE-7B5AA9991E2F}" srcOrd="9" destOrd="0" presId="urn:microsoft.com/office/officeart/2005/8/layout/vList2"/>
    <dgm:cxn modelId="{D8942396-01DF-4431-BE74-5ADDC6B9CB8A}" type="presParOf" srcId="{8059DB55-46F7-4244-8A52-80269B356D4F}" destId="{D91593EA-C389-4DA3-A83E-79B797F1D34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209987-FA45-44FB-B933-A16FDE57DC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692591-0042-4CC4-B0D1-E1B24194FADB}">
      <dgm:prSet/>
      <dgm:spPr/>
      <dgm:t>
        <a:bodyPr/>
        <a:lstStyle/>
        <a:p>
          <a:r>
            <a:rPr lang="en-US" b="0"/>
            <a:t>Primary Purpose</a:t>
          </a:r>
          <a:endParaRPr lang="en-US"/>
        </a:p>
      </dgm:t>
    </dgm:pt>
    <dgm:pt modelId="{0DD53ADD-CBDD-40F1-A0D0-CD788C58BA2E}" type="parTrans" cxnId="{98D14550-094F-450C-91AF-7E4861F41F93}">
      <dgm:prSet/>
      <dgm:spPr/>
      <dgm:t>
        <a:bodyPr/>
        <a:lstStyle/>
        <a:p>
          <a:endParaRPr lang="en-US"/>
        </a:p>
      </dgm:t>
    </dgm:pt>
    <dgm:pt modelId="{16AB0970-900C-4863-B47C-AF72211869CF}" type="sibTrans" cxnId="{98D14550-094F-450C-91AF-7E4861F41F93}">
      <dgm:prSet/>
      <dgm:spPr/>
      <dgm:t>
        <a:bodyPr/>
        <a:lstStyle/>
        <a:p>
          <a:endParaRPr lang="en-US"/>
        </a:p>
      </dgm:t>
    </dgm:pt>
    <dgm:pt modelId="{13C311B0-A641-4495-B511-5F84A4669252}">
      <dgm:prSet/>
      <dgm:spPr/>
      <dgm:t>
        <a:bodyPr/>
        <a:lstStyle/>
        <a:p>
          <a:r>
            <a:rPr lang="en-US" dirty="0"/>
            <a:t>Provide decision-makers, including the ERCOT Board, regulators, and legislators, a framework for understanding, assessing, and prioritizing market design initiatives, by better appreciating how different initiatives contribute to the overall market design</a:t>
          </a:r>
        </a:p>
      </dgm:t>
    </dgm:pt>
    <dgm:pt modelId="{774D904F-96E8-4534-A293-B905A2997866}" type="parTrans" cxnId="{2C45AAFB-9667-4945-901F-4A3BCF0D5908}">
      <dgm:prSet/>
      <dgm:spPr/>
      <dgm:t>
        <a:bodyPr/>
        <a:lstStyle/>
        <a:p>
          <a:endParaRPr lang="en-US"/>
        </a:p>
      </dgm:t>
    </dgm:pt>
    <dgm:pt modelId="{CBE7376A-74F5-430B-93E9-917DC6B4CFE5}" type="sibTrans" cxnId="{2C45AAFB-9667-4945-901F-4A3BCF0D5908}">
      <dgm:prSet/>
      <dgm:spPr/>
      <dgm:t>
        <a:bodyPr/>
        <a:lstStyle/>
        <a:p>
          <a:endParaRPr lang="en-US"/>
        </a:p>
      </dgm:t>
    </dgm:pt>
    <dgm:pt modelId="{0D4DC567-E2F4-4A3A-9755-184C27ED68B3}">
      <dgm:prSet/>
      <dgm:spPr/>
      <dgm:t>
        <a:bodyPr/>
        <a:lstStyle/>
        <a:p>
          <a:r>
            <a:rPr lang="en-US" b="0"/>
            <a:t>Secondary Purposes</a:t>
          </a:r>
          <a:endParaRPr lang="en-US"/>
        </a:p>
      </dgm:t>
    </dgm:pt>
    <dgm:pt modelId="{CA86937F-094A-4BEF-B47A-F3B9F3F06EE8}" type="parTrans" cxnId="{FEA7DEA8-B8C1-40D0-B6D2-7169BFA84799}">
      <dgm:prSet/>
      <dgm:spPr/>
      <dgm:t>
        <a:bodyPr/>
        <a:lstStyle/>
        <a:p>
          <a:endParaRPr lang="en-US"/>
        </a:p>
      </dgm:t>
    </dgm:pt>
    <dgm:pt modelId="{87A2B682-3DC6-4ADA-8839-FBD1D7951EAA}" type="sibTrans" cxnId="{FEA7DEA8-B8C1-40D0-B6D2-7169BFA84799}">
      <dgm:prSet/>
      <dgm:spPr/>
      <dgm:t>
        <a:bodyPr/>
        <a:lstStyle/>
        <a:p>
          <a:endParaRPr lang="en-US"/>
        </a:p>
      </dgm:t>
    </dgm:pt>
    <dgm:pt modelId="{61F95278-4E4C-4784-BC30-346C7FB87D55}">
      <dgm:prSet/>
      <dgm:spPr/>
      <dgm:t>
        <a:bodyPr/>
        <a:lstStyle/>
        <a:p>
          <a:r>
            <a:rPr lang="en-US"/>
            <a:t>Aid stakeholder discussion, communication, and prioritization</a:t>
          </a:r>
        </a:p>
      </dgm:t>
    </dgm:pt>
    <dgm:pt modelId="{791BD95F-8641-4F96-A38F-0FCEE9E5DE95}" type="parTrans" cxnId="{8B86D83D-7EBF-4387-972A-B81DB117C8FD}">
      <dgm:prSet/>
      <dgm:spPr/>
      <dgm:t>
        <a:bodyPr/>
        <a:lstStyle/>
        <a:p>
          <a:endParaRPr lang="en-US"/>
        </a:p>
      </dgm:t>
    </dgm:pt>
    <dgm:pt modelId="{D473C168-FDCC-4511-87F7-65E6FA14CB5B}" type="sibTrans" cxnId="{8B86D83D-7EBF-4387-972A-B81DB117C8FD}">
      <dgm:prSet/>
      <dgm:spPr/>
      <dgm:t>
        <a:bodyPr/>
        <a:lstStyle/>
        <a:p>
          <a:endParaRPr lang="en-US"/>
        </a:p>
      </dgm:t>
    </dgm:pt>
    <dgm:pt modelId="{EDBAF4E1-12C0-4398-8982-1E5F506E609E}">
      <dgm:prSet/>
      <dgm:spPr/>
      <dgm:t>
        <a:bodyPr/>
        <a:lstStyle/>
        <a:p>
          <a:r>
            <a:rPr lang="en-US"/>
            <a:t>Provide common framework for stakeholders to discuss and consider initiatives</a:t>
          </a:r>
        </a:p>
      </dgm:t>
    </dgm:pt>
    <dgm:pt modelId="{4D69AA63-C859-4B8E-9A63-E19CB21AFE98}" type="parTrans" cxnId="{F600792C-6265-496F-995E-B8D72E45B9CC}">
      <dgm:prSet/>
      <dgm:spPr/>
      <dgm:t>
        <a:bodyPr/>
        <a:lstStyle/>
        <a:p>
          <a:endParaRPr lang="en-US"/>
        </a:p>
      </dgm:t>
    </dgm:pt>
    <dgm:pt modelId="{6C8776F3-B845-4D58-A75B-DB9C4D56A0E0}" type="sibTrans" cxnId="{F600792C-6265-496F-995E-B8D72E45B9CC}">
      <dgm:prSet/>
      <dgm:spPr/>
      <dgm:t>
        <a:bodyPr/>
        <a:lstStyle/>
        <a:p>
          <a:endParaRPr lang="en-US"/>
        </a:p>
      </dgm:t>
    </dgm:pt>
    <dgm:pt modelId="{983DB478-AFD2-461D-A7A5-14E17F9F7546}">
      <dgm:prSet/>
      <dgm:spPr/>
      <dgm:t>
        <a:bodyPr/>
        <a:lstStyle/>
        <a:p>
          <a:r>
            <a:rPr lang="en-US" b="0" dirty="0"/>
            <a:t>What the framework </a:t>
          </a:r>
          <a:r>
            <a:rPr lang="en-US" b="0" u="sng" dirty="0"/>
            <a:t>is not</a:t>
          </a:r>
          <a:endParaRPr lang="en-US" u="sng" dirty="0"/>
        </a:p>
      </dgm:t>
    </dgm:pt>
    <dgm:pt modelId="{D16C9470-577A-41D2-8FD8-C7E38AE94914}" type="parTrans" cxnId="{6D4AD2B4-C74D-4CB2-AA6F-8ED1409A887A}">
      <dgm:prSet/>
      <dgm:spPr/>
      <dgm:t>
        <a:bodyPr/>
        <a:lstStyle/>
        <a:p>
          <a:endParaRPr lang="en-US"/>
        </a:p>
      </dgm:t>
    </dgm:pt>
    <dgm:pt modelId="{C964A899-A190-4287-8C10-92DB732005E1}" type="sibTrans" cxnId="{6D4AD2B4-C74D-4CB2-AA6F-8ED1409A887A}">
      <dgm:prSet/>
      <dgm:spPr/>
      <dgm:t>
        <a:bodyPr/>
        <a:lstStyle/>
        <a:p>
          <a:endParaRPr lang="en-US"/>
        </a:p>
      </dgm:t>
    </dgm:pt>
    <dgm:pt modelId="{C772CCCB-3BEF-4BDC-AE17-711D5D411E76}">
      <dgm:prSet/>
      <dgm:spPr/>
      <dgm:t>
        <a:bodyPr/>
        <a:lstStyle/>
        <a:p>
          <a:r>
            <a:rPr lang="en-US" dirty="0"/>
            <a:t>A comprehensive list of all factors and attributes that influence market design</a:t>
          </a:r>
        </a:p>
      </dgm:t>
    </dgm:pt>
    <dgm:pt modelId="{4739145F-9A92-4260-AD4B-1F7DF98BDCE0}" type="parTrans" cxnId="{84F22B50-9FC9-46CD-A5E2-7B73F172CD63}">
      <dgm:prSet/>
      <dgm:spPr/>
      <dgm:t>
        <a:bodyPr/>
        <a:lstStyle/>
        <a:p>
          <a:endParaRPr lang="en-US"/>
        </a:p>
      </dgm:t>
    </dgm:pt>
    <dgm:pt modelId="{238F06FA-148C-4C9A-BB75-15A6B2FB3FFB}" type="sibTrans" cxnId="{84F22B50-9FC9-46CD-A5E2-7B73F172CD63}">
      <dgm:prSet/>
      <dgm:spPr/>
      <dgm:t>
        <a:bodyPr/>
        <a:lstStyle/>
        <a:p>
          <a:endParaRPr lang="en-US"/>
        </a:p>
      </dgm:t>
    </dgm:pt>
    <dgm:pt modelId="{97F9C8F9-C626-4EA3-AC32-E2D5CD3AA161}">
      <dgm:prSet/>
      <dgm:spPr/>
      <dgm:t>
        <a:bodyPr/>
        <a:lstStyle/>
        <a:p>
          <a:r>
            <a:rPr lang="en-US" dirty="0"/>
            <a:t>In other words, to better understand how each market design tool fits within the     market design toolshed to make better use of tools to meet goals</a:t>
          </a:r>
        </a:p>
      </dgm:t>
    </dgm:pt>
    <dgm:pt modelId="{2B9451EE-A803-4838-84A0-38A4846E8520}" type="parTrans" cxnId="{9D62D222-8470-44FC-A356-08F44CFA8640}">
      <dgm:prSet/>
      <dgm:spPr/>
      <dgm:t>
        <a:bodyPr/>
        <a:lstStyle/>
        <a:p>
          <a:endParaRPr lang="en-US"/>
        </a:p>
      </dgm:t>
    </dgm:pt>
    <dgm:pt modelId="{6555C87C-A88D-4248-AE3D-23DEDAF9ED63}" type="sibTrans" cxnId="{9D62D222-8470-44FC-A356-08F44CFA8640}">
      <dgm:prSet/>
      <dgm:spPr/>
      <dgm:t>
        <a:bodyPr/>
        <a:lstStyle/>
        <a:p>
          <a:endParaRPr lang="en-US"/>
        </a:p>
      </dgm:t>
    </dgm:pt>
    <dgm:pt modelId="{8BBD60D2-7FCD-4FB3-A433-0D6C358FF122}">
      <dgm:prSet/>
      <dgm:spPr/>
      <dgm:t>
        <a:bodyPr/>
        <a:lstStyle/>
        <a:p>
          <a:r>
            <a:rPr lang="en-US" dirty="0"/>
            <a:t>Setting a reliability standard or superseding legislative or regulatory priorities</a:t>
          </a:r>
        </a:p>
      </dgm:t>
    </dgm:pt>
    <dgm:pt modelId="{21D8861B-8E20-47D5-AE7E-3B6833AF26AF}" type="parTrans" cxnId="{F5CFD0CC-4E99-4195-8CE1-E201AFA57A5D}">
      <dgm:prSet/>
      <dgm:spPr/>
      <dgm:t>
        <a:bodyPr/>
        <a:lstStyle/>
        <a:p>
          <a:endParaRPr lang="en-US"/>
        </a:p>
      </dgm:t>
    </dgm:pt>
    <dgm:pt modelId="{1AAF00B4-5B70-430E-AB47-16728216893E}" type="sibTrans" cxnId="{F5CFD0CC-4E99-4195-8CE1-E201AFA57A5D}">
      <dgm:prSet/>
      <dgm:spPr/>
      <dgm:t>
        <a:bodyPr/>
        <a:lstStyle/>
        <a:p>
          <a:endParaRPr lang="en-US"/>
        </a:p>
      </dgm:t>
    </dgm:pt>
    <dgm:pt modelId="{9A0C979A-48B6-4F6B-9F72-2FFD1D503D98}" type="pres">
      <dgm:prSet presAssocID="{BB209987-FA45-44FB-B933-A16FDE57DCBB}" presName="linear" presStyleCnt="0">
        <dgm:presLayoutVars>
          <dgm:dir/>
          <dgm:animLvl val="lvl"/>
          <dgm:resizeHandles val="exact"/>
        </dgm:presLayoutVars>
      </dgm:prSet>
      <dgm:spPr/>
    </dgm:pt>
    <dgm:pt modelId="{03AC59C4-7FDF-417E-9297-BEE15A066C1B}" type="pres">
      <dgm:prSet presAssocID="{09692591-0042-4CC4-B0D1-E1B24194FADB}" presName="parentLin" presStyleCnt="0"/>
      <dgm:spPr/>
    </dgm:pt>
    <dgm:pt modelId="{04ABA56C-A0BA-4751-B294-7E5E4ED9FD7E}" type="pres">
      <dgm:prSet presAssocID="{09692591-0042-4CC4-B0D1-E1B24194FADB}" presName="parentLeftMargin" presStyleLbl="node1" presStyleIdx="0" presStyleCnt="3"/>
      <dgm:spPr/>
    </dgm:pt>
    <dgm:pt modelId="{0AAA5602-FC93-4AC3-97F7-345FABD9B958}" type="pres">
      <dgm:prSet presAssocID="{09692591-0042-4CC4-B0D1-E1B24194FAD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36FF38E-9C47-490E-B66E-B1F5B58A136A}" type="pres">
      <dgm:prSet presAssocID="{09692591-0042-4CC4-B0D1-E1B24194FADB}" presName="negativeSpace" presStyleCnt="0"/>
      <dgm:spPr/>
    </dgm:pt>
    <dgm:pt modelId="{18C84F42-EC60-4CD5-B7FA-A8B9F7F8F629}" type="pres">
      <dgm:prSet presAssocID="{09692591-0042-4CC4-B0D1-E1B24194FADB}" presName="childText" presStyleLbl="conFgAcc1" presStyleIdx="0" presStyleCnt="3">
        <dgm:presLayoutVars>
          <dgm:bulletEnabled val="1"/>
        </dgm:presLayoutVars>
      </dgm:prSet>
      <dgm:spPr/>
    </dgm:pt>
    <dgm:pt modelId="{B33594FE-C7C5-471C-BF6B-B100290918ED}" type="pres">
      <dgm:prSet presAssocID="{16AB0970-900C-4863-B47C-AF72211869CF}" presName="spaceBetweenRectangles" presStyleCnt="0"/>
      <dgm:spPr/>
    </dgm:pt>
    <dgm:pt modelId="{ACEB967D-9054-4D8D-A207-57C638663A36}" type="pres">
      <dgm:prSet presAssocID="{0D4DC567-E2F4-4A3A-9755-184C27ED68B3}" presName="parentLin" presStyleCnt="0"/>
      <dgm:spPr/>
    </dgm:pt>
    <dgm:pt modelId="{723F295D-A96F-4C5A-9329-92D59175A590}" type="pres">
      <dgm:prSet presAssocID="{0D4DC567-E2F4-4A3A-9755-184C27ED68B3}" presName="parentLeftMargin" presStyleLbl="node1" presStyleIdx="0" presStyleCnt="3"/>
      <dgm:spPr/>
    </dgm:pt>
    <dgm:pt modelId="{F43CB21C-75DD-48F6-B355-5E7C4CDF46CC}" type="pres">
      <dgm:prSet presAssocID="{0D4DC567-E2F4-4A3A-9755-184C27ED68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C67BA9F-8B5C-4ECF-B251-85D1C306B507}" type="pres">
      <dgm:prSet presAssocID="{0D4DC567-E2F4-4A3A-9755-184C27ED68B3}" presName="negativeSpace" presStyleCnt="0"/>
      <dgm:spPr/>
    </dgm:pt>
    <dgm:pt modelId="{DDC8B403-4FC7-4BC4-B03E-1BCD1FAC4ADA}" type="pres">
      <dgm:prSet presAssocID="{0D4DC567-E2F4-4A3A-9755-184C27ED68B3}" presName="childText" presStyleLbl="conFgAcc1" presStyleIdx="1" presStyleCnt="3">
        <dgm:presLayoutVars>
          <dgm:bulletEnabled val="1"/>
        </dgm:presLayoutVars>
      </dgm:prSet>
      <dgm:spPr/>
    </dgm:pt>
    <dgm:pt modelId="{7B141EA2-7F42-4D16-BB33-DE3B05CE23E4}" type="pres">
      <dgm:prSet presAssocID="{87A2B682-3DC6-4ADA-8839-FBD1D7951EAA}" presName="spaceBetweenRectangles" presStyleCnt="0"/>
      <dgm:spPr/>
    </dgm:pt>
    <dgm:pt modelId="{1D4E729A-0ECA-44B3-A925-69B5657D1342}" type="pres">
      <dgm:prSet presAssocID="{983DB478-AFD2-461D-A7A5-14E17F9F7546}" presName="parentLin" presStyleCnt="0"/>
      <dgm:spPr/>
    </dgm:pt>
    <dgm:pt modelId="{34FC1587-0B1B-43F4-B807-3AC6CB9E94E7}" type="pres">
      <dgm:prSet presAssocID="{983DB478-AFD2-461D-A7A5-14E17F9F7546}" presName="parentLeftMargin" presStyleLbl="node1" presStyleIdx="1" presStyleCnt="3"/>
      <dgm:spPr/>
    </dgm:pt>
    <dgm:pt modelId="{214528FD-61DE-4582-89D9-A3F3A43C7754}" type="pres">
      <dgm:prSet presAssocID="{983DB478-AFD2-461D-A7A5-14E17F9F754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604A8DC-FB9A-4DB5-B3C7-A3462468B1CB}" type="pres">
      <dgm:prSet presAssocID="{983DB478-AFD2-461D-A7A5-14E17F9F7546}" presName="negativeSpace" presStyleCnt="0"/>
      <dgm:spPr/>
    </dgm:pt>
    <dgm:pt modelId="{A3161AF0-E133-4CC3-8260-D16B3983C265}" type="pres">
      <dgm:prSet presAssocID="{983DB478-AFD2-461D-A7A5-14E17F9F754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3A5801D-DDA5-4308-8B13-5955FD2D3527}" type="presOf" srcId="{97F9C8F9-C626-4EA3-AC32-E2D5CD3AA161}" destId="{18C84F42-EC60-4CD5-B7FA-A8B9F7F8F629}" srcOrd="0" destOrd="1" presId="urn:microsoft.com/office/officeart/2005/8/layout/list1"/>
    <dgm:cxn modelId="{9D62D222-8470-44FC-A356-08F44CFA8640}" srcId="{09692591-0042-4CC4-B0D1-E1B24194FADB}" destId="{97F9C8F9-C626-4EA3-AC32-E2D5CD3AA161}" srcOrd="1" destOrd="0" parTransId="{2B9451EE-A803-4838-84A0-38A4846E8520}" sibTransId="{6555C87C-A88D-4248-AE3D-23DEDAF9ED63}"/>
    <dgm:cxn modelId="{6B81E72B-C450-425B-8A1F-7F50D07A6B86}" type="presOf" srcId="{61F95278-4E4C-4784-BC30-346C7FB87D55}" destId="{DDC8B403-4FC7-4BC4-B03E-1BCD1FAC4ADA}" srcOrd="0" destOrd="0" presId="urn:microsoft.com/office/officeart/2005/8/layout/list1"/>
    <dgm:cxn modelId="{F600792C-6265-496F-995E-B8D72E45B9CC}" srcId="{0D4DC567-E2F4-4A3A-9755-184C27ED68B3}" destId="{EDBAF4E1-12C0-4398-8982-1E5F506E609E}" srcOrd="1" destOrd="0" parTransId="{4D69AA63-C859-4B8E-9A63-E19CB21AFE98}" sibTransId="{6C8776F3-B845-4D58-A75B-DB9C4D56A0E0}"/>
    <dgm:cxn modelId="{E5926C30-8001-45B7-B0E5-0ADE0D1C451F}" type="presOf" srcId="{983DB478-AFD2-461D-A7A5-14E17F9F7546}" destId="{214528FD-61DE-4582-89D9-A3F3A43C7754}" srcOrd="1" destOrd="0" presId="urn:microsoft.com/office/officeart/2005/8/layout/list1"/>
    <dgm:cxn modelId="{8B86D83D-7EBF-4387-972A-B81DB117C8FD}" srcId="{0D4DC567-E2F4-4A3A-9755-184C27ED68B3}" destId="{61F95278-4E4C-4784-BC30-346C7FB87D55}" srcOrd="0" destOrd="0" parTransId="{791BD95F-8641-4F96-A38F-0FCEE9E5DE95}" sibTransId="{D473C168-FDCC-4511-87F7-65E6FA14CB5B}"/>
    <dgm:cxn modelId="{B2321241-E937-4D3E-889A-7BE357D381C1}" type="presOf" srcId="{0D4DC567-E2F4-4A3A-9755-184C27ED68B3}" destId="{723F295D-A96F-4C5A-9329-92D59175A590}" srcOrd="0" destOrd="0" presId="urn:microsoft.com/office/officeart/2005/8/layout/list1"/>
    <dgm:cxn modelId="{C636A368-8B10-4811-A4D0-623FE3FCC4E3}" type="presOf" srcId="{0D4DC567-E2F4-4A3A-9755-184C27ED68B3}" destId="{F43CB21C-75DD-48F6-B355-5E7C4CDF46CC}" srcOrd="1" destOrd="0" presId="urn:microsoft.com/office/officeart/2005/8/layout/list1"/>
    <dgm:cxn modelId="{F7BEC769-1F66-4265-928A-400CC1F75E6A}" type="presOf" srcId="{BB209987-FA45-44FB-B933-A16FDE57DCBB}" destId="{9A0C979A-48B6-4F6B-9F72-2FFD1D503D98}" srcOrd="0" destOrd="0" presId="urn:microsoft.com/office/officeart/2005/8/layout/list1"/>
    <dgm:cxn modelId="{84F22B50-9FC9-46CD-A5E2-7B73F172CD63}" srcId="{983DB478-AFD2-461D-A7A5-14E17F9F7546}" destId="{C772CCCB-3BEF-4BDC-AE17-711D5D411E76}" srcOrd="0" destOrd="0" parTransId="{4739145F-9A92-4260-AD4B-1F7DF98BDCE0}" sibTransId="{238F06FA-148C-4C9A-BB75-15A6B2FB3FFB}"/>
    <dgm:cxn modelId="{98D14550-094F-450C-91AF-7E4861F41F93}" srcId="{BB209987-FA45-44FB-B933-A16FDE57DCBB}" destId="{09692591-0042-4CC4-B0D1-E1B24194FADB}" srcOrd="0" destOrd="0" parTransId="{0DD53ADD-CBDD-40F1-A0D0-CD788C58BA2E}" sibTransId="{16AB0970-900C-4863-B47C-AF72211869CF}"/>
    <dgm:cxn modelId="{A43F3B8F-B79C-4C01-8DFB-329F92038519}" type="presOf" srcId="{983DB478-AFD2-461D-A7A5-14E17F9F7546}" destId="{34FC1587-0B1B-43F4-B807-3AC6CB9E94E7}" srcOrd="0" destOrd="0" presId="urn:microsoft.com/office/officeart/2005/8/layout/list1"/>
    <dgm:cxn modelId="{5346F59B-0201-4938-BB33-6BE977B686AB}" type="presOf" srcId="{8BBD60D2-7FCD-4FB3-A433-0D6C358FF122}" destId="{A3161AF0-E133-4CC3-8260-D16B3983C265}" srcOrd="0" destOrd="1" presId="urn:microsoft.com/office/officeart/2005/8/layout/list1"/>
    <dgm:cxn modelId="{FEA7DEA8-B8C1-40D0-B6D2-7169BFA84799}" srcId="{BB209987-FA45-44FB-B933-A16FDE57DCBB}" destId="{0D4DC567-E2F4-4A3A-9755-184C27ED68B3}" srcOrd="1" destOrd="0" parTransId="{CA86937F-094A-4BEF-B47A-F3B9F3F06EE8}" sibTransId="{87A2B682-3DC6-4ADA-8839-FBD1D7951EAA}"/>
    <dgm:cxn modelId="{6D4AD2B4-C74D-4CB2-AA6F-8ED1409A887A}" srcId="{BB209987-FA45-44FB-B933-A16FDE57DCBB}" destId="{983DB478-AFD2-461D-A7A5-14E17F9F7546}" srcOrd="2" destOrd="0" parTransId="{D16C9470-577A-41D2-8FD8-C7E38AE94914}" sibTransId="{C964A899-A190-4287-8C10-92DB732005E1}"/>
    <dgm:cxn modelId="{67236CB9-BFEE-48C6-BA97-8E7602C0B029}" type="presOf" srcId="{13C311B0-A641-4495-B511-5F84A4669252}" destId="{18C84F42-EC60-4CD5-B7FA-A8B9F7F8F629}" srcOrd="0" destOrd="0" presId="urn:microsoft.com/office/officeart/2005/8/layout/list1"/>
    <dgm:cxn modelId="{8035EEBE-BA38-42DC-9024-8F35E6AAC4A5}" type="presOf" srcId="{09692591-0042-4CC4-B0D1-E1B24194FADB}" destId="{0AAA5602-FC93-4AC3-97F7-345FABD9B958}" srcOrd="1" destOrd="0" presId="urn:microsoft.com/office/officeart/2005/8/layout/list1"/>
    <dgm:cxn modelId="{F65785CB-367F-4478-8D74-CB053872565E}" type="presOf" srcId="{09692591-0042-4CC4-B0D1-E1B24194FADB}" destId="{04ABA56C-A0BA-4751-B294-7E5E4ED9FD7E}" srcOrd="0" destOrd="0" presId="urn:microsoft.com/office/officeart/2005/8/layout/list1"/>
    <dgm:cxn modelId="{F5CFD0CC-4E99-4195-8CE1-E201AFA57A5D}" srcId="{983DB478-AFD2-461D-A7A5-14E17F9F7546}" destId="{8BBD60D2-7FCD-4FB3-A433-0D6C358FF122}" srcOrd="1" destOrd="0" parTransId="{21D8861B-8E20-47D5-AE7E-3B6833AF26AF}" sibTransId="{1AAF00B4-5B70-430E-AB47-16728216893E}"/>
    <dgm:cxn modelId="{C37CA2DA-871E-40AC-B262-E75761C0987B}" type="presOf" srcId="{EDBAF4E1-12C0-4398-8982-1E5F506E609E}" destId="{DDC8B403-4FC7-4BC4-B03E-1BCD1FAC4ADA}" srcOrd="0" destOrd="1" presId="urn:microsoft.com/office/officeart/2005/8/layout/list1"/>
    <dgm:cxn modelId="{2C45AAFB-9667-4945-901F-4A3BCF0D5908}" srcId="{09692591-0042-4CC4-B0D1-E1B24194FADB}" destId="{13C311B0-A641-4495-B511-5F84A4669252}" srcOrd="0" destOrd="0" parTransId="{774D904F-96E8-4534-A293-B905A2997866}" sibTransId="{CBE7376A-74F5-430B-93E9-917DC6B4CFE5}"/>
    <dgm:cxn modelId="{814172FC-B67F-48B5-B83B-76DFE5CBF536}" type="presOf" srcId="{C772CCCB-3BEF-4BDC-AE17-711D5D411E76}" destId="{A3161AF0-E133-4CC3-8260-D16B3983C265}" srcOrd="0" destOrd="0" presId="urn:microsoft.com/office/officeart/2005/8/layout/list1"/>
    <dgm:cxn modelId="{B3E21E81-75A4-4562-B85B-C621ECE435DC}" type="presParOf" srcId="{9A0C979A-48B6-4F6B-9F72-2FFD1D503D98}" destId="{03AC59C4-7FDF-417E-9297-BEE15A066C1B}" srcOrd="0" destOrd="0" presId="urn:microsoft.com/office/officeart/2005/8/layout/list1"/>
    <dgm:cxn modelId="{34948614-137C-421C-9D06-3ED0B3E1DBC6}" type="presParOf" srcId="{03AC59C4-7FDF-417E-9297-BEE15A066C1B}" destId="{04ABA56C-A0BA-4751-B294-7E5E4ED9FD7E}" srcOrd="0" destOrd="0" presId="urn:microsoft.com/office/officeart/2005/8/layout/list1"/>
    <dgm:cxn modelId="{C1B2F85B-D796-4302-B5B0-6D6D8084257B}" type="presParOf" srcId="{03AC59C4-7FDF-417E-9297-BEE15A066C1B}" destId="{0AAA5602-FC93-4AC3-97F7-345FABD9B958}" srcOrd="1" destOrd="0" presId="urn:microsoft.com/office/officeart/2005/8/layout/list1"/>
    <dgm:cxn modelId="{9E0C0F5E-AD3A-432E-85D6-74801A4F1686}" type="presParOf" srcId="{9A0C979A-48B6-4F6B-9F72-2FFD1D503D98}" destId="{C36FF38E-9C47-490E-B66E-B1F5B58A136A}" srcOrd="1" destOrd="0" presId="urn:microsoft.com/office/officeart/2005/8/layout/list1"/>
    <dgm:cxn modelId="{365A03F0-3FC5-4505-8B00-4D7DAD109049}" type="presParOf" srcId="{9A0C979A-48B6-4F6B-9F72-2FFD1D503D98}" destId="{18C84F42-EC60-4CD5-B7FA-A8B9F7F8F629}" srcOrd="2" destOrd="0" presId="urn:microsoft.com/office/officeart/2005/8/layout/list1"/>
    <dgm:cxn modelId="{4610E309-DDA1-4471-A48D-CD3451003DAB}" type="presParOf" srcId="{9A0C979A-48B6-4F6B-9F72-2FFD1D503D98}" destId="{B33594FE-C7C5-471C-BF6B-B100290918ED}" srcOrd="3" destOrd="0" presId="urn:microsoft.com/office/officeart/2005/8/layout/list1"/>
    <dgm:cxn modelId="{A349A9AC-C7E7-4FAE-A35B-EA362F566C5D}" type="presParOf" srcId="{9A0C979A-48B6-4F6B-9F72-2FFD1D503D98}" destId="{ACEB967D-9054-4D8D-A207-57C638663A36}" srcOrd="4" destOrd="0" presId="urn:microsoft.com/office/officeart/2005/8/layout/list1"/>
    <dgm:cxn modelId="{2CB7685B-0199-4552-9D67-D0D3165B244C}" type="presParOf" srcId="{ACEB967D-9054-4D8D-A207-57C638663A36}" destId="{723F295D-A96F-4C5A-9329-92D59175A590}" srcOrd="0" destOrd="0" presId="urn:microsoft.com/office/officeart/2005/8/layout/list1"/>
    <dgm:cxn modelId="{BA1A7A5F-AE7A-49E9-AA64-D9E84719E92B}" type="presParOf" srcId="{ACEB967D-9054-4D8D-A207-57C638663A36}" destId="{F43CB21C-75DD-48F6-B355-5E7C4CDF46CC}" srcOrd="1" destOrd="0" presId="urn:microsoft.com/office/officeart/2005/8/layout/list1"/>
    <dgm:cxn modelId="{75FDE151-8668-4EA8-8798-4D9B79C5F10D}" type="presParOf" srcId="{9A0C979A-48B6-4F6B-9F72-2FFD1D503D98}" destId="{FC67BA9F-8B5C-4ECF-B251-85D1C306B507}" srcOrd="5" destOrd="0" presId="urn:microsoft.com/office/officeart/2005/8/layout/list1"/>
    <dgm:cxn modelId="{97C6558F-7BCE-491A-A70A-3900A416F954}" type="presParOf" srcId="{9A0C979A-48B6-4F6B-9F72-2FFD1D503D98}" destId="{DDC8B403-4FC7-4BC4-B03E-1BCD1FAC4ADA}" srcOrd="6" destOrd="0" presId="urn:microsoft.com/office/officeart/2005/8/layout/list1"/>
    <dgm:cxn modelId="{DECC3125-BDB7-463A-990E-23840EFD1C61}" type="presParOf" srcId="{9A0C979A-48B6-4F6B-9F72-2FFD1D503D98}" destId="{7B141EA2-7F42-4D16-BB33-DE3B05CE23E4}" srcOrd="7" destOrd="0" presId="urn:microsoft.com/office/officeart/2005/8/layout/list1"/>
    <dgm:cxn modelId="{CE2133D7-E495-415E-B00C-914EE168C977}" type="presParOf" srcId="{9A0C979A-48B6-4F6B-9F72-2FFD1D503D98}" destId="{1D4E729A-0ECA-44B3-A925-69B5657D1342}" srcOrd="8" destOrd="0" presId="urn:microsoft.com/office/officeart/2005/8/layout/list1"/>
    <dgm:cxn modelId="{43E2C55E-F40B-43F5-89C3-3E7C90FEBF87}" type="presParOf" srcId="{1D4E729A-0ECA-44B3-A925-69B5657D1342}" destId="{34FC1587-0B1B-43F4-B807-3AC6CB9E94E7}" srcOrd="0" destOrd="0" presId="urn:microsoft.com/office/officeart/2005/8/layout/list1"/>
    <dgm:cxn modelId="{8A5AF90B-D4A5-48F9-A8E0-F77BB38D38B2}" type="presParOf" srcId="{1D4E729A-0ECA-44B3-A925-69B5657D1342}" destId="{214528FD-61DE-4582-89D9-A3F3A43C7754}" srcOrd="1" destOrd="0" presId="urn:microsoft.com/office/officeart/2005/8/layout/list1"/>
    <dgm:cxn modelId="{F3084A93-22EB-4096-AD71-FD562F20154E}" type="presParOf" srcId="{9A0C979A-48B6-4F6B-9F72-2FFD1D503D98}" destId="{E604A8DC-FB9A-4DB5-B3C7-A3462468B1CB}" srcOrd="9" destOrd="0" presId="urn:microsoft.com/office/officeart/2005/8/layout/list1"/>
    <dgm:cxn modelId="{206C2B1D-1161-484C-B337-65C9FEF20297}" type="presParOf" srcId="{9A0C979A-48B6-4F6B-9F72-2FFD1D503D98}" destId="{A3161AF0-E133-4CC3-8260-D16B3983C26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A65CBE-BA46-4BF6-918C-31BED806F96D}" type="doc">
      <dgm:prSet loTypeId="urn:microsoft.com/office/officeart/2005/8/layout/hProcess11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742A39-E952-4185-8F95-3854F7802EFE}">
      <dgm:prSet/>
      <dgm:spPr/>
      <dgm:t>
        <a:bodyPr/>
        <a:lstStyle/>
        <a:p>
          <a:r>
            <a:rPr lang="en-US" b="0"/>
            <a:t>Assess initiatives relative to framework attributes</a:t>
          </a:r>
          <a:endParaRPr lang="en-US"/>
        </a:p>
      </dgm:t>
    </dgm:pt>
    <dgm:pt modelId="{46CD86F0-9CD9-410F-A086-148B2C74FB97}" type="parTrans" cxnId="{2EF04A50-E766-4399-88C7-59D1BBE53EB8}">
      <dgm:prSet/>
      <dgm:spPr/>
      <dgm:t>
        <a:bodyPr/>
        <a:lstStyle/>
        <a:p>
          <a:endParaRPr lang="en-US"/>
        </a:p>
      </dgm:t>
    </dgm:pt>
    <dgm:pt modelId="{2B826D0F-E774-43F1-A546-78DA7F3BD9FF}" type="sibTrans" cxnId="{2EF04A50-E766-4399-88C7-59D1BBE53EB8}">
      <dgm:prSet/>
      <dgm:spPr/>
      <dgm:t>
        <a:bodyPr/>
        <a:lstStyle/>
        <a:p>
          <a:endParaRPr lang="en-US"/>
        </a:p>
      </dgm:t>
    </dgm:pt>
    <dgm:pt modelId="{FDAE2B51-1257-4BF0-9CBD-6EEBF43A7182}">
      <dgm:prSet/>
      <dgm:spPr/>
      <dgm:t>
        <a:bodyPr/>
        <a:lstStyle/>
        <a:p>
          <a:r>
            <a:rPr lang="en-US" b="0"/>
            <a:t>Prioritize initiatives ERCOT staff will focus on</a:t>
          </a:r>
          <a:endParaRPr lang="en-US"/>
        </a:p>
      </dgm:t>
    </dgm:pt>
    <dgm:pt modelId="{4B49B68B-136B-4DB5-A776-A182979EC27A}" type="parTrans" cxnId="{80813E16-FCD6-478E-B9D7-BDD643124DE2}">
      <dgm:prSet/>
      <dgm:spPr/>
      <dgm:t>
        <a:bodyPr/>
        <a:lstStyle/>
        <a:p>
          <a:endParaRPr lang="en-US"/>
        </a:p>
      </dgm:t>
    </dgm:pt>
    <dgm:pt modelId="{0345DA98-A675-4521-94B8-6FFC7B6C6CB5}" type="sibTrans" cxnId="{80813E16-FCD6-478E-B9D7-BDD643124DE2}">
      <dgm:prSet/>
      <dgm:spPr/>
      <dgm:t>
        <a:bodyPr/>
        <a:lstStyle/>
        <a:p>
          <a:endParaRPr lang="en-US"/>
        </a:p>
      </dgm:t>
    </dgm:pt>
    <dgm:pt modelId="{B3342A80-EDA6-49A6-8805-1650B288E686}" type="pres">
      <dgm:prSet presAssocID="{A8A65CBE-BA46-4BF6-918C-31BED806F96D}" presName="Name0" presStyleCnt="0">
        <dgm:presLayoutVars>
          <dgm:dir/>
          <dgm:resizeHandles val="exact"/>
        </dgm:presLayoutVars>
      </dgm:prSet>
      <dgm:spPr/>
    </dgm:pt>
    <dgm:pt modelId="{7CDC4A71-46FC-48F0-A518-033279610BD9}" type="pres">
      <dgm:prSet presAssocID="{A8A65CBE-BA46-4BF6-918C-31BED806F96D}" presName="arrow" presStyleLbl="bgShp" presStyleIdx="0" presStyleCnt="1"/>
      <dgm:spPr/>
    </dgm:pt>
    <dgm:pt modelId="{8A21A506-B8F7-414A-88D0-61E1C0F811AB}" type="pres">
      <dgm:prSet presAssocID="{A8A65CBE-BA46-4BF6-918C-31BED806F96D}" presName="points" presStyleCnt="0"/>
      <dgm:spPr/>
    </dgm:pt>
    <dgm:pt modelId="{AD0CDDC9-F179-4443-9DE2-2BC0019B0A10}" type="pres">
      <dgm:prSet presAssocID="{78742A39-E952-4185-8F95-3854F7802EFE}" presName="compositeA" presStyleCnt="0"/>
      <dgm:spPr/>
    </dgm:pt>
    <dgm:pt modelId="{AEB3A4F8-DC73-428D-A380-8AFD87D4C547}" type="pres">
      <dgm:prSet presAssocID="{78742A39-E952-4185-8F95-3854F7802EFE}" presName="textA" presStyleLbl="revTx" presStyleIdx="0" presStyleCnt="2">
        <dgm:presLayoutVars>
          <dgm:bulletEnabled val="1"/>
        </dgm:presLayoutVars>
      </dgm:prSet>
      <dgm:spPr/>
    </dgm:pt>
    <dgm:pt modelId="{42689124-FB42-4946-90A9-EE74855A187D}" type="pres">
      <dgm:prSet presAssocID="{78742A39-E952-4185-8F95-3854F7802EFE}" presName="circleA" presStyleLbl="node1" presStyleIdx="0" presStyleCnt="2"/>
      <dgm:spPr/>
    </dgm:pt>
    <dgm:pt modelId="{C8779EAD-D0EB-4775-8256-D5F49D34233B}" type="pres">
      <dgm:prSet presAssocID="{78742A39-E952-4185-8F95-3854F7802EFE}" presName="spaceA" presStyleCnt="0"/>
      <dgm:spPr/>
    </dgm:pt>
    <dgm:pt modelId="{C7A7C9A7-A914-4CE0-BAA7-5D53A885270F}" type="pres">
      <dgm:prSet presAssocID="{2B826D0F-E774-43F1-A546-78DA7F3BD9FF}" presName="space" presStyleCnt="0"/>
      <dgm:spPr/>
    </dgm:pt>
    <dgm:pt modelId="{F463EFE9-1F6D-445F-9B6D-987180D457D7}" type="pres">
      <dgm:prSet presAssocID="{FDAE2B51-1257-4BF0-9CBD-6EEBF43A7182}" presName="compositeB" presStyleCnt="0"/>
      <dgm:spPr/>
    </dgm:pt>
    <dgm:pt modelId="{C6A3707E-6E3B-4493-8DA6-C8A93FC117ED}" type="pres">
      <dgm:prSet presAssocID="{FDAE2B51-1257-4BF0-9CBD-6EEBF43A7182}" presName="textB" presStyleLbl="revTx" presStyleIdx="1" presStyleCnt="2">
        <dgm:presLayoutVars>
          <dgm:bulletEnabled val="1"/>
        </dgm:presLayoutVars>
      </dgm:prSet>
      <dgm:spPr/>
    </dgm:pt>
    <dgm:pt modelId="{84B0271D-FB58-4D3A-A44C-EEE7681DE01C}" type="pres">
      <dgm:prSet presAssocID="{FDAE2B51-1257-4BF0-9CBD-6EEBF43A7182}" presName="circleB" presStyleLbl="node1" presStyleIdx="1" presStyleCnt="2"/>
      <dgm:spPr/>
    </dgm:pt>
    <dgm:pt modelId="{84EF18BD-1D65-407C-A7D9-76FFC458A5C3}" type="pres">
      <dgm:prSet presAssocID="{FDAE2B51-1257-4BF0-9CBD-6EEBF43A7182}" presName="spaceB" presStyleCnt="0"/>
      <dgm:spPr/>
    </dgm:pt>
  </dgm:ptLst>
  <dgm:cxnLst>
    <dgm:cxn modelId="{80813E16-FCD6-478E-B9D7-BDD643124DE2}" srcId="{A8A65CBE-BA46-4BF6-918C-31BED806F96D}" destId="{FDAE2B51-1257-4BF0-9CBD-6EEBF43A7182}" srcOrd="1" destOrd="0" parTransId="{4B49B68B-136B-4DB5-A776-A182979EC27A}" sibTransId="{0345DA98-A675-4521-94B8-6FFC7B6C6CB5}"/>
    <dgm:cxn modelId="{B6893219-4D6E-49FA-9D7B-4C1EB7458F78}" type="presOf" srcId="{FDAE2B51-1257-4BF0-9CBD-6EEBF43A7182}" destId="{C6A3707E-6E3B-4493-8DA6-C8A93FC117ED}" srcOrd="0" destOrd="0" presId="urn:microsoft.com/office/officeart/2005/8/layout/hProcess11"/>
    <dgm:cxn modelId="{2EF04A50-E766-4399-88C7-59D1BBE53EB8}" srcId="{A8A65CBE-BA46-4BF6-918C-31BED806F96D}" destId="{78742A39-E952-4185-8F95-3854F7802EFE}" srcOrd="0" destOrd="0" parTransId="{46CD86F0-9CD9-410F-A086-148B2C74FB97}" sibTransId="{2B826D0F-E774-43F1-A546-78DA7F3BD9FF}"/>
    <dgm:cxn modelId="{E6821F7D-2E47-4E10-B6B8-5AC58EC49C81}" type="presOf" srcId="{78742A39-E952-4185-8F95-3854F7802EFE}" destId="{AEB3A4F8-DC73-428D-A380-8AFD87D4C547}" srcOrd="0" destOrd="0" presId="urn:microsoft.com/office/officeart/2005/8/layout/hProcess11"/>
    <dgm:cxn modelId="{1200E6BD-5F14-4CAD-A694-5F59E737296B}" type="presOf" srcId="{A8A65CBE-BA46-4BF6-918C-31BED806F96D}" destId="{B3342A80-EDA6-49A6-8805-1650B288E686}" srcOrd="0" destOrd="0" presId="urn:microsoft.com/office/officeart/2005/8/layout/hProcess11"/>
    <dgm:cxn modelId="{49A8AD3F-78DB-47FC-80CF-37AF0DCFAE66}" type="presParOf" srcId="{B3342A80-EDA6-49A6-8805-1650B288E686}" destId="{7CDC4A71-46FC-48F0-A518-033279610BD9}" srcOrd="0" destOrd="0" presId="urn:microsoft.com/office/officeart/2005/8/layout/hProcess11"/>
    <dgm:cxn modelId="{45133EA4-0610-40C0-9EF4-B8C52C379857}" type="presParOf" srcId="{B3342A80-EDA6-49A6-8805-1650B288E686}" destId="{8A21A506-B8F7-414A-88D0-61E1C0F811AB}" srcOrd="1" destOrd="0" presId="urn:microsoft.com/office/officeart/2005/8/layout/hProcess11"/>
    <dgm:cxn modelId="{655D3E12-9EEB-4922-B949-FE2871FB6282}" type="presParOf" srcId="{8A21A506-B8F7-414A-88D0-61E1C0F811AB}" destId="{AD0CDDC9-F179-4443-9DE2-2BC0019B0A10}" srcOrd="0" destOrd="0" presId="urn:microsoft.com/office/officeart/2005/8/layout/hProcess11"/>
    <dgm:cxn modelId="{3B8E3675-82A0-4689-8075-8B50F1ACBAE8}" type="presParOf" srcId="{AD0CDDC9-F179-4443-9DE2-2BC0019B0A10}" destId="{AEB3A4F8-DC73-428D-A380-8AFD87D4C547}" srcOrd="0" destOrd="0" presId="urn:microsoft.com/office/officeart/2005/8/layout/hProcess11"/>
    <dgm:cxn modelId="{18781C70-9823-4149-A9BC-7D3A7F72ED96}" type="presParOf" srcId="{AD0CDDC9-F179-4443-9DE2-2BC0019B0A10}" destId="{42689124-FB42-4946-90A9-EE74855A187D}" srcOrd="1" destOrd="0" presId="urn:microsoft.com/office/officeart/2005/8/layout/hProcess11"/>
    <dgm:cxn modelId="{762F92D6-8C09-42E1-B930-562A0206886D}" type="presParOf" srcId="{AD0CDDC9-F179-4443-9DE2-2BC0019B0A10}" destId="{C8779EAD-D0EB-4775-8256-D5F49D34233B}" srcOrd="2" destOrd="0" presId="urn:microsoft.com/office/officeart/2005/8/layout/hProcess11"/>
    <dgm:cxn modelId="{07D3EDDF-3A50-4854-977B-9FD5BC52B20D}" type="presParOf" srcId="{8A21A506-B8F7-414A-88D0-61E1C0F811AB}" destId="{C7A7C9A7-A914-4CE0-BAA7-5D53A885270F}" srcOrd="1" destOrd="0" presId="urn:microsoft.com/office/officeart/2005/8/layout/hProcess11"/>
    <dgm:cxn modelId="{6CC9F1B8-0A15-4A0E-B69D-F243875D38E9}" type="presParOf" srcId="{8A21A506-B8F7-414A-88D0-61E1C0F811AB}" destId="{F463EFE9-1F6D-445F-9B6D-987180D457D7}" srcOrd="2" destOrd="0" presId="urn:microsoft.com/office/officeart/2005/8/layout/hProcess11"/>
    <dgm:cxn modelId="{C9475D15-3E82-42EB-A2E8-E462C687DDD8}" type="presParOf" srcId="{F463EFE9-1F6D-445F-9B6D-987180D457D7}" destId="{C6A3707E-6E3B-4493-8DA6-C8A93FC117ED}" srcOrd="0" destOrd="0" presId="urn:microsoft.com/office/officeart/2005/8/layout/hProcess11"/>
    <dgm:cxn modelId="{E2344CA0-2A49-43ED-9CD3-33B408E62768}" type="presParOf" srcId="{F463EFE9-1F6D-445F-9B6D-987180D457D7}" destId="{84B0271D-FB58-4D3A-A44C-EEE7681DE01C}" srcOrd="1" destOrd="0" presId="urn:microsoft.com/office/officeart/2005/8/layout/hProcess11"/>
    <dgm:cxn modelId="{1BC8A1DA-FA75-4B96-A3C0-CE6B580F03D2}" type="presParOf" srcId="{F463EFE9-1F6D-445F-9B6D-987180D457D7}" destId="{84EF18BD-1D65-407C-A7D9-76FFC458A5C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A3D2F1-AA38-463E-ABFE-4F3E24A601A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29D949-83C3-47A6-8AFE-3FA34BB2EEF4}">
      <dgm:prSet custT="1"/>
      <dgm:spPr/>
      <dgm:t>
        <a:bodyPr/>
        <a:lstStyle/>
        <a:p>
          <a:r>
            <a:rPr lang="en-US" sz="2200" b="0" dirty="0"/>
            <a:t>Flexibility</a:t>
          </a:r>
          <a:endParaRPr lang="en-US" sz="2200" dirty="0"/>
        </a:p>
      </dgm:t>
    </dgm:pt>
    <dgm:pt modelId="{F4780E46-664F-4FDE-987E-C899608F4588}" type="parTrans" cxnId="{F44027F1-B16F-4A22-B0C8-D40B81F90B9F}">
      <dgm:prSet/>
      <dgm:spPr/>
      <dgm:t>
        <a:bodyPr/>
        <a:lstStyle/>
        <a:p>
          <a:endParaRPr lang="en-US"/>
        </a:p>
      </dgm:t>
    </dgm:pt>
    <dgm:pt modelId="{28D009EC-C5EC-46C2-9E31-540495B82B36}" type="sibTrans" cxnId="{F44027F1-B16F-4A22-B0C8-D40B81F90B9F}">
      <dgm:prSet/>
      <dgm:spPr/>
      <dgm:t>
        <a:bodyPr/>
        <a:lstStyle/>
        <a:p>
          <a:endParaRPr lang="en-US"/>
        </a:p>
      </dgm:t>
    </dgm:pt>
    <dgm:pt modelId="{2FDA6069-139D-4EDD-BC66-E64ABFAB2F09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000"/>
            <a:t>Value resources that can ramp up and down, quickly</a:t>
          </a:r>
        </a:p>
      </dgm:t>
    </dgm:pt>
    <dgm:pt modelId="{A185EC59-BA5D-4837-BEE0-D6B7EB59BD37}" type="parTrans" cxnId="{B240ED79-B688-475C-A7B4-39747C31020F}">
      <dgm:prSet/>
      <dgm:spPr/>
      <dgm:t>
        <a:bodyPr/>
        <a:lstStyle/>
        <a:p>
          <a:endParaRPr lang="en-US"/>
        </a:p>
      </dgm:t>
    </dgm:pt>
    <dgm:pt modelId="{ABD1436E-0622-47ED-930A-A31321878E83}" type="sibTrans" cxnId="{B240ED79-B688-475C-A7B4-39747C31020F}">
      <dgm:prSet/>
      <dgm:spPr/>
      <dgm:t>
        <a:bodyPr/>
        <a:lstStyle/>
        <a:p>
          <a:endParaRPr lang="en-US"/>
        </a:p>
      </dgm:t>
    </dgm:pt>
    <dgm:pt modelId="{BB86B1BD-C1A7-4B36-80FB-E461696E7EA3}">
      <dgm:prSet custT="1"/>
      <dgm:spPr/>
      <dgm:t>
        <a:bodyPr/>
        <a:lstStyle/>
        <a:p>
          <a:r>
            <a:rPr lang="en-US" sz="2200" b="0"/>
            <a:t>Dependability</a:t>
          </a:r>
          <a:endParaRPr lang="en-US" sz="2200"/>
        </a:p>
      </dgm:t>
    </dgm:pt>
    <dgm:pt modelId="{0C8B81BE-518D-4F59-9620-1E10A163D5DD}" type="parTrans" cxnId="{4229D363-4956-4DBB-95B0-62C98748A733}">
      <dgm:prSet/>
      <dgm:spPr/>
      <dgm:t>
        <a:bodyPr/>
        <a:lstStyle/>
        <a:p>
          <a:endParaRPr lang="en-US"/>
        </a:p>
      </dgm:t>
    </dgm:pt>
    <dgm:pt modelId="{C4AA8E26-A7B0-4742-B709-AD37B83AB008}" type="sibTrans" cxnId="{4229D363-4956-4DBB-95B0-62C98748A733}">
      <dgm:prSet/>
      <dgm:spPr/>
      <dgm:t>
        <a:bodyPr/>
        <a:lstStyle/>
        <a:p>
          <a:endParaRPr lang="en-US"/>
        </a:p>
      </dgm:t>
    </dgm:pt>
    <dgm:pt modelId="{23F7BD9F-CCC7-4905-9D2C-F104221A7F37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000"/>
            <a:t>Value resources that can achieve instructed dispatch levels for required durations</a:t>
          </a:r>
        </a:p>
      </dgm:t>
    </dgm:pt>
    <dgm:pt modelId="{68CB5FD0-AC78-41E8-B485-101D2C9DDE0A}" type="parTrans" cxnId="{72A4EFB8-E4C5-45AA-858F-1C6C36B56742}">
      <dgm:prSet/>
      <dgm:spPr/>
      <dgm:t>
        <a:bodyPr/>
        <a:lstStyle/>
        <a:p>
          <a:endParaRPr lang="en-US"/>
        </a:p>
      </dgm:t>
    </dgm:pt>
    <dgm:pt modelId="{5CCB4601-BD7F-43CE-95AF-17B64414155D}" type="sibTrans" cxnId="{72A4EFB8-E4C5-45AA-858F-1C6C36B56742}">
      <dgm:prSet/>
      <dgm:spPr/>
      <dgm:t>
        <a:bodyPr/>
        <a:lstStyle/>
        <a:p>
          <a:endParaRPr lang="en-US"/>
        </a:p>
      </dgm:t>
    </dgm:pt>
    <dgm:pt modelId="{91D622D7-4439-4410-95B8-44A8804BEB56}">
      <dgm:prSet custT="1"/>
      <dgm:spPr/>
      <dgm:t>
        <a:bodyPr/>
        <a:lstStyle/>
        <a:p>
          <a:r>
            <a:rPr lang="en-US" sz="2200" b="0"/>
            <a:t>Availability</a:t>
          </a:r>
          <a:endParaRPr lang="en-US" sz="2200"/>
        </a:p>
      </dgm:t>
    </dgm:pt>
    <dgm:pt modelId="{B9D1663C-9474-4AC7-B93C-A43164D779E1}" type="parTrans" cxnId="{8F034452-7E28-420D-A6FB-BB8F20D32CE8}">
      <dgm:prSet/>
      <dgm:spPr/>
      <dgm:t>
        <a:bodyPr/>
        <a:lstStyle/>
        <a:p>
          <a:endParaRPr lang="en-US"/>
        </a:p>
      </dgm:t>
    </dgm:pt>
    <dgm:pt modelId="{A5C6BA85-9C26-408C-8F59-D92C0B9293AD}" type="sibTrans" cxnId="{8F034452-7E28-420D-A6FB-BB8F20D32CE8}">
      <dgm:prSet/>
      <dgm:spPr/>
      <dgm:t>
        <a:bodyPr/>
        <a:lstStyle/>
        <a:p>
          <a:endParaRPr lang="en-US"/>
        </a:p>
      </dgm:t>
    </dgm:pt>
    <dgm:pt modelId="{549ACF22-799D-4E47-8F62-614DB503591D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Provide incentives for resource availability when needed, meeting current and future demands</a:t>
          </a:r>
        </a:p>
      </dgm:t>
    </dgm:pt>
    <dgm:pt modelId="{94F954C3-DB6B-44E0-99B6-731D172A6982}" type="parTrans" cxnId="{EC17253E-7FE2-4225-A387-F8A38864DA5B}">
      <dgm:prSet/>
      <dgm:spPr/>
      <dgm:t>
        <a:bodyPr/>
        <a:lstStyle/>
        <a:p>
          <a:endParaRPr lang="en-US"/>
        </a:p>
      </dgm:t>
    </dgm:pt>
    <dgm:pt modelId="{695A7C89-F37B-4F5E-B71D-AAEF7E33666C}" type="sibTrans" cxnId="{EC17253E-7FE2-4225-A387-F8A38864DA5B}">
      <dgm:prSet/>
      <dgm:spPr/>
      <dgm:t>
        <a:bodyPr/>
        <a:lstStyle/>
        <a:p>
          <a:endParaRPr lang="en-US"/>
        </a:p>
      </dgm:t>
    </dgm:pt>
    <dgm:pt modelId="{6215A64E-F64E-45C4-89FD-D76555F6C13E}">
      <dgm:prSet custT="1"/>
      <dgm:spPr/>
      <dgm:t>
        <a:bodyPr/>
        <a:lstStyle/>
        <a:p>
          <a:r>
            <a:rPr lang="en-US" sz="2200" b="0"/>
            <a:t>Resiliency</a:t>
          </a:r>
          <a:endParaRPr lang="en-US" sz="2200"/>
        </a:p>
      </dgm:t>
    </dgm:pt>
    <dgm:pt modelId="{47B9BE94-0FF3-4274-AEC2-5F860BDB031F}" type="parTrans" cxnId="{81D18FD9-E2E7-441E-982D-A7FEAC8698FE}">
      <dgm:prSet/>
      <dgm:spPr/>
      <dgm:t>
        <a:bodyPr/>
        <a:lstStyle/>
        <a:p>
          <a:endParaRPr lang="en-US"/>
        </a:p>
      </dgm:t>
    </dgm:pt>
    <dgm:pt modelId="{FABAE7A6-33E7-440C-B72A-06A2F23B79A4}" type="sibTrans" cxnId="{81D18FD9-E2E7-441E-982D-A7FEAC8698FE}">
      <dgm:prSet/>
      <dgm:spPr/>
      <dgm:t>
        <a:bodyPr/>
        <a:lstStyle/>
        <a:p>
          <a:endParaRPr lang="en-US"/>
        </a:p>
      </dgm:t>
    </dgm:pt>
    <dgm:pt modelId="{C3739145-CA05-4220-9EEE-30E1C8B84A03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000" kern="1200"/>
            <a:t>Provide the grid with tools to manage </a:t>
          </a: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both</a:t>
          </a:r>
          <a:r>
            <a:rPr lang="en-US" sz="2000" kern="1200"/>
            <a:t> local and </a:t>
          </a:r>
          <a:r>
            <a:rPr lang="en-US" sz="2000" kern="1200">
              <a:latin typeface="Arial"/>
            </a:rPr>
            <a:t>system-wide</a:t>
          </a:r>
          <a:r>
            <a:rPr lang="en-US" sz="2000" kern="1200"/>
            <a:t> reliability events </a:t>
          </a:r>
        </a:p>
      </dgm:t>
    </dgm:pt>
    <dgm:pt modelId="{143AB91D-5C51-4CA6-911E-1961050F58A1}" type="parTrans" cxnId="{2AA5DF8C-0F16-4F19-A0A0-E1C0C2FD8367}">
      <dgm:prSet/>
      <dgm:spPr/>
      <dgm:t>
        <a:bodyPr/>
        <a:lstStyle/>
        <a:p>
          <a:endParaRPr lang="en-US"/>
        </a:p>
      </dgm:t>
    </dgm:pt>
    <dgm:pt modelId="{F3D2134E-CCBF-4AC2-959F-856FABDC9126}" type="sibTrans" cxnId="{2AA5DF8C-0F16-4F19-A0A0-E1C0C2FD8367}">
      <dgm:prSet/>
      <dgm:spPr/>
      <dgm:t>
        <a:bodyPr/>
        <a:lstStyle/>
        <a:p>
          <a:endParaRPr lang="en-US"/>
        </a:p>
      </dgm:t>
    </dgm:pt>
    <dgm:pt modelId="{C7C0AB89-F69D-46F5-8AF8-9E5B1EA40833}">
      <dgm:prSet custT="1"/>
      <dgm:spPr/>
      <dgm:t>
        <a:bodyPr/>
        <a:lstStyle/>
        <a:p>
          <a:r>
            <a:rPr lang="en-US" sz="2200" b="0"/>
            <a:t>Quality</a:t>
          </a:r>
          <a:endParaRPr lang="en-US" sz="2200"/>
        </a:p>
      </dgm:t>
    </dgm:pt>
    <dgm:pt modelId="{22EB392C-991A-4D68-850F-7A14085BA533}" type="parTrans" cxnId="{660BFC58-8D99-479A-AA79-CC176D26A9E7}">
      <dgm:prSet/>
      <dgm:spPr/>
      <dgm:t>
        <a:bodyPr/>
        <a:lstStyle/>
        <a:p>
          <a:endParaRPr lang="en-US"/>
        </a:p>
      </dgm:t>
    </dgm:pt>
    <dgm:pt modelId="{562D519C-F4F3-4F9E-B942-ED43E273E07B}" type="sibTrans" cxnId="{660BFC58-8D99-479A-AA79-CC176D26A9E7}">
      <dgm:prSet/>
      <dgm:spPr/>
      <dgm:t>
        <a:bodyPr/>
        <a:lstStyle/>
        <a:p>
          <a:endParaRPr lang="en-US"/>
        </a:p>
      </dgm:t>
    </dgm:pt>
    <dgm:pt modelId="{7580C0AE-29EC-4FD3-B39E-2C1C3DE3904C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pPr rtl="0"/>
          <a:r>
            <a:rPr lang="en-US" sz="2000" kern="1200">
              <a:solidFill>
                <a:schemeClr val="bg1"/>
              </a:solidFill>
            </a:rPr>
            <a:t>Value operational attributes that are important to the ERCOT market, such</a:t>
          </a:r>
          <a:r>
            <a:rPr lang="en-US" sz="2000" kern="1200">
              <a:solidFill>
                <a:schemeClr val="bg1"/>
              </a:solidFill>
              <a:latin typeface="Arial"/>
            </a:rPr>
            <a:t> as being</a:t>
          </a:r>
          <a:r>
            <a:rPr lang="en-US" sz="2000" kern="1200">
              <a:solidFill>
                <a:schemeClr val="bg1"/>
              </a:solidFill>
            </a:rPr>
            <a:t> carbon-</a:t>
          </a:r>
          <a:r>
            <a:rPr lang="en-US" sz="2000" kern="1200">
              <a:solidFill>
                <a:schemeClr val="bg1"/>
              </a:solidFill>
              <a:latin typeface="Arial"/>
              <a:ea typeface="+mn-ea"/>
              <a:cs typeface="+mn-cs"/>
            </a:rPr>
            <a:t>free</a:t>
          </a:r>
          <a:r>
            <a:rPr lang="en-US" sz="2000" kern="1200">
              <a:solidFill>
                <a:schemeClr val="bg1"/>
              </a:solidFill>
            </a:rPr>
            <a:t> and contributing to inertia</a:t>
          </a:r>
        </a:p>
      </dgm:t>
    </dgm:pt>
    <dgm:pt modelId="{3C485244-634C-4C0C-BD47-4DAED9BC5DF5}" type="parTrans" cxnId="{B820F468-D251-4EB2-9ADA-0AB37B148E8F}">
      <dgm:prSet/>
      <dgm:spPr/>
      <dgm:t>
        <a:bodyPr/>
        <a:lstStyle/>
        <a:p>
          <a:endParaRPr lang="en-US"/>
        </a:p>
      </dgm:t>
    </dgm:pt>
    <dgm:pt modelId="{ADCC5CE3-3B89-4793-9EB9-C754534938C9}" type="sibTrans" cxnId="{B820F468-D251-4EB2-9ADA-0AB37B148E8F}">
      <dgm:prSet/>
      <dgm:spPr/>
      <dgm:t>
        <a:bodyPr/>
        <a:lstStyle/>
        <a:p>
          <a:endParaRPr lang="en-US"/>
        </a:p>
      </dgm:t>
    </dgm:pt>
    <dgm:pt modelId="{AB3FF31B-B479-4C15-92AC-04748A1401C9}">
      <dgm:prSet custT="1"/>
      <dgm:spPr/>
      <dgm:t>
        <a:bodyPr/>
        <a:lstStyle/>
        <a:p>
          <a:r>
            <a:rPr lang="en-US" sz="2200" b="0"/>
            <a:t>Efficiency</a:t>
          </a:r>
          <a:endParaRPr lang="en-US" sz="2200"/>
        </a:p>
      </dgm:t>
    </dgm:pt>
    <dgm:pt modelId="{C176D28B-2E00-4FEE-91D4-9C88FF90CEBA}" type="parTrans" cxnId="{5178DA34-299B-4431-9C1F-0374B204F537}">
      <dgm:prSet/>
      <dgm:spPr/>
      <dgm:t>
        <a:bodyPr/>
        <a:lstStyle/>
        <a:p>
          <a:endParaRPr lang="en-US"/>
        </a:p>
      </dgm:t>
    </dgm:pt>
    <dgm:pt modelId="{C75BD20A-6982-4D63-9FD5-BBAE45F7C603}" type="sibTrans" cxnId="{5178DA34-299B-4431-9C1F-0374B204F537}">
      <dgm:prSet/>
      <dgm:spPr/>
      <dgm:t>
        <a:bodyPr/>
        <a:lstStyle/>
        <a:p>
          <a:endParaRPr lang="en-US"/>
        </a:p>
      </dgm:t>
    </dgm:pt>
    <dgm:pt modelId="{5CC74804-26B8-4631-8F1A-E7DC69DFF884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/>
            <a:t>Design markets to achieve efficient and affordable </a:t>
          </a:r>
          <a:r>
            <a:rPr lang="en-US" sz="2100" kern="1200">
              <a:solidFill>
                <a:srgbClr val="FFFFFF"/>
              </a:solidFill>
              <a:latin typeface="Arial"/>
              <a:ea typeface="+mn-ea"/>
              <a:cs typeface="+mn-cs"/>
            </a:rPr>
            <a:t>results</a:t>
          </a:r>
          <a:r>
            <a:rPr lang="en-US" sz="2100" kern="1200"/>
            <a:t> to benefit consumers and market participants</a:t>
          </a:r>
        </a:p>
      </dgm:t>
    </dgm:pt>
    <dgm:pt modelId="{28F130A7-0C3A-4D8E-9AB9-EA91DE35A219}" type="parTrans" cxnId="{D3E6256E-5817-4EEA-A5C4-B7214E61C816}">
      <dgm:prSet/>
      <dgm:spPr/>
      <dgm:t>
        <a:bodyPr/>
        <a:lstStyle/>
        <a:p>
          <a:endParaRPr lang="en-US"/>
        </a:p>
      </dgm:t>
    </dgm:pt>
    <dgm:pt modelId="{CFD2CBA7-185F-41F7-91BB-F6CF1D4D8E28}" type="sibTrans" cxnId="{D3E6256E-5817-4EEA-A5C4-B7214E61C816}">
      <dgm:prSet/>
      <dgm:spPr/>
      <dgm:t>
        <a:bodyPr/>
        <a:lstStyle/>
        <a:p>
          <a:endParaRPr lang="en-US"/>
        </a:p>
      </dgm:t>
    </dgm:pt>
    <dgm:pt modelId="{991E83F2-AD44-4D4A-8319-CFFDDBD19AD7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>
              <a:solidFill>
                <a:schemeClr val="bg1"/>
              </a:solidFill>
            </a:rPr>
            <a:t>Enhance value of locating resources closer to where they are most needed</a:t>
          </a:r>
          <a:endParaRPr lang="en-US" sz="2100" strike="sngStrike" kern="1200">
            <a:solidFill>
              <a:schemeClr val="bg1"/>
            </a:solidFill>
          </a:endParaRPr>
        </a:p>
      </dgm:t>
    </dgm:pt>
    <dgm:pt modelId="{ADD97AFF-307F-4B58-A01E-D30FC5DD6F9B}" type="parTrans" cxnId="{4999DFF1-2FCE-4239-BBE3-DA9A8BE8EF35}">
      <dgm:prSet/>
      <dgm:spPr/>
      <dgm:t>
        <a:bodyPr/>
        <a:lstStyle/>
        <a:p>
          <a:endParaRPr lang="en-US"/>
        </a:p>
      </dgm:t>
    </dgm:pt>
    <dgm:pt modelId="{C4C3B196-FD2D-48C7-B63C-B970D1FA122A}" type="sibTrans" cxnId="{4999DFF1-2FCE-4239-BBE3-DA9A8BE8EF35}">
      <dgm:prSet/>
      <dgm:spPr/>
      <dgm:t>
        <a:bodyPr/>
        <a:lstStyle/>
        <a:p>
          <a:endParaRPr lang="en-US"/>
        </a:p>
      </dgm:t>
    </dgm:pt>
    <dgm:pt modelId="{04442936-8B5E-4478-9D89-188E8033CD7E}">
      <dgm:prSet custT="1"/>
      <dgm:spPr>
        <a:noFill/>
        <a:ln w="25400" cap="flat" cmpd="sng" algn="ctr">
          <a:noFill/>
          <a:prstDash val="solid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>
              <a:solidFill>
                <a:schemeClr val="tx1"/>
              </a:solidFill>
            </a:rPr>
            <a:t>Location  </a:t>
          </a:r>
        </a:p>
      </dgm:t>
    </dgm:pt>
    <dgm:pt modelId="{367B2EA1-EB4F-480C-97B0-215857664F77}" type="sibTrans" cxnId="{70472A01-594E-4DFE-AC8D-13306F97526B}">
      <dgm:prSet/>
      <dgm:spPr/>
      <dgm:t>
        <a:bodyPr/>
        <a:lstStyle/>
        <a:p>
          <a:endParaRPr lang="en-US"/>
        </a:p>
      </dgm:t>
    </dgm:pt>
    <dgm:pt modelId="{C6D63CFE-C0B1-4496-9C36-1E2314981AD2}" type="parTrans" cxnId="{70472A01-594E-4DFE-AC8D-13306F97526B}">
      <dgm:prSet/>
      <dgm:spPr/>
      <dgm:t>
        <a:bodyPr/>
        <a:lstStyle/>
        <a:p>
          <a:endParaRPr lang="en-US"/>
        </a:p>
      </dgm:t>
    </dgm:pt>
    <dgm:pt modelId="{A81645F2-7FBB-4072-A163-9D55B15182CB}" type="pres">
      <dgm:prSet presAssocID="{29A3D2F1-AA38-463E-ABFE-4F3E24A601AE}" presName="Name0" presStyleCnt="0">
        <dgm:presLayoutVars>
          <dgm:dir/>
          <dgm:animLvl val="lvl"/>
          <dgm:resizeHandles val="exact"/>
        </dgm:presLayoutVars>
      </dgm:prSet>
      <dgm:spPr/>
    </dgm:pt>
    <dgm:pt modelId="{1CC21334-26C8-4BCE-B12E-66FF5844B989}" type="pres">
      <dgm:prSet presAssocID="{9429D949-83C3-47A6-8AFE-3FA34BB2EEF4}" presName="linNode" presStyleCnt="0"/>
      <dgm:spPr/>
    </dgm:pt>
    <dgm:pt modelId="{0D11830C-26CB-4BD8-AA98-9D19F35BB945}" type="pres">
      <dgm:prSet presAssocID="{9429D949-83C3-47A6-8AFE-3FA34BB2EEF4}" presName="parTx" presStyleLbl="revTx" presStyleIdx="0" presStyleCnt="7">
        <dgm:presLayoutVars>
          <dgm:chMax val="1"/>
          <dgm:bulletEnabled val="1"/>
        </dgm:presLayoutVars>
      </dgm:prSet>
      <dgm:spPr/>
    </dgm:pt>
    <dgm:pt modelId="{3CC57377-1722-4F52-9876-C0E3DFD67DA3}" type="pres">
      <dgm:prSet presAssocID="{9429D949-83C3-47A6-8AFE-3FA34BB2EEF4}" presName="bracket" presStyleLbl="parChTrans1D1" presStyleIdx="0" presStyleCnt="7"/>
      <dgm:spPr/>
    </dgm:pt>
    <dgm:pt modelId="{4721E75B-0355-4617-AA2C-EF8C06DCC352}" type="pres">
      <dgm:prSet presAssocID="{9429D949-83C3-47A6-8AFE-3FA34BB2EEF4}" presName="spH" presStyleCnt="0"/>
      <dgm:spPr/>
    </dgm:pt>
    <dgm:pt modelId="{EC14CB55-639C-4AC8-A4D8-91B57CC16E56}" type="pres">
      <dgm:prSet presAssocID="{9429D949-83C3-47A6-8AFE-3FA34BB2EEF4}" presName="desTx" presStyleLbl="node1" presStyleIdx="0" presStyleCnt="7">
        <dgm:presLayoutVars>
          <dgm:bulletEnabled val="1"/>
        </dgm:presLayoutVars>
      </dgm:prSet>
      <dgm:spPr/>
    </dgm:pt>
    <dgm:pt modelId="{98D19227-578C-4762-B9AC-1EA5CD11C17A}" type="pres">
      <dgm:prSet presAssocID="{28D009EC-C5EC-46C2-9E31-540495B82B36}" presName="spV" presStyleCnt="0"/>
      <dgm:spPr/>
    </dgm:pt>
    <dgm:pt modelId="{7CFDDD6A-14B0-4B7E-997C-93AED52171FD}" type="pres">
      <dgm:prSet presAssocID="{BB86B1BD-C1A7-4B36-80FB-E461696E7EA3}" presName="linNode" presStyleCnt="0"/>
      <dgm:spPr/>
    </dgm:pt>
    <dgm:pt modelId="{9C041F80-6895-4F8B-AF08-8D149D651CB8}" type="pres">
      <dgm:prSet presAssocID="{BB86B1BD-C1A7-4B36-80FB-E461696E7EA3}" presName="parTx" presStyleLbl="revTx" presStyleIdx="1" presStyleCnt="7">
        <dgm:presLayoutVars>
          <dgm:chMax val="1"/>
          <dgm:bulletEnabled val="1"/>
        </dgm:presLayoutVars>
      </dgm:prSet>
      <dgm:spPr/>
    </dgm:pt>
    <dgm:pt modelId="{EB2CDBDE-1C2E-4F5D-863D-496C9F8B270D}" type="pres">
      <dgm:prSet presAssocID="{BB86B1BD-C1A7-4B36-80FB-E461696E7EA3}" presName="bracket" presStyleLbl="parChTrans1D1" presStyleIdx="1" presStyleCnt="7"/>
      <dgm:spPr/>
    </dgm:pt>
    <dgm:pt modelId="{6E9A4A01-0841-4039-BF50-1B3ED097332C}" type="pres">
      <dgm:prSet presAssocID="{BB86B1BD-C1A7-4B36-80FB-E461696E7EA3}" presName="spH" presStyleCnt="0"/>
      <dgm:spPr/>
    </dgm:pt>
    <dgm:pt modelId="{8137FD44-90CF-4CC1-9BD6-C1A1147CD652}" type="pres">
      <dgm:prSet presAssocID="{BB86B1BD-C1A7-4B36-80FB-E461696E7EA3}" presName="desTx" presStyleLbl="node1" presStyleIdx="1" presStyleCnt="7">
        <dgm:presLayoutVars>
          <dgm:bulletEnabled val="1"/>
        </dgm:presLayoutVars>
      </dgm:prSet>
      <dgm:spPr>
        <a:xfrm>
          <a:off x="2728340" y="811836"/>
          <a:ext cx="5797724" cy="714656"/>
        </a:xfrm>
        <a:prstGeom prst="rect">
          <a:avLst/>
        </a:prstGeom>
      </dgm:spPr>
    </dgm:pt>
    <dgm:pt modelId="{82433D65-24E0-4CB0-84E2-6B592F6A591D}" type="pres">
      <dgm:prSet presAssocID="{C4AA8E26-A7B0-4742-B709-AD37B83AB008}" presName="spV" presStyleCnt="0"/>
      <dgm:spPr/>
    </dgm:pt>
    <dgm:pt modelId="{3D9D7501-C787-4EA4-A6CD-979948F87DBE}" type="pres">
      <dgm:prSet presAssocID="{91D622D7-4439-4410-95B8-44A8804BEB56}" presName="linNode" presStyleCnt="0"/>
      <dgm:spPr/>
    </dgm:pt>
    <dgm:pt modelId="{0EB211E8-FC34-4965-AA59-D5E66ADCEDD9}" type="pres">
      <dgm:prSet presAssocID="{91D622D7-4439-4410-95B8-44A8804BEB56}" presName="parTx" presStyleLbl="revTx" presStyleIdx="2" presStyleCnt="7">
        <dgm:presLayoutVars>
          <dgm:chMax val="1"/>
          <dgm:bulletEnabled val="1"/>
        </dgm:presLayoutVars>
      </dgm:prSet>
      <dgm:spPr/>
    </dgm:pt>
    <dgm:pt modelId="{5DCEEE39-0F26-428F-81D5-034218F94482}" type="pres">
      <dgm:prSet presAssocID="{91D622D7-4439-4410-95B8-44A8804BEB56}" presName="bracket" presStyleLbl="parChTrans1D1" presStyleIdx="2" presStyleCnt="7"/>
      <dgm:spPr/>
    </dgm:pt>
    <dgm:pt modelId="{39D77685-ECBB-414D-B990-0CC98B50E71E}" type="pres">
      <dgm:prSet presAssocID="{91D622D7-4439-4410-95B8-44A8804BEB56}" presName="spH" presStyleCnt="0"/>
      <dgm:spPr/>
    </dgm:pt>
    <dgm:pt modelId="{6B866800-66F8-4086-9E4F-E2EEF487DD52}" type="pres">
      <dgm:prSet presAssocID="{91D622D7-4439-4410-95B8-44A8804BEB56}" presName="desTx" presStyleLbl="node1" presStyleIdx="2" presStyleCnt="7">
        <dgm:presLayoutVars>
          <dgm:bulletEnabled val="1"/>
        </dgm:presLayoutVars>
      </dgm:prSet>
      <dgm:spPr>
        <a:xfrm>
          <a:off x="2731007" y="1602092"/>
          <a:ext cx="5803392" cy="714656"/>
        </a:xfrm>
        <a:prstGeom prst="rect">
          <a:avLst/>
        </a:prstGeom>
      </dgm:spPr>
    </dgm:pt>
    <dgm:pt modelId="{AFEB0B3B-4E0F-4E25-8397-4A0782589087}" type="pres">
      <dgm:prSet presAssocID="{A5C6BA85-9C26-408C-8F59-D92C0B9293AD}" presName="spV" presStyleCnt="0"/>
      <dgm:spPr/>
    </dgm:pt>
    <dgm:pt modelId="{982B5ECD-C114-4657-8079-9B896B12A100}" type="pres">
      <dgm:prSet presAssocID="{6215A64E-F64E-45C4-89FD-D76555F6C13E}" presName="linNode" presStyleCnt="0"/>
      <dgm:spPr/>
    </dgm:pt>
    <dgm:pt modelId="{E2247614-3B94-4B3C-AD46-06FBD74AA9DF}" type="pres">
      <dgm:prSet presAssocID="{6215A64E-F64E-45C4-89FD-D76555F6C13E}" presName="parTx" presStyleLbl="revTx" presStyleIdx="3" presStyleCnt="7">
        <dgm:presLayoutVars>
          <dgm:chMax val="1"/>
          <dgm:bulletEnabled val="1"/>
        </dgm:presLayoutVars>
      </dgm:prSet>
      <dgm:spPr/>
    </dgm:pt>
    <dgm:pt modelId="{7CA663A1-9997-4568-AD40-092172AF5E98}" type="pres">
      <dgm:prSet presAssocID="{6215A64E-F64E-45C4-89FD-D76555F6C13E}" presName="bracket" presStyleLbl="parChTrans1D1" presStyleIdx="3" presStyleCnt="7"/>
      <dgm:spPr/>
    </dgm:pt>
    <dgm:pt modelId="{38D929FD-D841-4416-A5F8-E777F2B07A8B}" type="pres">
      <dgm:prSet presAssocID="{6215A64E-F64E-45C4-89FD-D76555F6C13E}" presName="spH" presStyleCnt="0"/>
      <dgm:spPr/>
    </dgm:pt>
    <dgm:pt modelId="{78984C09-9237-457D-A4BB-6FD37A28A971}" type="pres">
      <dgm:prSet presAssocID="{6215A64E-F64E-45C4-89FD-D76555F6C13E}" presName="desTx" presStyleLbl="node1" presStyleIdx="3" presStyleCnt="7">
        <dgm:presLayoutVars>
          <dgm:bulletEnabled val="1"/>
        </dgm:presLayoutVars>
      </dgm:prSet>
      <dgm:spPr>
        <a:xfrm>
          <a:off x="2728340" y="2392348"/>
          <a:ext cx="5797724" cy="714656"/>
        </a:xfrm>
        <a:prstGeom prst="rect">
          <a:avLst/>
        </a:prstGeom>
      </dgm:spPr>
    </dgm:pt>
    <dgm:pt modelId="{2EBCB9A6-795D-49D4-A820-8CF504255D67}" type="pres">
      <dgm:prSet presAssocID="{FABAE7A6-33E7-440C-B72A-06A2F23B79A4}" presName="spV" presStyleCnt="0"/>
      <dgm:spPr/>
    </dgm:pt>
    <dgm:pt modelId="{D3C6B616-5A5D-4D4F-912A-E81E30074CD3}" type="pres">
      <dgm:prSet presAssocID="{C7C0AB89-F69D-46F5-8AF8-9E5B1EA40833}" presName="linNode" presStyleCnt="0"/>
      <dgm:spPr/>
    </dgm:pt>
    <dgm:pt modelId="{154FC9DC-41B5-4441-A01D-AF23B465BA22}" type="pres">
      <dgm:prSet presAssocID="{C7C0AB89-F69D-46F5-8AF8-9E5B1EA40833}" presName="parTx" presStyleLbl="revTx" presStyleIdx="4" presStyleCnt="7">
        <dgm:presLayoutVars>
          <dgm:chMax val="1"/>
          <dgm:bulletEnabled val="1"/>
        </dgm:presLayoutVars>
      </dgm:prSet>
      <dgm:spPr/>
    </dgm:pt>
    <dgm:pt modelId="{2B4FAFCC-17B8-413E-BCAC-DE68E5B44254}" type="pres">
      <dgm:prSet presAssocID="{C7C0AB89-F69D-46F5-8AF8-9E5B1EA40833}" presName="bracket" presStyleLbl="parChTrans1D1" presStyleIdx="4" presStyleCnt="7"/>
      <dgm:spPr/>
    </dgm:pt>
    <dgm:pt modelId="{4A3F21D8-4175-4268-9915-D62CAF7093B7}" type="pres">
      <dgm:prSet presAssocID="{C7C0AB89-F69D-46F5-8AF8-9E5B1EA40833}" presName="spH" presStyleCnt="0"/>
      <dgm:spPr/>
    </dgm:pt>
    <dgm:pt modelId="{2F85D76F-91C0-4566-B449-C449BD993BEA}" type="pres">
      <dgm:prSet presAssocID="{C7C0AB89-F69D-46F5-8AF8-9E5B1EA40833}" presName="desTx" presStyleLbl="node1" presStyleIdx="4" presStyleCnt="7">
        <dgm:presLayoutVars>
          <dgm:bulletEnabled val="1"/>
        </dgm:presLayoutVars>
      </dgm:prSet>
      <dgm:spPr>
        <a:xfrm>
          <a:off x="2728340" y="3182604"/>
          <a:ext cx="5797724" cy="1013512"/>
        </a:xfrm>
        <a:prstGeom prst="rect">
          <a:avLst/>
        </a:prstGeom>
      </dgm:spPr>
    </dgm:pt>
    <dgm:pt modelId="{A4C31986-7AB0-4AE3-B49E-66F7E758F37B}" type="pres">
      <dgm:prSet presAssocID="{562D519C-F4F3-4F9E-B942-ED43E273E07B}" presName="spV" presStyleCnt="0"/>
      <dgm:spPr/>
    </dgm:pt>
    <dgm:pt modelId="{9A4F4157-4272-4A9C-9C56-34415ED000B0}" type="pres">
      <dgm:prSet presAssocID="{AB3FF31B-B479-4C15-92AC-04748A1401C9}" presName="linNode" presStyleCnt="0"/>
      <dgm:spPr/>
    </dgm:pt>
    <dgm:pt modelId="{093C3128-9F29-4244-A655-89691C7D1230}" type="pres">
      <dgm:prSet presAssocID="{AB3FF31B-B479-4C15-92AC-04748A1401C9}" presName="parTx" presStyleLbl="revTx" presStyleIdx="5" presStyleCnt="7">
        <dgm:presLayoutVars>
          <dgm:chMax val="1"/>
          <dgm:bulletEnabled val="1"/>
        </dgm:presLayoutVars>
      </dgm:prSet>
      <dgm:spPr/>
    </dgm:pt>
    <dgm:pt modelId="{5E5A850E-A419-4843-AC78-DFCD8ECA34E9}" type="pres">
      <dgm:prSet presAssocID="{AB3FF31B-B479-4C15-92AC-04748A1401C9}" presName="bracket" presStyleLbl="parChTrans1D1" presStyleIdx="5" presStyleCnt="7"/>
      <dgm:spPr/>
    </dgm:pt>
    <dgm:pt modelId="{ED3C5AB3-1264-4CC3-9D5C-B3BCDD6C9D2B}" type="pres">
      <dgm:prSet presAssocID="{AB3FF31B-B479-4C15-92AC-04748A1401C9}" presName="spH" presStyleCnt="0"/>
      <dgm:spPr/>
    </dgm:pt>
    <dgm:pt modelId="{593E4AD2-6F32-46DF-892C-294417B9185F}" type="pres">
      <dgm:prSet presAssocID="{AB3FF31B-B479-4C15-92AC-04748A1401C9}" presName="desTx" presStyleLbl="node1" presStyleIdx="5" presStyleCnt="7">
        <dgm:presLayoutVars>
          <dgm:bulletEnabled val="1"/>
        </dgm:presLayoutVars>
      </dgm:prSet>
      <dgm:spPr>
        <a:xfrm>
          <a:off x="2728340" y="4271717"/>
          <a:ext cx="5797724" cy="714656"/>
        </a:xfrm>
        <a:prstGeom prst="rect">
          <a:avLst/>
        </a:prstGeom>
      </dgm:spPr>
    </dgm:pt>
    <dgm:pt modelId="{A12B50A3-DBBF-44EB-AAA3-2982A79F2F4C}" type="pres">
      <dgm:prSet presAssocID="{C75BD20A-6982-4D63-9FD5-BBAE45F7C603}" presName="spV" presStyleCnt="0"/>
      <dgm:spPr/>
    </dgm:pt>
    <dgm:pt modelId="{90FF6BF2-D113-4AC0-8163-56ACC2C1776B}" type="pres">
      <dgm:prSet presAssocID="{04442936-8B5E-4478-9D89-188E8033CD7E}" presName="linNode" presStyleCnt="0"/>
      <dgm:spPr/>
    </dgm:pt>
    <dgm:pt modelId="{91169764-E531-4008-90A5-F2C680968768}" type="pres">
      <dgm:prSet presAssocID="{04442936-8B5E-4478-9D89-188E8033CD7E}" presName="parTx" presStyleLbl="revTx" presStyleIdx="6" presStyleCnt="7" custLinFactNeighborX="-2232" custLinFactNeighborY="-8698">
        <dgm:presLayoutVars>
          <dgm:chMax val="1"/>
          <dgm:bulletEnabled val="1"/>
        </dgm:presLayoutVars>
      </dgm:prSet>
      <dgm:spPr/>
    </dgm:pt>
    <dgm:pt modelId="{E32AC3E2-52D1-439B-81A4-F4EE00F1F6AE}" type="pres">
      <dgm:prSet presAssocID="{04442936-8B5E-4478-9D89-188E8033CD7E}" presName="bracket" presStyleLbl="parChTrans1D1" presStyleIdx="6" presStyleCnt="7"/>
      <dgm:spPr/>
    </dgm:pt>
    <dgm:pt modelId="{594E9568-E319-457A-BBDA-8A904B4B9DAB}" type="pres">
      <dgm:prSet presAssocID="{04442936-8B5E-4478-9D89-188E8033CD7E}" presName="spH" presStyleCnt="0"/>
      <dgm:spPr/>
    </dgm:pt>
    <dgm:pt modelId="{5622248A-A9CE-4CF1-841E-AC42DF6D7E12}" type="pres">
      <dgm:prSet presAssocID="{04442936-8B5E-4478-9D89-188E8033CD7E}" presName="desTx" presStyleLbl="node1" presStyleIdx="6" presStyleCnt="7">
        <dgm:presLayoutVars>
          <dgm:bulletEnabled val="1"/>
        </dgm:presLayoutVars>
      </dgm:prSet>
      <dgm:spPr/>
    </dgm:pt>
  </dgm:ptLst>
  <dgm:cxnLst>
    <dgm:cxn modelId="{17967A00-FCA3-4087-91DD-60143AAA7FDA}" type="presOf" srcId="{C3739145-CA05-4220-9EEE-30E1C8B84A03}" destId="{78984C09-9237-457D-A4BB-6FD37A28A971}" srcOrd="0" destOrd="0" presId="urn:diagrams.loki3.com/BracketList"/>
    <dgm:cxn modelId="{17E20101-486C-4CC2-87CE-77B18A847039}" type="presOf" srcId="{9429D949-83C3-47A6-8AFE-3FA34BB2EEF4}" destId="{0D11830C-26CB-4BD8-AA98-9D19F35BB945}" srcOrd="0" destOrd="0" presId="urn:diagrams.loki3.com/BracketList"/>
    <dgm:cxn modelId="{70472A01-594E-4DFE-AC8D-13306F97526B}" srcId="{29A3D2F1-AA38-463E-ABFE-4F3E24A601AE}" destId="{04442936-8B5E-4478-9D89-188E8033CD7E}" srcOrd="6" destOrd="0" parTransId="{C6D63CFE-C0B1-4496-9C36-1E2314981AD2}" sibTransId="{367B2EA1-EB4F-480C-97B0-215857664F77}"/>
    <dgm:cxn modelId="{AE244201-0FE6-4899-9E09-F867AF8E56C1}" type="presOf" srcId="{991E83F2-AD44-4D4A-8319-CFFDDBD19AD7}" destId="{5622248A-A9CE-4CF1-841E-AC42DF6D7E12}" srcOrd="0" destOrd="0" presId="urn:diagrams.loki3.com/BracketList"/>
    <dgm:cxn modelId="{1CF5E314-BA24-4A76-8D4C-9BDC59D29A07}" type="presOf" srcId="{6215A64E-F64E-45C4-89FD-D76555F6C13E}" destId="{E2247614-3B94-4B3C-AD46-06FBD74AA9DF}" srcOrd="0" destOrd="0" presId="urn:diagrams.loki3.com/BracketList"/>
    <dgm:cxn modelId="{150DA915-F631-4F5F-9E0D-C14D9903A6CF}" type="presOf" srcId="{2FDA6069-139D-4EDD-BC66-E64ABFAB2F09}" destId="{EC14CB55-639C-4AC8-A4D8-91B57CC16E56}" srcOrd="0" destOrd="0" presId="urn:diagrams.loki3.com/BracketList"/>
    <dgm:cxn modelId="{69C1FF1F-FB70-4067-BEE6-30DE8096F531}" type="presOf" srcId="{23F7BD9F-CCC7-4905-9D2C-F104221A7F37}" destId="{8137FD44-90CF-4CC1-9BD6-C1A1147CD652}" srcOrd="0" destOrd="0" presId="urn:diagrams.loki3.com/BracketList"/>
    <dgm:cxn modelId="{B6BC042D-5670-4414-B56E-A1AAF1B5D89D}" type="presOf" srcId="{549ACF22-799D-4E47-8F62-614DB503591D}" destId="{6B866800-66F8-4086-9E4F-E2EEF487DD52}" srcOrd="0" destOrd="0" presId="urn:diagrams.loki3.com/BracketList"/>
    <dgm:cxn modelId="{5178DA34-299B-4431-9C1F-0374B204F537}" srcId="{29A3D2F1-AA38-463E-ABFE-4F3E24A601AE}" destId="{AB3FF31B-B479-4C15-92AC-04748A1401C9}" srcOrd="5" destOrd="0" parTransId="{C176D28B-2E00-4FEE-91D4-9C88FF90CEBA}" sibTransId="{C75BD20A-6982-4D63-9FD5-BBAE45F7C603}"/>
    <dgm:cxn modelId="{EC17253E-7FE2-4225-A387-F8A38864DA5B}" srcId="{91D622D7-4439-4410-95B8-44A8804BEB56}" destId="{549ACF22-799D-4E47-8F62-614DB503591D}" srcOrd="0" destOrd="0" parTransId="{94F954C3-DB6B-44E0-99B6-731D172A6982}" sibTransId="{695A7C89-F37B-4F5E-B71D-AAEF7E33666C}"/>
    <dgm:cxn modelId="{56B6D160-1410-4582-BBA0-C09F7523289F}" type="presOf" srcId="{AB3FF31B-B479-4C15-92AC-04748A1401C9}" destId="{093C3128-9F29-4244-A655-89691C7D1230}" srcOrd="0" destOrd="0" presId="urn:diagrams.loki3.com/BracketList"/>
    <dgm:cxn modelId="{4229D363-4956-4DBB-95B0-62C98748A733}" srcId="{29A3D2F1-AA38-463E-ABFE-4F3E24A601AE}" destId="{BB86B1BD-C1A7-4B36-80FB-E461696E7EA3}" srcOrd="1" destOrd="0" parTransId="{0C8B81BE-518D-4F59-9620-1E10A163D5DD}" sibTransId="{C4AA8E26-A7B0-4742-B709-AD37B83AB008}"/>
    <dgm:cxn modelId="{B820F468-D251-4EB2-9ADA-0AB37B148E8F}" srcId="{C7C0AB89-F69D-46F5-8AF8-9E5B1EA40833}" destId="{7580C0AE-29EC-4FD3-B39E-2C1C3DE3904C}" srcOrd="0" destOrd="0" parTransId="{3C485244-634C-4C0C-BD47-4DAED9BC5DF5}" sibTransId="{ADCC5CE3-3B89-4793-9EB9-C754534938C9}"/>
    <dgm:cxn modelId="{D3E6256E-5817-4EEA-A5C4-B7214E61C816}" srcId="{AB3FF31B-B479-4C15-92AC-04748A1401C9}" destId="{5CC74804-26B8-4631-8F1A-E7DC69DFF884}" srcOrd="0" destOrd="0" parTransId="{28F130A7-0C3A-4D8E-9AB9-EA91DE35A219}" sibTransId="{CFD2CBA7-185F-41F7-91BB-F6CF1D4D8E28}"/>
    <dgm:cxn modelId="{EED6A54F-B1C6-47DD-9B78-625F046BDCF5}" type="presOf" srcId="{C7C0AB89-F69D-46F5-8AF8-9E5B1EA40833}" destId="{154FC9DC-41B5-4441-A01D-AF23B465BA22}" srcOrd="0" destOrd="0" presId="urn:diagrams.loki3.com/BracketList"/>
    <dgm:cxn modelId="{8F034452-7E28-420D-A6FB-BB8F20D32CE8}" srcId="{29A3D2F1-AA38-463E-ABFE-4F3E24A601AE}" destId="{91D622D7-4439-4410-95B8-44A8804BEB56}" srcOrd="2" destOrd="0" parTransId="{B9D1663C-9474-4AC7-B93C-A43164D779E1}" sibTransId="{A5C6BA85-9C26-408C-8F59-D92C0B9293AD}"/>
    <dgm:cxn modelId="{660BFC58-8D99-479A-AA79-CC176D26A9E7}" srcId="{29A3D2F1-AA38-463E-ABFE-4F3E24A601AE}" destId="{C7C0AB89-F69D-46F5-8AF8-9E5B1EA40833}" srcOrd="4" destOrd="0" parTransId="{22EB392C-991A-4D68-850F-7A14085BA533}" sibTransId="{562D519C-F4F3-4F9E-B942-ED43E273E07B}"/>
    <dgm:cxn modelId="{B240ED79-B688-475C-A7B4-39747C31020F}" srcId="{9429D949-83C3-47A6-8AFE-3FA34BB2EEF4}" destId="{2FDA6069-139D-4EDD-BC66-E64ABFAB2F09}" srcOrd="0" destOrd="0" parTransId="{A185EC59-BA5D-4837-BEE0-D6B7EB59BD37}" sibTransId="{ABD1436E-0622-47ED-930A-A31321878E83}"/>
    <dgm:cxn modelId="{5663DA7F-F64A-4826-B3E0-713823AF5772}" type="presOf" srcId="{BB86B1BD-C1A7-4B36-80FB-E461696E7EA3}" destId="{9C041F80-6895-4F8B-AF08-8D149D651CB8}" srcOrd="0" destOrd="0" presId="urn:diagrams.loki3.com/BracketList"/>
    <dgm:cxn modelId="{2AA5DF8C-0F16-4F19-A0A0-E1C0C2FD8367}" srcId="{6215A64E-F64E-45C4-89FD-D76555F6C13E}" destId="{C3739145-CA05-4220-9EEE-30E1C8B84A03}" srcOrd="0" destOrd="0" parTransId="{143AB91D-5C51-4CA6-911E-1961050F58A1}" sibTransId="{F3D2134E-CCBF-4AC2-959F-856FABDC9126}"/>
    <dgm:cxn modelId="{8E8A45A3-D414-4A4C-8833-6149693E9D64}" type="presOf" srcId="{91D622D7-4439-4410-95B8-44A8804BEB56}" destId="{0EB211E8-FC34-4965-AA59-D5E66ADCEDD9}" srcOrd="0" destOrd="0" presId="urn:diagrams.loki3.com/BracketList"/>
    <dgm:cxn modelId="{5AB568B0-4B14-4174-874D-0CA85A4605E3}" type="presOf" srcId="{7580C0AE-29EC-4FD3-B39E-2C1C3DE3904C}" destId="{2F85D76F-91C0-4566-B449-C449BD993BEA}" srcOrd="0" destOrd="0" presId="urn:diagrams.loki3.com/BracketList"/>
    <dgm:cxn modelId="{B4D6B2B3-6379-4F9F-B054-341CC6A9B5BB}" type="presOf" srcId="{04442936-8B5E-4478-9D89-188E8033CD7E}" destId="{91169764-E531-4008-90A5-F2C680968768}" srcOrd="0" destOrd="0" presId="urn:diagrams.loki3.com/BracketList"/>
    <dgm:cxn modelId="{72A4EFB8-E4C5-45AA-858F-1C6C36B56742}" srcId="{BB86B1BD-C1A7-4B36-80FB-E461696E7EA3}" destId="{23F7BD9F-CCC7-4905-9D2C-F104221A7F37}" srcOrd="0" destOrd="0" parTransId="{68CB5FD0-AC78-41E8-B485-101D2C9DDE0A}" sibTransId="{5CCB4601-BD7F-43CE-95AF-17B64414155D}"/>
    <dgm:cxn modelId="{DFF3D9CD-8A22-4DCE-9B03-F283BC225F27}" type="presOf" srcId="{29A3D2F1-AA38-463E-ABFE-4F3E24A601AE}" destId="{A81645F2-7FBB-4072-A163-9D55B15182CB}" srcOrd="0" destOrd="0" presId="urn:diagrams.loki3.com/BracketList"/>
    <dgm:cxn modelId="{81D18FD9-E2E7-441E-982D-A7FEAC8698FE}" srcId="{29A3D2F1-AA38-463E-ABFE-4F3E24A601AE}" destId="{6215A64E-F64E-45C4-89FD-D76555F6C13E}" srcOrd="3" destOrd="0" parTransId="{47B9BE94-0FF3-4274-AEC2-5F860BDB031F}" sibTransId="{FABAE7A6-33E7-440C-B72A-06A2F23B79A4}"/>
    <dgm:cxn modelId="{B14BFFDF-0E64-458E-AD70-77EEA3B7D660}" type="presOf" srcId="{5CC74804-26B8-4631-8F1A-E7DC69DFF884}" destId="{593E4AD2-6F32-46DF-892C-294417B9185F}" srcOrd="0" destOrd="0" presId="urn:diagrams.loki3.com/BracketList"/>
    <dgm:cxn modelId="{F44027F1-B16F-4A22-B0C8-D40B81F90B9F}" srcId="{29A3D2F1-AA38-463E-ABFE-4F3E24A601AE}" destId="{9429D949-83C3-47A6-8AFE-3FA34BB2EEF4}" srcOrd="0" destOrd="0" parTransId="{F4780E46-664F-4FDE-987E-C899608F4588}" sibTransId="{28D009EC-C5EC-46C2-9E31-540495B82B36}"/>
    <dgm:cxn modelId="{4999DFF1-2FCE-4239-BBE3-DA9A8BE8EF35}" srcId="{04442936-8B5E-4478-9D89-188E8033CD7E}" destId="{991E83F2-AD44-4D4A-8319-CFFDDBD19AD7}" srcOrd="0" destOrd="0" parTransId="{ADD97AFF-307F-4B58-A01E-D30FC5DD6F9B}" sibTransId="{C4C3B196-FD2D-48C7-B63C-B970D1FA122A}"/>
    <dgm:cxn modelId="{79D9322E-2FF4-4EDF-90C4-AC6D11D488F3}" type="presParOf" srcId="{A81645F2-7FBB-4072-A163-9D55B15182CB}" destId="{1CC21334-26C8-4BCE-B12E-66FF5844B989}" srcOrd="0" destOrd="0" presId="urn:diagrams.loki3.com/BracketList"/>
    <dgm:cxn modelId="{2DCBC122-FFB3-4F1A-A2F5-4067B36BD3F0}" type="presParOf" srcId="{1CC21334-26C8-4BCE-B12E-66FF5844B989}" destId="{0D11830C-26CB-4BD8-AA98-9D19F35BB945}" srcOrd="0" destOrd="0" presId="urn:diagrams.loki3.com/BracketList"/>
    <dgm:cxn modelId="{A59A1399-EFA6-4B02-9BEC-62B1C6455680}" type="presParOf" srcId="{1CC21334-26C8-4BCE-B12E-66FF5844B989}" destId="{3CC57377-1722-4F52-9876-C0E3DFD67DA3}" srcOrd="1" destOrd="0" presId="urn:diagrams.loki3.com/BracketList"/>
    <dgm:cxn modelId="{3CA4BB36-018C-497E-B36A-72835AA3C856}" type="presParOf" srcId="{1CC21334-26C8-4BCE-B12E-66FF5844B989}" destId="{4721E75B-0355-4617-AA2C-EF8C06DCC352}" srcOrd="2" destOrd="0" presId="urn:diagrams.loki3.com/BracketList"/>
    <dgm:cxn modelId="{F369D983-EBA2-4D2B-B423-AD1502BCA6E9}" type="presParOf" srcId="{1CC21334-26C8-4BCE-B12E-66FF5844B989}" destId="{EC14CB55-639C-4AC8-A4D8-91B57CC16E56}" srcOrd="3" destOrd="0" presId="urn:diagrams.loki3.com/BracketList"/>
    <dgm:cxn modelId="{3FF8B70C-A90F-4C49-A6F1-FB496D026AAE}" type="presParOf" srcId="{A81645F2-7FBB-4072-A163-9D55B15182CB}" destId="{98D19227-578C-4762-B9AC-1EA5CD11C17A}" srcOrd="1" destOrd="0" presId="urn:diagrams.loki3.com/BracketList"/>
    <dgm:cxn modelId="{F3C6ADFC-8285-4FB3-AF95-B8EEB9D92386}" type="presParOf" srcId="{A81645F2-7FBB-4072-A163-9D55B15182CB}" destId="{7CFDDD6A-14B0-4B7E-997C-93AED52171FD}" srcOrd="2" destOrd="0" presId="urn:diagrams.loki3.com/BracketList"/>
    <dgm:cxn modelId="{B1423075-EE5C-4035-B612-5877E5105426}" type="presParOf" srcId="{7CFDDD6A-14B0-4B7E-997C-93AED52171FD}" destId="{9C041F80-6895-4F8B-AF08-8D149D651CB8}" srcOrd="0" destOrd="0" presId="urn:diagrams.loki3.com/BracketList"/>
    <dgm:cxn modelId="{1F23090F-FBAF-4147-8E94-40CF37E6A43A}" type="presParOf" srcId="{7CFDDD6A-14B0-4B7E-997C-93AED52171FD}" destId="{EB2CDBDE-1C2E-4F5D-863D-496C9F8B270D}" srcOrd="1" destOrd="0" presId="urn:diagrams.loki3.com/BracketList"/>
    <dgm:cxn modelId="{CCAAB363-4DF2-4E08-9B1B-F9521B5951CE}" type="presParOf" srcId="{7CFDDD6A-14B0-4B7E-997C-93AED52171FD}" destId="{6E9A4A01-0841-4039-BF50-1B3ED097332C}" srcOrd="2" destOrd="0" presId="urn:diagrams.loki3.com/BracketList"/>
    <dgm:cxn modelId="{CA2ADD5B-2501-4F0B-B617-1194D286B7AA}" type="presParOf" srcId="{7CFDDD6A-14B0-4B7E-997C-93AED52171FD}" destId="{8137FD44-90CF-4CC1-9BD6-C1A1147CD652}" srcOrd="3" destOrd="0" presId="urn:diagrams.loki3.com/BracketList"/>
    <dgm:cxn modelId="{D2838FF4-CCBB-4D34-BE63-BBAD25453BB6}" type="presParOf" srcId="{A81645F2-7FBB-4072-A163-9D55B15182CB}" destId="{82433D65-24E0-4CB0-84E2-6B592F6A591D}" srcOrd="3" destOrd="0" presId="urn:diagrams.loki3.com/BracketList"/>
    <dgm:cxn modelId="{652F0CD6-C432-4438-8B4D-D7CAB8129150}" type="presParOf" srcId="{A81645F2-7FBB-4072-A163-9D55B15182CB}" destId="{3D9D7501-C787-4EA4-A6CD-979948F87DBE}" srcOrd="4" destOrd="0" presId="urn:diagrams.loki3.com/BracketList"/>
    <dgm:cxn modelId="{E2EA0AAD-17D4-4188-B532-E9FE1801157C}" type="presParOf" srcId="{3D9D7501-C787-4EA4-A6CD-979948F87DBE}" destId="{0EB211E8-FC34-4965-AA59-D5E66ADCEDD9}" srcOrd="0" destOrd="0" presId="urn:diagrams.loki3.com/BracketList"/>
    <dgm:cxn modelId="{C3729022-D0A4-4DA3-A0F1-FDA5BC6B7B85}" type="presParOf" srcId="{3D9D7501-C787-4EA4-A6CD-979948F87DBE}" destId="{5DCEEE39-0F26-428F-81D5-034218F94482}" srcOrd="1" destOrd="0" presId="urn:diagrams.loki3.com/BracketList"/>
    <dgm:cxn modelId="{3C69D2F0-0D78-4181-8806-7DB0D60D3BC2}" type="presParOf" srcId="{3D9D7501-C787-4EA4-A6CD-979948F87DBE}" destId="{39D77685-ECBB-414D-B990-0CC98B50E71E}" srcOrd="2" destOrd="0" presId="urn:diagrams.loki3.com/BracketList"/>
    <dgm:cxn modelId="{6567A6DD-82A5-4A67-8BDD-B9D599DC6518}" type="presParOf" srcId="{3D9D7501-C787-4EA4-A6CD-979948F87DBE}" destId="{6B866800-66F8-4086-9E4F-E2EEF487DD52}" srcOrd="3" destOrd="0" presId="urn:diagrams.loki3.com/BracketList"/>
    <dgm:cxn modelId="{E0313674-601E-4DE2-956B-C4ABD6F9FC87}" type="presParOf" srcId="{A81645F2-7FBB-4072-A163-9D55B15182CB}" destId="{AFEB0B3B-4E0F-4E25-8397-4A0782589087}" srcOrd="5" destOrd="0" presId="urn:diagrams.loki3.com/BracketList"/>
    <dgm:cxn modelId="{414E27A9-4CF4-4084-AA25-1A872DD3365C}" type="presParOf" srcId="{A81645F2-7FBB-4072-A163-9D55B15182CB}" destId="{982B5ECD-C114-4657-8079-9B896B12A100}" srcOrd="6" destOrd="0" presId="urn:diagrams.loki3.com/BracketList"/>
    <dgm:cxn modelId="{BE8F75CB-C6D7-4844-B5B7-3D1F0D089117}" type="presParOf" srcId="{982B5ECD-C114-4657-8079-9B896B12A100}" destId="{E2247614-3B94-4B3C-AD46-06FBD74AA9DF}" srcOrd="0" destOrd="0" presId="urn:diagrams.loki3.com/BracketList"/>
    <dgm:cxn modelId="{7991B185-BBA2-4F40-9BE8-1EEE7F05DA4A}" type="presParOf" srcId="{982B5ECD-C114-4657-8079-9B896B12A100}" destId="{7CA663A1-9997-4568-AD40-092172AF5E98}" srcOrd="1" destOrd="0" presId="urn:diagrams.loki3.com/BracketList"/>
    <dgm:cxn modelId="{FB7B724A-FAE8-484D-A6DE-C94EA137768F}" type="presParOf" srcId="{982B5ECD-C114-4657-8079-9B896B12A100}" destId="{38D929FD-D841-4416-A5F8-E777F2B07A8B}" srcOrd="2" destOrd="0" presId="urn:diagrams.loki3.com/BracketList"/>
    <dgm:cxn modelId="{C19D81BD-9A1A-4067-BC01-3D203A9BBF4B}" type="presParOf" srcId="{982B5ECD-C114-4657-8079-9B896B12A100}" destId="{78984C09-9237-457D-A4BB-6FD37A28A971}" srcOrd="3" destOrd="0" presId="urn:diagrams.loki3.com/BracketList"/>
    <dgm:cxn modelId="{7F6A73BF-D082-46A9-B0F5-D5640956F1C5}" type="presParOf" srcId="{A81645F2-7FBB-4072-A163-9D55B15182CB}" destId="{2EBCB9A6-795D-49D4-A820-8CF504255D67}" srcOrd="7" destOrd="0" presId="urn:diagrams.loki3.com/BracketList"/>
    <dgm:cxn modelId="{B736EFF8-812A-4323-969E-8C33DE86CFF0}" type="presParOf" srcId="{A81645F2-7FBB-4072-A163-9D55B15182CB}" destId="{D3C6B616-5A5D-4D4F-912A-E81E30074CD3}" srcOrd="8" destOrd="0" presId="urn:diagrams.loki3.com/BracketList"/>
    <dgm:cxn modelId="{7B81C624-113C-4B23-A8A6-46856EDED0E3}" type="presParOf" srcId="{D3C6B616-5A5D-4D4F-912A-E81E30074CD3}" destId="{154FC9DC-41B5-4441-A01D-AF23B465BA22}" srcOrd="0" destOrd="0" presId="urn:diagrams.loki3.com/BracketList"/>
    <dgm:cxn modelId="{EA0FE6BF-8333-4537-9D49-856B21B372BA}" type="presParOf" srcId="{D3C6B616-5A5D-4D4F-912A-E81E30074CD3}" destId="{2B4FAFCC-17B8-413E-BCAC-DE68E5B44254}" srcOrd="1" destOrd="0" presId="urn:diagrams.loki3.com/BracketList"/>
    <dgm:cxn modelId="{81CECCF9-7A76-49F8-AC48-A48A06BA1DB4}" type="presParOf" srcId="{D3C6B616-5A5D-4D4F-912A-E81E30074CD3}" destId="{4A3F21D8-4175-4268-9915-D62CAF7093B7}" srcOrd="2" destOrd="0" presId="urn:diagrams.loki3.com/BracketList"/>
    <dgm:cxn modelId="{2FB63D32-C86D-436D-8B41-39FAA3F8D2C8}" type="presParOf" srcId="{D3C6B616-5A5D-4D4F-912A-E81E30074CD3}" destId="{2F85D76F-91C0-4566-B449-C449BD993BEA}" srcOrd="3" destOrd="0" presId="urn:diagrams.loki3.com/BracketList"/>
    <dgm:cxn modelId="{E3477536-0F9D-4E83-9ECF-865C69AB07E3}" type="presParOf" srcId="{A81645F2-7FBB-4072-A163-9D55B15182CB}" destId="{A4C31986-7AB0-4AE3-B49E-66F7E758F37B}" srcOrd="9" destOrd="0" presId="urn:diagrams.loki3.com/BracketList"/>
    <dgm:cxn modelId="{AA894296-6BB1-46EF-A397-4DD58A9341CC}" type="presParOf" srcId="{A81645F2-7FBB-4072-A163-9D55B15182CB}" destId="{9A4F4157-4272-4A9C-9C56-34415ED000B0}" srcOrd="10" destOrd="0" presId="urn:diagrams.loki3.com/BracketList"/>
    <dgm:cxn modelId="{8376AA3B-8F48-40D2-9914-D509D9A4FBA2}" type="presParOf" srcId="{9A4F4157-4272-4A9C-9C56-34415ED000B0}" destId="{093C3128-9F29-4244-A655-89691C7D1230}" srcOrd="0" destOrd="0" presId="urn:diagrams.loki3.com/BracketList"/>
    <dgm:cxn modelId="{C5BA76FD-BDFB-401E-A936-1FE831BF3A2D}" type="presParOf" srcId="{9A4F4157-4272-4A9C-9C56-34415ED000B0}" destId="{5E5A850E-A419-4843-AC78-DFCD8ECA34E9}" srcOrd="1" destOrd="0" presId="urn:diagrams.loki3.com/BracketList"/>
    <dgm:cxn modelId="{EBC20B11-2599-4286-964E-F6B722BF89AB}" type="presParOf" srcId="{9A4F4157-4272-4A9C-9C56-34415ED000B0}" destId="{ED3C5AB3-1264-4CC3-9D5C-B3BCDD6C9D2B}" srcOrd="2" destOrd="0" presId="urn:diagrams.loki3.com/BracketList"/>
    <dgm:cxn modelId="{D12E8B4D-8EF3-4589-9192-F42654DBF957}" type="presParOf" srcId="{9A4F4157-4272-4A9C-9C56-34415ED000B0}" destId="{593E4AD2-6F32-46DF-892C-294417B9185F}" srcOrd="3" destOrd="0" presId="urn:diagrams.loki3.com/BracketList"/>
    <dgm:cxn modelId="{DBA9A1EF-C42D-4614-8D0A-56778B8157DE}" type="presParOf" srcId="{A81645F2-7FBB-4072-A163-9D55B15182CB}" destId="{A12B50A3-DBBF-44EB-AAA3-2982A79F2F4C}" srcOrd="11" destOrd="0" presId="urn:diagrams.loki3.com/BracketList"/>
    <dgm:cxn modelId="{47E25B53-39A4-4122-B45C-2557C0B4573E}" type="presParOf" srcId="{A81645F2-7FBB-4072-A163-9D55B15182CB}" destId="{90FF6BF2-D113-4AC0-8163-56ACC2C1776B}" srcOrd="12" destOrd="0" presId="urn:diagrams.loki3.com/BracketList"/>
    <dgm:cxn modelId="{781ADB4E-C5F2-4D46-BC4F-7CF6CAEAAEB2}" type="presParOf" srcId="{90FF6BF2-D113-4AC0-8163-56ACC2C1776B}" destId="{91169764-E531-4008-90A5-F2C680968768}" srcOrd="0" destOrd="0" presId="urn:diagrams.loki3.com/BracketList"/>
    <dgm:cxn modelId="{5AFC1FF3-74E2-4F5B-B1F9-97AED93DE329}" type="presParOf" srcId="{90FF6BF2-D113-4AC0-8163-56ACC2C1776B}" destId="{E32AC3E2-52D1-439B-81A4-F4EE00F1F6AE}" srcOrd="1" destOrd="0" presId="urn:diagrams.loki3.com/BracketList"/>
    <dgm:cxn modelId="{0EAF8380-90BB-41C2-BB81-AA58278B7783}" type="presParOf" srcId="{90FF6BF2-D113-4AC0-8163-56ACC2C1776B}" destId="{594E9568-E319-457A-BBDA-8A904B4B9DAB}" srcOrd="2" destOrd="0" presId="urn:diagrams.loki3.com/BracketList"/>
    <dgm:cxn modelId="{6FAAADFB-B1FF-4E6E-B483-0906A476CA69}" type="presParOf" srcId="{90FF6BF2-D113-4AC0-8163-56ACC2C1776B}" destId="{5622248A-A9CE-4CF1-841E-AC42DF6D7E1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ECF8C3-25B1-4F4F-9F36-F1F598ED1C19}" type="doc">
      <dgm:prSet loTypeId="urn:diagrams.loki3.com/Bracket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CA7006-0A30-4210-9BCD-7491E3E4FC70}">
      <dgm:prSet/>
      <dgm:spPr/>
      <dgm:t>
        <a:bodyPr/>
        <a:lstStyle/>
        <a:p>
          <a:r>
            <a:rPr lang="en-US" b="0" dirty="0"/>
            <a:t>Affordability</a:t>
          </a:r>
          <a:endParaRPr lang="en-US" dirty="0"/>
        </a:p>
      </dgm:t>
    </dgm:pt>
    <dgm:pt modelId="{DFEA36F5-D90B-4D67-8EAB-D7F3923CDAD5}" type="parTrans" cxnId="{2F1E0C35-D466-4C92-BEEB-C78962600B64}">
      <dgm:prSet/>
      <dgm:spPr/>
      <dgm:t>
        <a:bodyPr/>
        <a:lstStyle/>
        <a:p>
          <a:endParaRPr lang="en-US"/>
        </a:p>
      </dgm:t>
    </dgm:pt>
    <dgm:pt modelId="{E1A85E1D-6426-4028-B6FC-EED32712C488}" type="sibTrans" cxnId="{2F1E0C35-D466-4C92-BEEB-C78962600B64}">
      <dgm:prSet/>
      <dgm:spPr/>
      <dgm:t>
        <a:bodyPr/>
        <a:lstStyle/>
        <a:p>
          <a:endParaRPr lang="en-US"/>
        </a:p>
      </dgm:t>
    </dgm:pt>
    <dgm:pt modelId="{D080E511-10AD-46A5-9964-90B37C2B809A}">
      <dgm:prSet/>
      <dgm:spPr/>
      <dgm:t>
        <a:bodyPr/>
        <a:lstStyle/>
        <a:p>
          <a:r>
            <a:rPr lang="en-US" dirty="0"/>
            <a:t>Minimizing costs to consumers while maintaining and promoting reliability</a:t>
          </a:r>
        </a:p>
      </dgm:t>
    </dgm:pt>
    <dgm:pt modelId="{E0FF1780-7B98-4E5F-9504-519DB2D1AF96}" type="parTrans" cxnId="{BD816D21-AB17-410F-BFA4-83BAC6006D3C}">
      <dgm:prSet/>
      <dgm:spPr/>
      <dgm:t>
        <a:bodyPr/>
        <a:lstStyle/>
        <a:p>
          <a:endParaRPr lang="en-US"/>
        </a:p>
      </dgm:t>
    </dgm:pt>
    <dgm:pt modelId="{C2469829-0F4F-47A0-9426-5E3D24584D06}" type="sibTrans" cxnId="{BD816D21-AB17-410F-BFA4-83BAC6006D3C}">
      <dgm:prSet/>
      <dgm:spPr/>
      <dgm:t>
        <a:bodyPr/>
        <a:lstStyle/>
        <a:p>
          <a:endParaRPr lang="en-US"/>
        </a:p>
      </dgm:t>
    </dgm:pt>
    <dgm:pt modelId="{D203BB15-115A-4BE0-B099-A7E055FC259A}">
      <dgm:prSet/>
      <dgm:spPr/>
      <dgm:t>
        <a:bodyPr/>
        <a:lstStyle/>
        <a:p>
          <a:r>
            <a:rPr lang="en-US" b="0" dirty="0"/>
            <a:t>Competition</a:t>
          </a:r>
          <a:endParaRPr lang="en-US" dirty="0"/>
        </a:p>
      </dgm:t>
    </dgm:pt>
    <dgm:pt modelId="{E296303D-D3FE-4C30-83FD-6D153BA87320}" type="parTrans" cxnId="{31300700-EB08-4345-8EA0-1DA56AC2054F}">
      <dgm:prSet/>
      <dgm:spPr/>
      <dgm:t>
        <a:bodyPr/>
        <a:lstStyle/>
        <a:p>
          <a:endParaRPr lang="en-US"/>
        </a:p>
      </dgm:t>
    </dgm:pt>
    <dgm:pt modelId="{82BD083A-4898-4CC4-8310-11D97E73CDBA}" type="sibTrans" cxnId="{31300700-EB08-4345-8EA0-1DA56AC2054F}">
      <dgm:prSet/>
      <dgm:spPr/>
      <dgm:t>
        <a:bodyPr/>
        <a:lstStyle/>
        <a:p>
          <a:endParaRPr lang="en-US"/>
        </a:p>
      </dgm:t>
    </dgm:pt>
    <dgm:pt modelId="{AB6A604F-7A8E-4840-83C8-650DF7313B31}">
      <dgm:prSet/>
      <dgm:spPr/>
      <dgm:t>
        <a:bodyPr/>
        <a:lstStyle/>
        <a:p>
          <a:r>
            <a:rPr lang="en-US" dirty="0"/>
            <a:t>Maximizing the use of competitive and inclusive market mechanisms, where appropriate</a:t>
          </a:r>
        </a:p>
      </dgm:t>
    </dgm:pt>
    <dgm:pt modelId="{3BAB85CD-FA5B-42D7-8BD9-10F62E522056}" type="parTrans" cxnId="{6C94CE83-F2EF-4B80-8AA5-2C4620A353C5}">
      <dgm:prSet/>
      <dgm:spPr/>
      <dgm:t>
        <a:bodyPr/>
        <a:lstStyle/>
        <a:p>
          <a:endParaRPr lang="en-US"/>
        </a:p>
      </dgm:t>
    </dgm:pt>
    <dgm:pt modelId="{CC678251-8A92-41E3-A90A-BCF7004C1EB2}" type="sibTrans" cxnId="{6C94CE83-F2EF-4B80-8AA5-2C4620A353C5}">
      <dgm:prSet/>
      <dgm:spPr/>
      <dgm:t>
        <a:bodyPr/>
        <a:lstStyle/>
        <a:p>
          <a:endParaRPr lang="en-US"/>
        </a:p>
      </dgm:t>
    </dgm:pt>
    <dgm:pt modelId="{1B926473-924A-4343-B825-FABE72F8DB4B}" type="pres">
      <dgm:prSet presAssocID="{98ECF8C3-25B1-4F4F-9F36-F1F598ED1C19}" presName="Name0" presStyleCnt="0">
        <dgm:presLayoutVars>
          <dgm:dir/>
          <dgm:animLvl val="lvl"/>
          <dgm:resizeHandles val="exact"/>
        </dgm:presLayoutVars>
      </dgm:prSet>
      <dgm:spPr/>
    </dgm:pt>
    <dgm:pt modelId="{6EA9EB47-AC6D-42E1-8344-B294C1433E8F}" type="pres">
      <dgm:prSet presAssocID="{53CA7006-0A30-4210-9BCD-7491E3E4FC70}" presName="linNode" presStyleCnt="0"/>
      <dgm:spPr/>
    </dgm:pt>
    <dgm:pt modelId="{A3E0C235-CF42-466E-ADD4-3107A6E45D91}" type="pres">
      <dgm:prSet presAssocID="{53CA7006-0A30-4210-9BCD-7491E3E4FC70}" presName="parTx" presStyleLbl="revTx" presStyleIdx="0" presStyleCnt="2">
        <dgm:presLayoutVars>
          <dgm:chMax val="1"/>
          <dgm:bulletEnabled val="1"/>
        </dgm:presLayoutVars>
      </dgm:prSet>
      <dgm:spPr/>
    </dgm:pt>
    <dgm:pt modelId="{DCD5CD77-2C98-40CD-952F-EBEED48922CE}" type="pres">
      <dgm:prSet presAssocID="{53CA7006-0A30-4210-9BCD-7491E3E4FC70}" presName="bracket" presStyleLbl="parChTrans1D1" presStyleIdx="0" presStyleCnt="2"/>
      <dgm:spPr/>
    </dgm:pt>
    <dgm:pt modelId="{94776095-DAB1-489A-85FE-483D085C9CD1}" type="pres">
      <dgm:prSet presAssocID="{53CA7006-0A30-4210-9BCD-7491E3E4FC70}" presName="spH" presStyleCnt="0"/>
      <dgm:spPr/>
    </dgm:pt>
    <dgm:pt modelId="{76849209-1590-411B-92ED-8F4E2C9A4794}" type="pres">
      <dgm:prSet presAssocID="{53CA7006-0A30-4210-9BCD-7491E3E4FC70}" presName="desTx" presStyleLbl="node1" presStyleIdx="0" presStyleCnt="2" custScaleX="123019">
        <dgm:presLayoutVars>
          <dgm:bulletEnabled val="1"/>
        </dgm:presLayoutVars>
      </dgm:prSet>
      <dgm:spPr/>
    </dgm:pt>
    <dgm:pt modelId="{525D4520-36D7-483C-9BE7-5624633F8683}" type="pres">
      <dgm:prSet presAssocID="{E1A85E1D-6426-4028-B6FC-EED32712C488}" presName="spV" presStyleCnt="0"/>
      <dgm:spPr/>
    </dgm:pt>
    <dgm:pt modelId="{559A6AD0-D7EF-4EC4-90E5-A561B64F0795}" type="pres">
      <dgm:prSet presAssocID="{D203BB15-115A-4BE0-B099-A7E055FC259A}" presName="linNode" presStyleCnt="0"/>
      <dgm:spPr/>
    </dgm:pt>
    <dgm:pt modelId="{1752D3BC-E8C3-4800-AA7A-E7E94CBF2CC3}" type="pres">
      <dgm:prSet presAssocID="{D203BB15-115A-4BE0-B099-A7E055FC259A}" presName="parTx" presStyleLbl="revTx" presStyleIdx="1" presStyleCnt="2">
        <dgm:presLayoutVars>
          <dgm:chMax val="1"/>
          <dgm:bulletEnabled val="1"/>
        </dgm:presLayoutVars>
      </dgm:prSet>
      <dgm:spPr/>
    </dgm:pt>
    <dgm:pt modelId="{1D24CB01-01F5-4261-A981-341D3B9FC167}" type="pres">
      <dgm:prSet presAssocID="{D203BB15-115A-4BE0-B099-A7E055FC259A}" presName="bracket" presStyleLbl="parChTrans1D1" presStyleIdx="1" presStyleCnt="2"/>
      <dgm:spPr/>
    </dgm:pt>
    <dgm:pt modelId="{01CBC9B7-8A48-4736-BD4B-E7A5DF899781}" type="pres">
      <dgm:prSet presAssocID="{D203BB15-115A-4BE0-B099-A7E055FC259A}" presName="spH" presStyleCnt="0"/>
      <dgm:spPr/>
    </dgm:pt>
    <dgm:pt modelId="{E6AA0611-D57E-4635-81AA-C287771DAFEC}" type="pres">
      <dgm:prSet presAssocID="{D203BB15-115A-4BE0-B099-A7E055FC259A}" presName="desTx" presStyleLbl="node1" presStyleIdx="1" presStyleCnt="2" custScaleX="122650">
        <dgm:presLayoutVars>
          <dgm:bulletEnabled val="1"/>
        </dgm:presLayoutVars>
      </dgm:prSet>
      <dgm:spPr/>
    </dgm:pt>
  </dgm:ptLst>
  <dgm:cxnLst>
    <dgm:cxn modelId="{31300700-EB08-4345-8EA0-1DA56AC2054F}" srcId="{98ECF8C3-25B1-4F4F-9F36-F1F598ED1C19}" destId="{D203BB15-115A-4BE0-B099-A7E055FC259A}" srcOrd="1" destOrd="0" parTransId="{E296303D-D3FE-4C30-83FD-6D153BA87320}" sibTransId="{82BD083A-4898-4CC4-8310-11D97E73CDBA}"/>
    <dgm:cxn modelId="{BD816D21-AB17-410F-BFA4-83BAC6006D3C}" srcId="{53CA7006-0A30-4210-9BCD-7491E3E4FC70}" destId="{D080E511-10AD-46A5-9964-90B37C2B809A}" srcOrd="0" destOrd="0" parTransId="{E0FF1780-7B98-4E5F-9504-519DB2D1AF96}" sibTransId="{C2469829-0F4F-47A0-9426-5E3D24584D06}"/>
    <dgm:cxn modelId="{725AA626-CF10-4082-AB17-5BAE57C854FA}" type="presOf" srcId="{D203BB15-115A-4BE0-B099-A7E055FC259A}" destId="{1752D3BC-E8C3-4800-AA7A-E7E94CBF2CC3}" srcOrd="0" destOrd="0" presId="urn:diagrams.loki3.com/BracketList"/>
    <dgm:cxn modelId="{2F1E0C35-D466-4C92-BEEB-C78962600B64}" srcId="{98ECF8C3-25B1-4F4F-9F36-F1F598ED1C19}" destId="{53CA7006-0A30-4210-9BCD-7491E3E4FC70}" srcOrd="0" destOrd="0" parTransId="{DFEA36F5-D90B-4D67-8EAB-D7F3923CDAD5}" sibTransId="{E1A85E1D-6426-4028-B6FC-EED32712C488}"/>
    <dgm:cxn modelId="{6C94CE83-F2EF-4B80-8AA5-2C4620A353C5}" srcId="{D203BB15-115A-4BE0-B099-A7E055FC259A}" destId="{AB6A604F-7A8E-4840-83C8-650DF7313B31}" srcOrd="0" destOrd="0" parTransId="{3BAB85CD-FA5B-42D7-8BD9-10F62E522056}" sibTransId="{CC678251-8A92-41E3-A90A-BCF7004C1EB2}"/>
    <dgm:cxn modelId="{54C1F5D5-D7F0-4498-AA48-A652E3F71BFF}" type="presOf" srcId="{98ECF8C3-25B1-4F4F-9F36-F1F598ED1C19}" destId="{1B926473-924A-4343-B825-FABE72F8DB4B}" srcOrd="0" destOrd="0" presId="urn:diagrams.loki3.com/BracketList"/>
    <dgm:cxn modelId="{C2D36BD9-285A-4D8E-A4A1-CD168DA87976}" type="presOf" srcId="{AB6A604F-7A8E-4840-83C8-650DF7313B31}" destId="{E6AA0611-D57E-4635-81AA-C287771DAFEC}" srcOrd="0" destOrd="0" presId="urn:diagrams.loki3.com/BracketList"/>
    <dgm:cxn modelId="{513007E6-61F2-4E30-98B9-C73F10ABC6EA}" type="presOf" srcId="{D080E511-10AD-46A5-9964-90B37C2B809A}" destId="{76849209-1590-411B-92ED-8F4E2C9A4794}" srcOrd="0" destOrd="0" presId="urn:diagrams.loki3.com/BracketList"/>
    <dgm:cxn modelId="{AFBEB5E8-5800-4F6D-B046-B17586C62B44}" type="presOf" srcId="{53CA7006-0A30-4210-9BCD-7491E3E4FC70}" destId="{A3E0C235-CF42-466E-ADD4-3107A6E45D91}" srcOrd="0" destOrd="0" presId="urn:diagrams.loki3.com/BracketList"/>
    <dgm:cxn modelId="{54052495-B116-4C91-AD91-F67EAD7EDB8B}" type="presParOf" srcId="{1B926473-924A-4343-B825-FABE72F8DB4B}" destId="{6EA9EB47-AC6D-42E1-8344-B294C1433E8F}" srcOrd="0" destOrd="0" presId="urn:diagrams.loki3.com/BracketList"/>
    <dgm:cxn modelId="{C064773B-158A-4617-A53E-B512D02101BC}" type="presParOf" srcId="{6EA9EB47-AC6D-42E1-8344-B294C1433E8F}" destId="{A3E0C235-CF42-466E-ADD4-3107A6E45D91}" srcOrd="0" destOrd="0" presId="urn:diagrams.loki3.com/BracketList"/>
    <dgm:cxn modelId="{430693A7-6986-4A09-85D4-4BD6EE66E962}" type="presParOf" srcId="{6EA9EB47-AC6D-42E1-8344-B294C1433E8F}" destId="{DCD5CD77-2C98-40CD-952F-EBEED48922CE}" srcOrd="1" destOrd="0" presId="urn:diagrams.loki3.com/BracketList"/>
    <dgm:cxn modelId="{73039BD9-E326-41D2-A308-CFFA4619CC3E}" type="presParOf" srcId="{6EA9EB47-AC6D-42E1-8344-B294C1433E8F}" destId="{94776095-DAB1-489A-85FE-483D085C9CD1}" srcOrd="2" destOrd="0" presId="urn:diagrams.loki3.com/BracketList"/>
    <dgm:cxn modelId="{049A5FAA-D1D7-4ED6-8286-E682AD2B7891}" type="presParOf" srcId="{6EA9EB47-AC6D-42E1-8344-B294C1433E8F}" destId="{76849209-1590-411B-92ED-8F4E2C9A4794}" srcOrd="3" destOrd="0" presId="urn:diagrams.loki3.com/BracketList"/>
    <dgm:cxn modelId="{3451F030-FB50-4728-951C-A7874442EB83}" type="presParOf" srcId="{1B926473-924A-4343-B825-FABE72F8DB4B}" destId="{525D4520-36D7-483C-9BE7-5624633F8683}" srcOrd="1" destOrd="0" presId="urn:diagrams.loki3.com/BracketList"/>
    <dgm:cxn modelId="{7BC8B8C1-D059-4990-A279-A23AF531CFA9}" type="presParOf" srcId="{1B926473-924A-4343-B825-FABE72F8DB4B}" destId="{559A6AD0-D7EF-4EC4-90E5-A561B64F0795}" srcOrd="2" destOrd="0" presId="urn:diagrams.loki3.com/BracketList"/>
    <dgm:cxn modelId="{7C350ED7-8851-4201-B0BD-6B3939FEE4E6}" type="presParOf" srcId="{559A6AD0-D7EF-4EC4-90E5-A561B64F0795}" destId="{1752D3BC-E8C3-4800-AA7A-E7E94CBF2CC3}" srcOrd="0" destOrd="0" presId="urn:diagrams.loki3.com/BracketList"/>
    <dgm:cxn modelId="{FD83307E-43E8-4B89-AADC-3A3A7DEB139A}" type="presParOf" srcId="{559A6AD0-D7EF-4EC4-90E5-A561B64F0795}" destId="{1D24CB01-01F5-4261-A981-341D3B9FC167}" srcOrd="1" destOrd="0" presId="urn:diagrams.loki3.com/BracketList"/>
    <dgm:cxn modelId="{A8D5C96F-7AFD-4048-8373-E38BAE608B19}" type="presParOf" srcId="{559A6AD0-D7EF-4EC4-90E5-A561B64F0795}" destId="{01CBC9B7-8A48-4736-BD4B-E7A5DF899781}" srcOrd="2" destOrd="0" presId="urn:diagrams.loki3.com/BracketList"/>
    <dgm:cxn modelId="{40B03502-66E1-4D4C-B8F5-CBC94094EF5D}" type="presParOf" srcId="{559A6AD0-D7EF-4EC4-90E5-A561B64F0795}" destId="{E6AA0611-D57E-4635-81AA-C287771DAFEC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666933-ADEE-439C-8A9A-F853905D28B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4AC421-594D-4365-A81A-4C818613DEA8}">
      <dgm:prSet/>
      <dgm:spPr/>
      <dgm:t>
        <a:bodyPr/>
        <a:lstStyle/>
        <a:p>
          <a:r>
            <a:rPr lang="en-US" b="0" dirty="0" err="1"/>
            <a:t>Vistra</a:t>
          </a:r>
          <a:r>
            <a:rPr lang="en-US" b="0" dirty="0"/>
            <a:t>/Luminant suggested to measure success with the reliability standard</a:t>
          </a:r>
          <a:endParaRPr lang="en-US" dirty="0"/>
        </a:p>
      </dgm:t>
    </dgm:pt>
    <dgm:pt modelId="{E1122067-53D1-43B5-8ACC-439B9104EE6B}" type="parTrans" cxnId="{1CC2D4BA-384F-4ACB-8345-AE70B906C71A}">
      <dgm:prSet/>
      <dgm:spPr/>
      <dgm:t>
        <a:bodyPr/>
        <a:lstStyle/>
        <a:p>
          <a:endParaRPr lang="en-US"/>
        </a:p>
      </dgm:t>
    </dgm:pt>
    <dgm:pt modelId="{85387B40-F3AB-4784-9219-BB85CFB5A26A}" type="sibTrans" cxnId="{1CC2D4BA-384F-4ACB-8345-AE70B906C71A}">
      <dgm:prSet/>
      <dgm:spPr/>
      <dgm:t>
        <a:bodyPr/>
        <a:lstStyle/>
        <a:p>
          <a:endParaRPr lang="en-US"/>
        </a:p>
      </dgm:t>
    </dgm:pt>
    <dgm:pt modelId="{6E2633A4-81A4-4597-81F1-326613020DDF}">
      <dgm:prSet custT="1"/>
      <dgm:spPr/>
      <dgm:t>
        <a:bodyPr/>
        <a:lstStyle/>
        <a:p>
          <a:r>
            <a:rPr lang="en-US" sz="2000" kern="1200" dirty="0"/>
            <a:t>A good place to start evaluation of framework particularly with </a:t>
          </a:r>
          <a:r>
            <a:rPr lang="en-US" sz="2000" kern="1200" dirty="0">
              <a:latin typeface="Arial"/>
              <a:ea typeface="+mn-ea"/>
              <a:cs typeface="+mn-cs"/>
            </a:rPr>
            <a:t>respect to availability, flexibility, and dependability, as the reliability standard can help measure some of the framework attributes</a:t>
          </a:r>
          <a:endParaRPr lang="en-US" sz="2000" kern="1200" dirty="0"/>
        </a:p>
      </dgm:t>
    </dgm:pt>
    <dgm:pt modelId="{D837FBF3-2A56-4F83-9691-85CDCAC589AB}" type="parTrans" cxnId="{99086E4A-8FF2-4C67-AFCE-3DDF48AC83BC}">
      <dgm:prSet/>
      <dgm:spPr/>
      <dgm:t>
        <a:bodyPr/>
        <a:lstStyle/>
        <a:p>
          <a:endParaRPr lang="en-US"/>
        </a:p>
      </dgm:t>
    </dgm:pt>
    <dgm:pt modelId="{9FE85FE6-4CCB-4DD4-8EB9-EE430A18125E}" type="sibTrans" cxnId="{99086E4A-8FF2-4C67-AFCE-3DDF48AC83BC}">
      <dgm:prSet/>
      <dgm:spPr/>
      <dgm:t>
        <a:bodyPr/>
        <a:lstStyle/>
        <a:p>
          <a:endParaRPr lang="en-US"/>
        </a:p>
      </dgm:t>
    </dgm:pt>
    <dgm:pt modelId="{FD0EA466-1D23-4391-9D21-D8F755C6697B}">
      <dgm:prSet/>
      <dgm:spPr/>
      <dgm:t>
        <a:bodyPr/>
        <a:lstStyle/>
        <a:p>
          <a:r>
            <a:rPr lang="en-US" b="0" dirty="0"/>
            <a:t>Additional measures/studies will need to be developed over time to assess some attributes</a:t>
          </a:r>
          <a:endParaRPr lang="en-US" dirty="0"/>
        </a:p>
      </dgm:t>
    </dgm:pt>
    <dgm:pt modelId="{5AD63CF5-269D-458C-BF2D-599685C0FB25}" type="parTrans" cxnId="{95082F50-F674-4904-A3CD-E3A5A1D24670}">
      <dgm:prSet/>
      <dgm:spPr/>
      <dgm:t>
        <a:bodyPr/>
        <a:lstStyle/>
        <a:p>
          <a:endParaRPr lang="en-US"/>
        </a:p>
      </dgm:t>
    </dgm:pt>
    <dgm:pt modelId="{BC259423-6437-40E6-9342-6F486CBB2F55}" type="sibTrans" cxnId="{95082F50-F674-4904-A3CD-E3A5A1D24670}">
      <dgm:prSet/>
      <dgm:spPr/>
      <dgm:t>
        <a:bodyPr/>
        <a:lstStyle/>
        <a:p>
          <a:endParaRPr lang="en-US"/>
        </a:p>
      </dgm:t>
    </dgm:pt>
    <dgm:pt modelId="{11C546FD-DF59-4689-834F-5D152CD230C4}">
      <dgm:prSet/>
      <dgm:spPr/>
      <dgm:t>
        <a:bodyPr/>
        <a:lstStyle/>
        <a:p>
          <a:r>
            <a:rPr lang="en-US" dirty="0"/>
            <a:t>Study of flexibility needs could be included as part of the evaluation of DRRS requirements</a:t>
          </a:r>
        </a:p>
      </dgm:t>
    </dgm:pt>
    <dgm:pt modelId="{5A58A4D5-0D9F-4F70-B7D0-D35F55DB7889}" type="parTrans" cxnId="{B292206C-D628-40DA-96E5-B68D0FC9CDC2}">
      <dgm:prSet/>
      <dgm:spPr/>
      <dgm:t>
        <a:bodyPr/>
        <a:lstStyle/>
        <a:p>
          <a:endParaRPr lang="en-US"/>
        </a:p>
      </dgm:t>
    </dgm:pt>
    <dgm:pt modelId="{7A9B2BA4-3A3D-456E-B3D1-6824394E7810}" type="sibTrans" cxnId="{B292206C-D628-40DA-96E5-B68D0FC9CDC2}">
      <dgm:prSet/>
      <dgm:spPr/>
      <dgm:t>
        <a:bodyPr/>
        <a:lstStyle/>
        <a:p>
          <a:endParaRPr lang="en-US"/>
        </a:p>
      </dgm:t>
    </dgm:pt>
    <dgm:pt modelId="{AF1C9DC6-335F-4A60-B5E1-596A46222326}">
      <dgm:prSet/>
      <dgm:spPr/>
      <dgm:t>
        <a:bodyPr/>
        <a:lstStyle/>
        <a:p>
          <a:r>
            <a:rPr lang="en-US" b="0" dirty="0"/>
            <a:t>Some attributes, such as efficiency have been evaluated and assessed by the IMM in their annual reports</a:t>
          </a:r>
          <a:endParaRPr lang="en-US" dirty="0"/>
        </a:p>
      </dgm:t>
    </dgm:pt>
    <dgm:pt modelId="{41F8BE14-8D08-4ACA-A35C-41792D283A1E}" type="parTrans" cxnId="{25C66832-9E3A-4DFD-B490-F6CD1D85DE62}">
      <dgm:prSet/>
      <dgm:spPr/>
      <dgm:t>
        <a:bodyPr/>
        <a:lstStyle/>
        <a:p>
          <a:endParaRPr lang="en-US"/>
        </a:p>
      </dgm:t>
    </dgm:pt>
    <dgm:pt modelId="{A6E0C927-4104-4019-BE0A-B6D411E19390}" type="sibTrans" cxnId="{25C66832-9E3A-4DFD-B490-F6CD1D85DE62}">
      <dgm:prSet/>
      <dgm:spPr/>
      <dgm:t>
        <a:bodyPr/>
        <a:lstStyle/>
        <a:p>
          <a:endParaRPr lang="en-US"/>
        </a:p>
      </dgm:t>
    </dgm:pt>
    <dgm:pt modelId="{1420B2D2-35A4-49BE-8731-E90B650D7301}">
      <dgm:prSet/>
      <dgm:spPr/>
      <dgm:t>
        <a:bodyPr/>
        <a:lstStyle/>
        <a:p>
          <a:r>
            <a:rPr lang="en-US" dirty="0"/>
            <a:t>For instance, a flexibility study could assess ability to meet current and future ramping needs</a:t>
          </a:r>
        </a:p>
      </dgm:t>
    </dgm:pt>
    <dgm:pt modelId="{C1E6FFB3-67AA-4FE4-872B-058E244E6E8E}" type="parTrans" cxnId="{E40B71D0-AF83-472A-8720-EA70E9B3C5DB}">
      <dgm:prSet/>
      <dgm:spPr/>
      <dgm:t>
        <a:bodyPr/>
        <a:lstStyle/>
        <a:p>
          <a:endParaRPr lang="en-US"/>
        </a:p>
      </dgm:t>
    </dgm:pt>
    <dgm:pt modelId="{FC83EB2A-9BCA-4B43-80F6-E4957EE0CAB7}" type="sibTrans" cxnId="{E40B71D0-AF83-472A-8720-EA70E9B3C5DB}">
      <dgm:prSet/>
      <dgm:spPr/>
      <dgm:t>
        <a:bodyPr/>
        <a:lstStyle/>
        <a:p>
          <a:endParaRPr lang="en-US"/>
        </a:p>
      </dgm:t>
    </dgm:pt>
    <dgm:pt modelId="{3533C80F-206E-47E7-95A1-015B0270934E}">
      <dgm:prSet custT="1"/>
      <dgm:spPr/>
      <dgm:t>
        <a:bodyPr/>
        <a:lstStyle/>
        <a:p>
          <a:r>
            <a:rPr lang="en-US" sz="2000" kern="1200" dirty="0"/>
            <a:t>Is not a comprehensive enough measure for some attributes including efficiency or quality</a:t>
          </a:r>
        </a:p>
      </dgm:t>
    </dgm:pt>
    <dgm:pt modelId="{A4507073-6C61-4A7C-B270-5F4CCBB28B75}" type="parTrans" cxnId="{BF0BAEFE-2830-40F2-B80D-C18E5B680C5B}">
      <dgm:prSet/>
      <dgm:spPr/>
      <dgm:t>
        <a:bodyPr/>
        <a:lstStyle/>
        <a:p>
          <a:endParaRPr lang="en-US"/>
        </a:p>
      </dgm:t>
    </dgm:pt>
    <dgm:pt modelId="{77951613-64C1-474F-A3A4-CCCF7880AE0B}" type="sibTrans" cxnId="{BF0BAEFE-2830-40F2-B80D-C18E5B680C5B}">
      <dgm:prSet/>
      <dgm:spPr/>
      <dgm:t>
        <a:bodyPr/>
        <a:lstStyle/>
        <a:p>
          <a:endParaRPr lang="en-US"/>
        </a:p>
      </dgm:t>
    </dgm:pt>
    <dgm:pt modelId="{1316CE73-EA7E-4AA9-9FB8-DAAA45634E78}" type="pres">
      <dgm:prSet presAssocID="{70666933-ADEE-439C-8A9A-F853905D28B0}" presName="linear" presStyleCnt="0">
        <dgm:presLayoutVars>
          <dgm:animLvl val="lvl"/>
          <dgm:resizeHandles val="exact"/>
        </dgm:presLayoutVars>
      </dgm:prSet>
      <dgm:spPr/>
    </dgm:pt>
    <dgm:pt modelId="{D0C835CB-81FC-463E-BF59-BA576B6F4D82}" type="pres">
      <dgm:prSet presAssocID="{764AC421-594D-4365-A81A-4C818613DE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0619311-5471-484D-B876-76472159FD43}" type="pres">
      <dgm:prSet presAssocID="{764AC421-594D-4365-A81A-4C818613DEA8}" presName="childText" presStyleLbl="revTx" presStyleIdx="0" presStyleCnt="2">
        <dgm:presLayoutVars>
          <dgm:bulletEnabled val="1"/>
        </dgm:presLayoutVars>
      </dgm:prSet>
      <dgm:spPr/>
    </dgm:pt>
    <dgm:pt modelId="{2FB32F70-AF0E-4040-8BA0-B5A52CEF89D9}" type="pres">
      <dgm:prSet presAssocID="{FD0EA466-1D23-4391-9D21-D8F755C6697B}" presName="parentText" presStyleLbl="node1" presStyleIdx="1" presStyleCnt="3" custLinFactNeighborY="-3326">
        <dgm:presLayoutVars>
          <dgm:chMax val="0"/>
          <dgm:bulletEnabled val="1"/>
        </dgm:presLayoutVars>
      </dgm:prSet>
      <dgm:spPr/>
    </dgm:pt>
    <dgm:pt modelId="{C63619C3-F4DD-480C-B65F-37EE3FBC9D11}" type="pres">
      <dgm:prSet presAssocID="{FD0EA466-1D23-4391-9D21-D8F755C6697B}" presName="childText" presStyleLbl="revTx" presStyleIdx="1" presStyleCnt="2">
        <dgm:presLayoutVars>
          <dgm:bulletEnabled val="1"/>
        </dgm:presLayoutVars>
      </dgm:prSet>
      <dgm:spPr/>
    </dgm:pt>
    <dgm:pt modelId="{D2BCBF33-AE30-4CB3-A8BB-0085492F1304}" type="pres">
      <dgm:prSet presAssocID="{AF1C9DC6-335F-4A60-B5E1-596A46222326}" presName="parentText" presStyleLbl="node1" presStyleIdx="2" presStyleCnt="3" custLinFactNeighborY="9265">
        <dgm:presLayoutVars>
          <dgm:chMax val="0"/>
          <dgm:bulletEnabled val="1"/>
        </dgm:presLayoutVars>
      </dgm:prSet>
      <dgm:spPr/>
    </dgm:pt>
  </dgm:ptLst>
  <dgm:cxnLst>
    <dgm:cxn modelId="{CCDCBF09-CF17-46F7-A535-4CB7C052EFC3}" type="presOf" srcId="{AF1C9DC6-335F-4A60-B5E1-596A46222326}" destId="{D2BCBF33-AE30-4CB3-A8BB-0085492F1304}" srcOrd="0" destOrd="0" presId="urn:microsoft.com/office/officeart/2005/8/layout/vList2"/>
    <dgm:cxn modelId="{25C66832-9E3A-4DFD-B490-F6CD1D85DE62}" srcId="{70666933-ADEE-439C-8A9A-F853905D28B0}" destId="{AF1C9DC6-335F-4A60-B5E1-596A46222326}" srcOrd="2" destOrd="0" parTransId="{41F8BE14-8D08-4ACA-A35C-41792D283A1E}" sibTransId="{A6E0C927-4104-4019-BE0A-B6D411E19390}"/>
    <dgm:cxn modelId="{310BE562-6F86-4631-86EC-07155C0E9386}" type="presOf" srcId="{FD0EA466-1D23-4391-9D21-D8F755C6697B}" destId="{2FB32F70-AF0E-4040-8BA0-B5A52CEF89D9}" srcOrd="0" destOrd="0" presId="urn:microsoft.com/office/officeart/2005/8/layout/vList2"/>
    <dgm:cxn modelId="{D4E29044-3C58-4115-ABE1-A8AFA422A734}" type="presOf" srcId="{6E2633A4-81A4-4597-81F1-326613020DDF}" destId="{30619311-5471-484D-B876-76472159FD43}" srcOrd="0" destOrd="0" presId="urn:microsoft.com/office/officeart/2005/8/layout/vList2"/>
    <dgm:cxn modelId="{B5A6A565-3E9E-4B4B-B3A8-F0F47388347A}" type="presOf" srcId="{70666933-ADEE-439C-8A9A-F853905D28B0}" destId="{1316CE73-EA7E-4AA9-9FB8-DAAA45634E78}" srcOrd="0" destOrd="0" presId="urn:microsoft.com/office/officeart/2005/8/layout/vList2"/>
    <dgm:cxn modelId="{99086E4A-8FF2-4C67-AFCE-3DDF48AC83BC}" srcId="{764AC421-594D-4365-A81A-4C818613DEA8}" destId="{6E2633A4-81A4-4597-81F1-326613020DDF}" srcOrd="0" destOrd="0" parTransId="{D837FBF3-2A56-4F83-9691-85CDCAC589AB}" sibTransId="{9FE85FE6-4CCB-4DD4-8EB9-EE430A18125E}"/>
    <dgm:cxn modelId="{B292206C-D628-40DA-96E5-B68D0FC9CDC2}" srcId="{FD0EA466-1D23-4391-9D21-D8F755C6697B}" destId="{11C546FD-DF59-4689-834F-5D152CD230C4}" srcOrd="1" destOrd="0" parTransId="{5A58A4D5-0D9F-4F70-B7D0-D35F55DB7889}" sibTransId="{7A9B2BA4-3A3D-456E-B3D1-6824394E7810}"/>
    <dgm:cxn modelId="{21B5D34C-6492-4C29-9BBA-847A62BA8213}" type="presOf" srcId="{764AC421-594D-4365-A81A-4C818613DEA8}" destId="{D0C835CB-81FC-463E-BF59-BA576B6F4D82}" srcOrd="0" destOrd="0" presId="urn:microsoft.com/office/officeart/2005/8/layout/vList2"/>
    <dgm:cxn modelId="{95082F50-F674-4904-A3CD-E3A5A1D24670}" srcId="{70666933-ADEE-439C-8A9A-F853905D28B0}" destId="{FD0EA466-1D23-4391-9D21-D8F755C6697B}" srcOrd="1" destOrd="0" parTransId="{5AD63CF5-269D-458C-BF2D-599685C0FB25}" sibTransId="{BC259423-6437-40E6-9342-6F486CBB2F55}"/>
    <dgm:cxn modelId="{1CC2D4BA-384F-4ACB-8345-AE70B906C71A}" srcId="{70666933-ADEE-439C-8A9A-F853905D28B0}" destId="{764AC421-594D-4365-A81A-4C818613DEA8}" srcOrd="0" destOrd="0" parTransId="{E1122067-53D1-43B5-8ACC-439B9104EE6B}" sibTransId="{85387B40-F3AB-4784-9219-BB85CFB5A26A}"/>
    <dgm:cxn modelId="{A27BBFC6-5977-49FE-8A2D-73ED1A402EAC}" type="presOf" srcId="{1420B2D2-35A4-49BE-8731-E90B650D7301}" destId="{C63619C3-F4DD-480C-B65F-37EE3FBC9D11}" srcOrd="0" destOrd="0" presId="urn:microsoft.com/office/officeart/2005/8/layout/vList2"/>
    <dgm:cxn modelId="{E40B71D0-AF83-472A-8720-EA70E9B3C5DB}" srcId="{FD0EA466-1D23-4391-9D21-D8F755C6697B}" destId="{1420B2D2-35A4-49BE-8731-E90B650D7301}" srcOrd="0" destOrd="0" parTransId="{C1E6FFB3-67AA-4FE4-872B-058E244E6E8E}" sibTransId="{FC83EB2A-9BCA-4B43-80F6-E4957EE0CAB7}"/>
    <dgm:cxn modelId="{609337DB-3930-4B67-9465-0FC248321BD3}" type="presOf" srcId="{3533C80F-206E-47E7-95A1-015B0270934E}" destId="{30619311-5471-484D-B876-76472159FD43}" srcOrd="0" destOrd="1" presId="urn:microsoft.com/office/officeart/2005/8/layout/vList2"/>
    <dgm:cxn modelId="{32C83FF4-F654-4D5E-B3C5-F6BC9A84A669}" type="presOf" srcId="{11C546FD-DF59-4689-834F-5D152CD230C4}" destId="{C63619C3-F4DD-480C-B65F-37EE3FBC9D11}" srcOrd="0" destOrd="1" presId="urn:microsoft.com/office/officeart/2005/8/layout/vList2"/>
    <dgm:cxn modelId="{BF0BAEFE-2830-40F2-B80D-C18E5B680C5B}" srcId="{764AC421-594D-4365-A81A-4C818613DEA8}" destId="{3533C80F-206E-47E7-95A1-015B0270934E}" srcOrd="1" destOrd="0" parTransId="{A4507073-6C61-4A7C-B270-5F4CCBB28B75}" sibTransId="{77951613-64C1-474F-A3A4-CCCF7880AE0B}"/>
    <dgm:cxn modelId="{11787EC3-4722-4CF1-9A08-428715FB4322}" type="presParOf" srcId="{1316CE73-EA7E-4AA9-9FB8-DAAA45634E78}" destId="{D0C835CB-81FC-463E-BF59-BA576B6F4D82}" srcOrd="0" destOrd="0" presId="urn:microsoft.com/office/officeart/2005/8/layout/vList2"/>
    <dgm:cxn modelId="{CED05621-2A43-41EC-BF5A-9A55EEB4A203}" type="presParOf" srcId="{1316CE73-EA7E-4AA9-9FB8-DAAA45634E78}" destId="{30619311-5471-484D-B876-76472159FD43}" srcOrd="1" destOrd="0" presId="urn:microsoft.com/office/officeart/2005/8/layout/vList2"/>
    <dgm:cxn modelId="{816CECAD-0785-471E-BA57-86BD2A0E699F}" type="presParOf" srcId="{1316CE73-EA7E-4AA9-9FB8-DAAA45634E78}" destId="{2FB32F70-AF0E-4040-8BA0-B5A52CEF89D9}" srcOrd="2" destOrd="0" presId="urn:microsoft.com/office/officeart/2005/8/layout/vList2"/>
    <dgm:cxn modelId="{650AE201-CFF8-489D-AB8C-CF5DCA250B43}" type="presParOf" srcId="{1316CE73-EA7E-4AA9-9FB8-DAAA45634E78}" destId="{C63619C3-F4DD-480C-B65F-37EE3FBC9D11}" srcOrd="3" destOrd="0" presId="urn:microsoft.com/office/officeart/2005/8/layout/vList2"/>
    <dgm:cxn modelId="{BEFE3B47-FCDB-4906-BF4B-85098FAC4978}" type="presParOf" srcId="{1316CE73-EA7E-4AA9-9FB8-DAAA45634E78}" destId="{D2BCBF33-AE30-4CB3-A8BB-0085492F130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D060B3-888C-4A72-8317-3B8B3C6984E7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2D2F0D-47C2-4DE8-82DB-E989C55732DE}">
      <dgm:prSet/>
      <dgm:spPr/>
      <dgm:t>
        <a:bodyPr/>
        <a:lstStyle/>
        <a:p>
          <a:r>
            <a:rPr lang="en-US" b="0"/>
            <a:t>An initiative generally addresses a small number of attributes</a:t>
          </a:r>
          <a:endParaRPr lang="en-US"/>
        </a:p>
      </dgm:t>
    </dgm:pt>
    <dgm:pt modelId="{16C65612-4FBE-4D76-AA4B-E77A197121E2}" type="parTrans" cxnId="{B86CD144-F0FE-4FBF-B939-447AFE062089}">
      <dgm:prSet/>
      <dgm:spPr/>
      <dgm:t>
        <a:bodyPr/>
        <a:lstStyle/>
        <a:p>
          <a:endParaRPr lang="en-US"/>
        </a:p>
      </dgm:t>
    </dgm:pt>
    <dgm:pt modelId="{C138EE68-BA0C-44C8-A910-98FB87C2DB4F}" type="sibTrans" cxnId="{B86CD144-F0FE-4FBF-B939-447AFE062089}">
      <dgm:prSet/>
      <dgm:spPr/>
      <dgm:t>
        <a:bodyPr/>
        <a:lstStyle/>
        <a:p>
          <a:endParaRPr lang="en-US"/>
        </a:p>
      </dgm:t>
    </dgm:pt>
    <dgm:pt modelId="{D757C6C8-36B1-4ACB-A613-9CE33DDF1AB8}">
      <dgm:prSet/>
      <dgm:spPr/>
      <dgm:t>
        <a:bodyPr/>
        <a:lstStyle/>
        <a:p>
          <a:r>
            <a:rPr lang="en-US" b="0"/>
            <a:t>It is the collective actions of a set of initiatives that can meet overall design needs </a:t>
          </a:r>
          <a:endParaRPr lang="en-US"/>
        </a:p>
      </dgm:t>
    </dgm:pt>
    <dgm:pt modelId="{DB91F110-7F4C-4EDD-8730-0C58143FBE16}" type="parTrans" cxnId="{F250E602-E03A-4648-9EEA-66994C4217DB}">
      <dgm:prSet/>
      <dgm:spPr/>
      <dgm:t>
        <a:bodyPr/>
        <a:lstStyle/>
        <a:p>
          <a:endParaRPr lang="en-US"/>
        </a:p>
      </dgm:t>
    </dgm:pt>
    <dgm:pt modelId="{85956D10-2EB0-4274-878D-E85ECF5F487B}" type="sibTrans" cxnId="{F250E602-E03A-4648-9EEA-66994C4217DB}">
      <dgm:prSet/>
      <dgm:spPr/>
      <dgm:t>
        <a:bodyPr/>
        <a:lstStyle/>
        <a:p>
          <a:endParaRPr lang="en-US"/>
        </a:p>
      </dgm:t>
    </dgm:pt>
    <dgm:pt modelId="{E56AF978-60A8-45B6-B9DF-86E256879524}" type="pres">
      <dgm:prSet presAssocID="{F4D060B3-888C-4A72-8317-3B8B3C6984E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DC27D7-3847-45FA-BE5B-5D6A9E26338F}" type="pres">
      <dgm:prSet presAssocID="{A22D2F0D-47C2-4DE8-82DB-E989C55732DE}" presName="root" presStyleCnt="0"/>
      <dgm:spPr/>
    </dgm:pt>
    <dgm:pt modelId="{DF95670E-0576-4BC5-A460-675C67F62EA8}" type="pres">
      <dgm:prSet presAssocID="{A22D2F0D-47C2-4DE8-82DB-E989C55732DE}" presName="rootComposite" presStyleCnt="0"/>
      <dgm:spPr/>
    </dgm:pt>
    <dgm:pt modelId="{A338CB3A-427E-4A80-A0C6-AED327FE9E45}" type="pres">
      <dgm:prSet presAssocID="{A22D2F0D-47C2-4DE8-82DB-E989C55732DE}" presName="rootText" presStyleLbl="node1" presStyleIdx="0" presStyleCnt="2" custLinFactNeighborX="-2532" custLinFactNeighborY="-45935"/>
      <dgm:spPr/>
    </dgm:pt>
    <dgm:pt modelId="{C1B5B803-B6FF-41B4-862B-7B5732B3A11A}" type="pres">
      <dgm:prSet presAssocID="{A22D2F0D-47C2-4DE8-82DB-E989C55732DE}" presName="rootConnector" presStyleLbl="node1" presStyleIdx="0" presStyleCnt="2"/>
      <dgm:spPr/>
    </dgm:pt>
    <dgm:pt modelId="{A6519E5D-8FBB-4844-AEBD-699313993D9B}" type="pres">
      <dgm:prSet presAssocID="{A22D2F0D-47C2-4DE8-82DB-E989C55732DE}" presName="childShape" presStyleCnt="0"/>
      <dgm:spPr/>
    </dgm:pt>
    <dgm:pt modelId="{649E06DA-DFAC-4BBA-B212-170780D0F071}" type="pres">
      <dgm:prSet presAssocID="{D757C6C8-36B1-4ACB-A613-9CE33DDF1AB8}" presName="root" presStyleCnt="0"/>
      <dgm:spPr/>
    </dgm:pt>
    <dgm:pt modelId="{37FABD1C-65CF-457B-9076-11260F9FBB2A}" type="pres">
      <dgm:prSet presAssocID="{D757C6C8-36B1-4ACB-A613-9CE33DDF1AB8}" presName="rootComposite" presStyleCnt="0"/>
      <dgm:spPr/>
    </dgm:pt>
    <dgm:pt modelId="{2662BF1E-5011-41DF-8E0A-75AF2FFFFD3C}" type="pres">
      <dgm:prSet presAssocID="{D757C6C8-36B1-4ACB-A613-9CE33DDF1AB8}" presName="rootText" presStyleLbl="node1" presStyleIdx="1" presStyleCnt="2" custLinFactNeighborX="-1612" custLinFactNeighborY="-44969"/>
      <dgm:spPr/>
    </dgm:pt>
    <dgm:pt modelId="{FC60025F-06A9-4FD5-9413-7CB7C27D5CE6}" type="pres">
      <dgm:prSet presAssocID="{D757C6C8-36B1-4ACB-A613-9CE33DDF1AB8}" presName="rootConnector" presStyleLbl="node1" presStyleIdx="1" presStyleCnt="2"/>
      <dgm:spPr/>
    </dgm:pt>
    <dgm:pt modelId="{CD428FED-005A-4405-980B-76E2931AEE0E}" type="pres">
      <dgm:prSet presAssocID="{D757C6C8-36B1-4ACB-A613-9CE33DDF1AB8}" presName="childShape" presStyleCnt="0"/>
      <dgm:spPr/>
    </dgm:pt>
  </dgm:ptLst>
  <dgm:cxnLst>
    <dgm:cxn modelId="{F250E602-E03A-4648-9EEA-66994C4217DB}" srcId="{F4D060B3-888C-4A72-8317-3B8B3C6984E7}" destId="{D757C6C8-36B1-4ACB-A613-9CE33DDF1AB8}" srcOrd="1" destOrd="0" parTransId="{DB91F110-7F4C-4EDD-8730-0C58143FBE16}" sibTransId="{85956D10-2EB0-4274-878D-E85ECF5F487B}"/>
    <dgm:cxn modelId="{E0084619-A566-4700-B68B-0F3782C12A05}" type="presOf" srcId="{D757C6C8-36B1-4ACB-A613-9CE33DDF1AB8}" destId="{2662BF1E-5011-41DF-8E0A-75AF2FFFFD3C}" srcOrd="0" destOrd="0" presId="urn:microsoft.com/office/officeart/2005/8/layout/hierarchy3"/>
    <dgm:cxn modelId="{E8B8A421-B214-4D47-8627-B957A513D2D9}" type="presOf" srcId="{A22D2F0D-47C2-4DE8-82DB-E989C55732DE}" destId="{A338CB3A-427E-4A80-A0C6-AED327FE9E45}" srcOrd="0" destOrd="0" presId="urn:microsoft.com/office/officeart/2005/8/layout/hierarchy3"/>
    <dgm:cxn modelId="{A1AC713B-F548-49AE-BD7D-41DD743B1CDB}" type="presOf" srcId="{F4D060B3-888C-4A72-8317-3B8B3C6984E7}" destId="{E56AF978-60A8-45B6-B9DF-86E256879524}" srcOrd="0" destOrd="0" presId="urn:microsoft.com/office/officeart/2005/8/layout/hierarchy3"/>
    <dgm:cxn modelId="{B86CD144-F0FE-4FBF-B939-447AFE062089}" srcId="{F4D060B3-888C-4A72-8317-3B8B3C6984E7}" destId="{A22D2F0D-47C2-4DE8-82DB-E989C55732DE}" srcOrd="0" destOrd="0" parTransId="{16C65612-4FBE-4D76-AA4B-E77A197121E2}" sibTransId="{C138EE68-BA0C-44C8-A910-98FB87C2DB4F}"/>
    <dgm:cxn modelId="{0463F749-CEC8-4207-9CFE-69D856BB5FB7}" type="presOf" srcId="{A22D2F0D-47C2-4DE8-82DB-E989C55732DE}" destId="{C1B5B803-B6FF-41B4-862B-7B5732B3A11A}" srcOrd="1" destOrd="0" presId="urn:microsoft.com/office/officeart/2005/8/layout/hierarchy3"/>
    <dgm:cxn modelId="{D8D46C4C-ED72-45F1-9D70-69B443EAEA05}" type="presOf" srcId="{D757C6C8-36B1-4ACB-A613-9CE33DDF1AB8}" destId="{FC60025F-06A9-4FD5-9413-7CB7C27D5CE6}" srcOrd="1" destOrd="0" presId="urn:microsoft.com/office/officeart/2005/8/layout/hierarchy3"/>
    <dgm:cxn modelId="{94C9FEEA-618D-45CD-BC88-E0A74F9B2C4C}" type="presParOf" srcId="{E56AF978-60A8-45B6-B9DF-86E256879524}" destId="{50DC27D7-3847-45FA-BE5B-5D6A9E26338F}" srcOrd="0" destOrd="0" presId="urn:microsoft.com/office/officeart/2005/8/layout/hierarchy3"/>
    <dgm:cxn modelId="{1755AC55-5809-4FC8-8F5E-002201E7BD25}" type="presParOf" srcId="{50DC27D7-3847-45FA-BE5B-5D6A9E26338F}" destId="{DF95670E-0576-4BC5-A460-675C67F62EA8}" srcOrd="0" destOrd="0" presId="urn:microsoft.com/office/officeart/2005/8/layout/hierarchy3"/>
    <dgm:cxn modelId="{034BE007-15D8-4BE8-A474-AA2A6ACDA00A}" type="presParOf" srcId="{DF95670E-0576-4BC5-A460-675C67F62EA8}" destId="{A338CB3A-427E-4A80-A0C6-AED327FE9E45}" srcOrd="0" destOrd="0" presId="urn:microsoft.com/office/officeart/2005/8/layout/hierarchy3"/>
    <dgm:cxn modelId="{90A8A2A5-C3A2-47E7-9B89-5E48E1EC5CCB}" type="presParOf" srcId="{DF95670E-0576-4BC5-A460-675C67F62EA8}" destId="{C1B5B803-B6FF-41B4-862B-7B5732B3A11A}" srcOrd="1" destOrd="0" presId="urn:microsoft.com/office/officeart/2005/8/layout/hierarchy3"/>
    <dgm:cxn modelId="{521CD4BE-EE14-499C-AD64-6D93F4B8952D}" type="presParOf" srcId="{50DC27D7-3847-45FA-BE5B-5D6A9E26338F}" destId="{A6519E5D-8FBB-4844-AEBD-699313993D9B}" srcOrd="1" destOrd="0" presId="urn:microsoft.com/office/officeart/2005/8/layout/hierarchy3"/>
    <dgm:cxn modelId="{38CBCBD8-A389-48C1-82CC-6F07845FE011}" type="presParOf" srcId="{E56AF978-60A8-45B6-B9DF-86E256879524}" destId="{649E06DA-DFAC-4BBA-B212-170780D0F071}" srcOrd="1" destOrd="0" presId="urn:microsoft.com/office/officeart/2005/8/layout/hierarchy3"/>
    <dgm:cxn modelId="{EB8C7EF9-C671-4EBA-A743-FE701E0FA460}" type="presParOf" srcId="{649E06DA-DFAC-4BBA-B212-170780D0F071}" destId="{37FABD1C-65CF-457B-9076-11260F9FBB2A}" srcOrd="0" destOrd="0" presId="urn:microsoft.com/office/officeart/2005/8/layout/hierarchy3"/>
    <dgm:cxn modelId="{9E2A30CA-F5EA-40A4-85AD-032DF9CCFE8A}" type="presParOf" srcId="{37FABD1C-65CF-457B-9076-11260F9FBB2A}" destId="{2662BF1E-5011-41DF-8E0A-75AF2FFFFD3C}" srcOrd="0" destOrd="0" presId="urn:microsoft.com/office/officeart/2005/8/layout/hierarchy3"/>
    <dgm:cxn modelId="{EB90DBA3-6C2B-4CBD-B71F-092BF4142420}" type="presParOf" srcId="{37FABD1C-65CF-457B-9076-11260F9FBB2A}" destId="{FC60025F-06A9-4FD5-9413-7CB7C27D5CE6}" srcOrd="1" destOrd="0" presId="urn:microsoft.com/office/officeart/2005/8/layout/hierarchy3"/>
    <dgm:cxn modelId="{2C027620-BF4F-4DC6-BF6C-19030A7BD158}" type="presParOf" srcId="{649E06DA-DFAC-4BBA-B212-170780D0F071}" destId="{CD428FED-005A-4405-980B-76E2931AEE0E}" srcOrd="1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839138-8B3F-47CD-93A4-E32235964FA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2E6030-46A8-4132-9BB9-C91CD8C5F344}">
      <dgm:prSet custT="1"/>
      <dgm:spPr/>
      <dgm:t>
        <a:bodyPr/>
        <a:lstStyle/>
        <a:p>
          <a:r>
            <a:rPr lang="en-US" sz="3200" b="0" dirty="0"/>
            <a:t>Efficiency</a:t>
          </a:r>
          <a:endParaRPr lang="en-US" sz="3200" dirty="0"/>
        </a:p>
      </dgm:t>
    </dgm:pt>
    <dgm:pt modelId="{9660F59D-02A3-44A5-9E5C-9B54399FF7E4}" type="parTrans" cxnId="{2E7D9C82-1AB4-41AD-BA8A-F2CB60BFAE59}">
      <dgm:prSet/>
      <dgm:spPr/>
      <dgm:t>
        <a:bodyPr/>
        <a:lstStyle/>
        <a:p>
          <a:endParaRPr lang="en-US"/>
        </a:p>
      </dgm:t>
    </dgm:pt>
    <dgm:pt modelId="{4259ED35-A8BE-4C8D-A742-CA75EA50C5F1}" type="sibTrans" cxnId="{2E7D9C82-1AB4-41AD-BA8A-F2CB60BFAE59}">
      <dgm:prSet/>
      <dgm:spPr/>
      <dgm:t>
        <a:bodyPr/>
        <a:lstStyle/>
        <a:p>
          <a:endParaRPr lang="en-US"/>
        </a:p>
      </dgm:t>
    </dgm:pt>
    <dgm:pt modelId="{DB75247F-B514-4F45-8924-AA0A3E8862C2}">
      <dgm:prSet custT="1"/>
      <dgm:spPr/>
      <dgm:t>
        <a:bodyPr/>
        <a:lstStyle/>
        <a:p>
          <a:r>
            <a:rPr lang="en-US" sz="3200" b="0" dirty="0"/>
            <a:t>Location</a:t>
          </a:r>
          <a:endParaRPr lang="en-US" sz="3200" dirty="0"/>
        </a:p>
      </dgm:t>
    </dgm:pt>
    <dgm:pt modelId="{D0913C64-F053-4C54-A55E-38C18FEE0FF9}" type="parTrans" cxnId="{E2B9A9F6-4FEF-4F9D-A33C-AE5A5C4F38D3}">
      <dgm:prSet/>
      <dgm:spPr/>
      <dgm:t>
        <a:bodyPr/>
        <a:lstStyle/>
        <a:p>
          <a:endParaRPr lang="en-US"/>
        </a:p>
      </dgm:t>
    </dgm:pt>
    <dgm:pt modelId="{50011234-6229-419D-8642-042271231E3C}" type="sibTrans" cxnId="{E2B9A9F6-4FEF-4F9D-A33C-AE5A5C4F38D3}">
      <dgm:prSet/>
      <dgm:spPr/>
      <dgm:t>
        <a:bodyPr/>
        <a:lstStyle/>
        <a:p>
          <a:endParaRPr lang="en-US"/>
        </a:p>
      </dgm:t>
    </dgm:pt>
    <dgm:pt modelId="{2F18A18C-2BE6-4B53-AE92-D4E4BE2E9F06}">
      <dgm:prSet custT="1"/>
      <dgm:spPr/>
      <dgm:t>
        <a:bodyPr/>
        <a:lstStyle/>
        <a:p>
          <a:r>
            <a:rPr lang="en-US" sz="2800" b="0" dirty="0"/>
            <a:t>Efficiently optimizes energy, congestion, and ancillary services in real-time</a:t>
          </a:r>
          <a:endParaRPr lang="en-US" sz="2800" dirty="0"/>
        </a:p>
      </dgm:t>
    </dgm:pt>
    <dgm:pt modelId="{697B16B5-102A-427D-83E3-F542F8A03BF4}" type="parTrans" cxnId="{8BA78EC5-05B9-493A-97E3-B83D83BEA9FF}">
      <dgm:prSet/>
      <dgm:spPr/>
      <dgm:t>
        <a:bodyPr/>
        <a:lstStyle/>
        <a:p>
          <a:endParaRPr lang="en-US"/>
        </a:p>
      </dgm:t>
    </dgm:pt>
    <dgm:pt modelId="{1FE01033-59FE-4338-B3BC-F4B8C1F525B8}" type="sibTrans" cxnId="{8BA78EC5-05B9-493A-97E3-B83D83BEA9FF}">
      <dgm:prSet/>
      <dgm:spPr/>
      <dgm:t>
        <a:bodyPr/>
        <a:lstStyle/>
        <a:p>
          <a:endParaRPr lang="en-US"/>
        </a:p>
      </dgm:t>
    </dgm:pt>
    <dgm:pt modelId="{849DDC0C-3A0C-40BC-8591-E51EE7E57184}">
      <dgm:prSet custT="1"/>
      <dgm:spPr/>
      <dgm:t>
        <a:bodyPr/>
        <a:lstStyle/>
        <a:p>
          <a:r>
            <a:rPr lang="en-US" sz="2800" b="0" dirty="0"/>
            <a:t>Re-optimizes resources when congestion patterns shift from day-ahead</a:t>
          </a:r>
          <a:endParaRPr lang="en-US" sz="2800" dirty="0"/>
        </a:p>
      </dgm:t>
    </dgm:pt>
    <dgm:pt modelId="{7B1D4344-BF89-436C-850A-6478E5CDF761}" type="parTrans" cxnId="{E7DCBFF2-BBCF-40D8-ABBA-8300B6BEC350}">
      <dgm:prSet/>
      <dgm:spPr/>
      <dgm:t>
        <a:bodyPr/>
        <a:lstStyle/>
        <a:p>
          <a:endParaRPr lang="en-US"/>
        </a:p>
      </dgm:t>
    </dgm:pt>
    <dgm:pt modelId="{8E41990D-07EA-40BA-9419-488C5EC7CF40}" type="sibTrans" cxnId="{E7DCBFF2-BBCF-40D8-ABBA-8300B6BEC350}">
      <dgm:prSet/>
      <dgm:spPr/>
      <dgm:t>
        <a:bodyPr/>
        <a:lstStyle/>
        <a:p>
          <a:endParaRPr lang="en-US"/>
        </a:p>
      </dgm:t>
    </dgm:pt>
    <dgm:pt modelId="{2767A0B4-C378-45D3-937D-ABDF45BA0D30}">
      <dgm:prSet custT="1"/>
      <dgm:spPr/>
      <dgm:t>
        <a:bodyPr/>
        <a:lstStyle/>
        <a:p>
          <a:r>
            <a:rPr lang="en-US" sz="3200" dirty="0"/>
            <a:t>Flexibility</a:t>
          </a:r>
        </a:p>
      </dgm:t>
    </dgm:pt>
    <dgm:pt modelId="{4B3FD769-4E9C-4CCC-97DC-140D638C4BD4}" type="parTrans" cxnId="{6B6051F9-A17C-4BF1-A584-71E895843045}">
      <dgm:prSet/>
      <dgm:spPr/>
      <dgm:t>
        <a:bodyPr/>
        <a:lstStyle/>
        <a:p>
          <a:endParaRPr lang="en-US"/>
        </a:p>
      </dgm:t>
    </dgm:pt>
    <dgm:pt modelId="{F7B11201-CF04-4492-8B56-8D08B09970C1}" type="sibTrans" cxnId="{6B6051F9-A17C-4BF1-A584-71E895843045}">
      <dgm:prSet/>
      <dgm:spPr/>
      <dgm:t>
        <a:bodyPr/>
        <a:lstStyle/>
        <a:p>
          <a:endParaRPr lang="en-US"/>
        </a:p>
      </dgm:t>
    </dgm:pt>
    <dgm:pt modelId="{31BDB88A-3FE3-4DFD-9D4F-91A86714CF9D}">
      <dgm:prSet custT="1"/>
      <dgm:spPr/>
      <dgm:t>
        <a:bodyPr/>
        <a:lstStyle/>
        <a:p>
          <a:r>
            <a:rPr lang="en-US" sz="2800" dirty="0"/>
            <a:t>Increases by shifting to lower cost resources to rapidly adjust to changing conditions</a:t>
          </a:r>
          <a:endParaRPr lang="en-US" sz="2800" dirty="0">
            <a:solidFill>
              <a:srgbClr val="FF0000"/>
            </a:solidFill>
          </a:endParaRPr>
        </a:p>
      </dgm:t>
    </dgm:pt>
    <dgm:pt modelId="{FAEDE98B-D77A-4889-B175-4654CF7F1112}" type="parTrans" cxnId="{D006704C-FBA9-46A5-BAA0-7870A8FFF459}">
      <dgm:prSet/>
      <dgm:spPr/>
      <dgm:t>
        <a:bodyPr/>
        <a:lstStyle/>
        <a:p>
          <a:endParaRPr lang="en-US"/>
        </a:p>
      </dgm:t>
    </dgm:pt>
    <dgm:pt modelId="{3FFF7496-70F4-4CD6-944A-F6143065EAAC}" type="sibTrans" cxnId="{D006704C-FBA9-46A5-BAA0-7870A8FFF459}">
      <dgm:prSet/>
      <dgm:spPr/>
      <dgm:t>
        <a:bodyPr/>
        <a:lstStyle/>
        <a:p>
          <a:endParaRPr lang="en-US"/>
        </a:p>
      </dgm:t>
    </dgm:pt>
    <dgm:pt modelId="{EE9A3965-5FF2-4F59-BCAA-3C39C9890A42}">
      <dgm:prSet custT="1"/>
      <dgm:spPr/>
      <dgm:t>
        <a:bodyPr/>
        <a:lstStyle/>
        <a:p>
          <a:r>
            <a:rPr lang="en-US" sz="3200" dirty="0"/>
            <a:t>Competition</a:t>
          </a:r>
        </a:p>
      </dgm:t>
    </dgm:pt>
    <dgm:pt modelId="{9AE82066-DD77-4AEE-B06D-BB6CAEA12D54}" type="parTrans" cxnId="{D033C099-2425-44E7-8119-3417A96068DA}">
      <dgm:prSet/>
      <dgm:spPr/>
      <dgm:t>
        <a:bodyPr/>
        <a:lstStyle/>
        <a:p>
          <a:endParaRPr lang="en-US"/>
        </a:p>
      </dgm:t>
    </dgm:pt>
    <dgm:pt modelId="{9F9BED9C-2331-403E-9E56-20F6C04320A8}" type="sibTrans" cxnId="{D033C099-2425-44E7-8119-3417A96068DA}">
      <dgm:prSet/>
      <dgm:spPr/>
      <dgm:t>
        <a:bodyPr/>
        <a:lstStyle/>
        <a:p>
          <a:endParaRPr lang="en-US"/>
        </a:p>
      </dgm:t>
    </dgm:pt>
    <dgm:pt modelId="{520BA57E-05A4-4A3D-81C4-731C49FC84CC}">
      <dgm:prSet custT="1"/>
      <dgm:spPr/>
      <dgm:t>
        <a:bodyPr/>
        <a:lstStyle/>
        <a:p>
          <a:r>
            <a:rPr lang="en-US" sz="2800" b="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Inclusive of new technologies (i.e., batteries) to help drive down costs</a:t>
          </a:r>
        </a:p>
      </dgm:t>
    </dgm:pt>
    <dgm:pt modelId="{5364591E-861D-422F-979A-0B3D1C999C9C}" type="parTrans" cxnId="{3E03DC49-7230-4548-8542-48A46C01C10A}">
      <dgm:prSet/>
      <dgm:spPr/>
      <dgm:t>
        <a:bodyPr/>
        <a:lstStyle/>
        <a:p>
          <a:endParaRPr lang="en-US"/>
        </a:p>
      </dgm:t>
    </dgm:pt>
    <dgm:pt modelId="{1D9CAADE-3C41-4DC8-8A7A-13DE0E7F98C1}" type="sibTrans" cxnId="{3E03DC49-7230-4548-8542-48A46C01C10A}">
      <dgm:prSet/>
      <dgm:spPr/>
      <dgm:t>
        <a:bodyPr/>
        <a:lstStyle/>
        <a:p>
          <a:endParaRPr lang="en-US"/>
        </a:p>
      </dgm:t>
    </dgm:pt>
    <dgm:pt modelId="{1D74D35A-3DDD-44AC-AF42-3A312DD17774}" type="pres">
      <dgm:prSet presAssocID="{E0839138-8B3F-47CD-93A4-E32235964FA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025E4D4-4EFE-4F0F-9C7D-F8FD5A89563E}" type="pres">
      <dgm:prSet presAssocID="{7C2E6030-46A8-4132-9BB9-C91CD8C5F344}" presName="horFlow" presStyleCnt="0"/>
      <dgm:spPr/>
    </dgm:pt>
    <dgm:pt modelId="{7D7A091E-8B4B-4312-8D66-A8C41745CA80}" type="pres">
      <dgm:prSet presAssocID="{7C2E6030-46A8-4132-9BB9-C91CD8C5F344}" presName="bigChev" presStyleLbl="node1" presStyleIdx="0" presStyleCnt="4" custScaleX="133432"/>
      <dgm:spPr/>
    </dgm:pt>
    <dgm:pt modelId="{4EA904C9-2CD7-43F2-A278-EAD2FF8B1592}" type="pres">
      <dgm:prSet presAssocID="{697B16B5-102A-427D-83E3-F542F8A03BF4}" presName="parTrans" presStyleCnt="0"/>
      <dgm:spPr/>
    </dgm:pt>
    <dgm:pt modelId="{553CD259-A368-443C-9ADE-07F56041DA51}" type="pres">
      <dgm:prSet presAssocID="{2F18A18C-2BE6-4B53-AE92-D4E4BE2E9F06}" presName="node" presStyleLbl="alignAccFollowNode1" presStyleIdx="0" presStyleCnt="4" custScaleX="357057">
        <dgm:presLayoutVars>
          <dgm:bulletEnabled val="1"/>
        </dgm:presLayoutVars>
      </dgm:prSet>
      <dgm:spPr/>
    </dgm:pt>
    <dgm:pt modelId="{8D2A518D-EC0F-475B-8DDD-5E04F0B2E341}" type="pres">
      <dgm:prSet presAssocID="{7C2E6030-46A8-4132-9BB9-C91CD8C5F344}" presName="vSp" presStyleCnt="0"/>
      <dgm:spPr/>
    </dgm:pt>
    <dgm:pt modelId="{DE863459-85E3-40B0-9B59-BA5135800A51}" type="pres">
      <dgm:prSet presAssocID="{2767A0B4-C378-45D3-937D-ABDF45BA0D30}" presName="horFlow" presStyleCnt="0"/>
      <dgm:spPr/>
    </dgm:pt>
    <dgm:pt modelId="{0EB7CCA3-2B8F-4B3D-930B-436D5C397FE3}" type="pres">
      <dgm:prSet presAssocID="{2767A0B4-C378-45D3-937D-ABDF45BA0D30}" presName="bigChev" presStyleLbl="node1" presStyleIdx="1" presStyleCnt="4" custScaleX="132339"/>
      <dgm:spPr/>
    </dgm:pt>
    <dgm:pt modelId="{AA820F32-0932-45D8-8E44-8CEBF5D63944}" type="pres">
      <dgm:prSet presAssocID="{FAEDE98B-D77A-4889-B175-4654CF7F1112}" presName="parTrans" presStyleCnt="0"/>
      <dgm:spPr/>
    </dgm:pt>
    <dgm:pt modelId="{EA4C3856-9716-4793-A9DA-F38DE9E1180D}" type="pres">
      <dgm:prSet presAssocID="{31BDB88A-3FE3-4DFD-9D4F-91A86714CF9D}" presName="node" presStyleLbl="alignAccFollowNode1" presStyleIdx="1" presStyleCnt="4" custScaleX="354142" custScaleY="110969">
        <dgm:presLayoutVars>
          <dgm:bulletEnabled val="1"/>
        </dgm:presLayoutVars>
      </dgm:prSet>
      <dgm:spPr/>
    </dgm:pt>
    <dgm:pt modelId="{A3F25F96-869B-4E49-A753-139FE619F65E}" type="pres">
      <dgm:prSet presAssocID="{2767A0B4-C378-45D3-937D-ABDF45BA0D30}" presName="vSp" presStyleCnt="0"/>
      <dgm:spPr/>
    </dgm:pt>
    <dgm:pt modelId="{6EB235FE-4A93-4FCB-BFA4-596A692AA6DD}" type="pres">
      <dgm:prSet presAssocID="{DB75247F-B514-4F45-8924-AA0A3E8862C2}" presName="horFlow" presStyleCnt="0"/>
      <dgm:spPr/>
    </dgm:pt>
    <dgm:pt modelId="{6A0495C7-3066-4801-AA91-B5C4FEB1DF14}" type="pres">
      <dgm:prSet presAssocID="{DB75247F-B514-4F45-8924-AA0A3E8862C2}" presName="bigChev" presStyleLbl="node1" presStyleIdx="2" presStyleCnt="4" custScaleX="135458"/>
      <dgm:spPr/>
    </dgm:pt>
    <dgm:pt modelId="{B63DD24E-79F1-4925-8F4E-D3360DA0645E}" type="pres">
      <dgm:prSet presAssocID="{7B1D4344-BF89-436C-850A-6478E5CDF761}" presName="parTrans" presStyleCnt="0"/>
      <dgm:spPr/>
    </dgm:pt>
    <dgm:pt modelId="{AF3DAA0F-2DA2-4CF5-A132-221759BBDFFF}" type="pres">
      <dgm:prSet presAssocID="{849DDC0C-3A0C-40BC-8591-E51EE7E57184}" presName="node" presStyleLbl="alignAccFollowNode1" presStyleIdx="2" presStyleCnt="4" custScaleX="354271">
        <dgm:presLayoutVars>
          <dgm:bulletEnabled val="1"/>
        </dgm:presLayoutVars>
      </dgm:prSet>
      <dgm:spPr/>
    </dgm:pt>
    <dgm:pt modelId="{7FDF612A-516B-4E10-A704-5C2873BCBE34}" type="pres">
      <dgm:prSet presAssocID="{DB75247F-B514-4F45-8924-AA0A3E8862C2}" presName="vSp" presStyleCnt="0"/>
      <dgm:spPr/>
    </dgm:pt>
    <dgm:pt modelId="{B13FF93E-5036-4C07-82B2-5592583A9238}" type="pres">
      <dgm:prSet presAssocID="{EE9A3965-5FF2-4F59-BCAA-3C39C9890A42}" presName="horFlow" presStyleCnt="0"/>
      <dgm:spPr/>
    </dgm:pt>
    <dgm:pt modelId="{F9712814-4063-4307-ACBF-456325D8F3CA}" type="pres">
      <dgm:prSet presAssocID="{EE9A3965-5FF2-4F59-BCAA-3C39C9890A42}" presName="bigChev" presStyleLbl="node1" presStyleIdx="3" presStyleCnt="4" custScaleX="134525"/>
      <dgm:spPr/>
    </dgm:pt>
    <dgm:pt modelId="{212F9FDB-EA8B-4E73-BA10-7444BBB38228}" type="pres">
      <dgm:prSet presAssocID="{5364591E-861D-422F-979A-0B3D1C999C9C}" presName="parTrans" presStyleCnt="0"/>
      <dgm:spPr/>
    </dgm:pt>
    <dgm:pt modelId="{B6A8BE35-AFE3-4A36-8690-80245EF1728A}" type="pres">
      <dgm:prSet presAssocID="{520BA57E-05A4-4A3D-81C4-731C49FC84CC}" presName="node" presStyleLbl="alignAccFollowNode1" presStyleIdx="3" presStyleCnt="4" custScaleX="360064">
        <dgm:presLayoutVars>
          <dgm:bulletEnabled val="1"/>
        </dgm:presLayoutVars>
      </dgm:prSet>
      <dgm:spPr/>
    </dgm:pt>
  </dgm:ptLst>
  <dgm:cxnLst>
    <dgm:cxn modelId="{6A24091D-8B5E-406B-8545-26584011464B}" type="presOf" srcId="{EE9A3965-5FF2-4F59-BCAA-3C39C9890A42}" destId="{F9712814-4063-4307-ACBF-456325D8F3CA}" srcOrd="0" destOrd="0" presId="urn:microsoft.com/office/officeart/2005/8/layout/lProcess3"/>
    <dgm:cxn modelId="{7DC0EB32-D6DF-4B6D-9E53-2AD8B97D6BE5}" type="presOf" srcId="{2F18A18C-2BE6-4B53-AE92-D4E4BE2E9F06}" destId="{553CD259-A368-443C-9ADE-07F56041DA51}" srcOrd="0" destOrd="0" presId="urn:microsoft.com/office/officeart/2005/8/layout/lProcess3"/>
    <dgm:cxn modelId="{412F8733-CB55-4599-B596-3905767D1625}" type="presOf" srcId="{E0839138-8B3F-47CD-93A4-E32235964FA8}" destId="{1D74D35A-3DDD-44AC-AF42-3A312DD17774}" srcOrd="0" destOrd="0" presId="urn:microsoft.com/office/officeart/2005/8/layout/lProcess3"/>
    <dgm:cxn modelId="{3E03DC49-7230-4548-8542-48A46C01C10A}" srcId="{EE9A3965-5FF2-4F59-BCAA-3C39C9890A42}" destId="{520BA57E-05A4-4A3D-81C4-731C49FC84CC}" srcOrd="0" destOrd="0" parTransId="{5364591E-861D-422F-979A-0B3D1C999C9C}" sibTransId="{1D9CAADE-3C41-4DC8-8A7A-13DE0E7F98C1}"/>
    <dgm:cxn modelId="{D006704C-FBA9-46A5-BAA0-7870A8FFF459}" srcId="{2767A0B4-C378-45D3-937D-ABDF45BA0D30}" destId="{31BDB88A-3FE3-4DFD-9D4F-91A86714CF9D}" srcOrd="0" destOrd="0" parTransId="{FAEDE98B-D77A-4889-B175-4654CF7F1112}" sibTransId="{3FFF7496-70F4-4CD6-944A-F6143065EAAC}"/>
    <dgm:cxn modelId="{FB7F4E50-EEA6-4BDC-A54C-3395C96FB513}" type="presOf" srcId="{7C2E6030-46A8-4132-9BB9-C91CD8C5F344}" destId="{7D7A091E-8B4B-4312-8D66-A8C41745CA80}" srcOrd="0" destOrd="0" presId="urn:microsoft.com/office/officeart/2005/8/layout/lProcess3"/>
    <dgm:cxn modelId="{4656E052-D3C2-4CF7-B887-AEA39BE44AF7}" type="presOf" srcId="{2767A0B4-C378-45D3-937D-ABDF45BA0D30}" destId="{0EB7CCA3-2B8F-4B3D-930B-436D5C397FE3}" srcOrd="0" destOrd="0" presId="urn:microsoft.com/office/officeart/2005/8/layout/lProcess3"/>
    <dgm:cxn modelId="{2E7D9C82-1AB4-41AD-BA8A-F2CB60BFAE59}" srcId="{E0839138-8B3F-47CD-93A4-E32235964FA8}" destId="{7C2E6030-46A8-4132-9BB9-C91CD8C5F344}" srcOrd="0" destOrd="0" parTransId="{9660F59D-02A3-44A5-9E5C-9B54399FF7E4}" sibTransId="{4259ED35-A8BE-4C8D-A742-CA75EA50C5F1}"/>
    <dgm:cxn modelId="{D033C099-2425-44E7-8119-3417A96068DA}" srcId="{E0839138-8B3F-47CD-93A4-E32235964FA8}" destId="{EE9A3965-5FF2-4F59-BCAA-3C39C9890A42}" srcOrd="3" destOrd="0" parTransId="{9AE82066-DD77-4AEE-B06D-BB6CAEA12D54}" sibTransId="{9F9BED9C-2331-403E-9E56-20F6C04320A8}"/>
    <dgm:cxn modelId="{4220A2A6-8C7E-4046-9EF7-F21A488627D2}" type="presOf" srcId="{520BA57E-05A4-4A3D-81C4-731C49FC84CC}" destId="{B6A8BE35-AFE3-4A36-8690-80245EF1728A}" srcOrd="0" destOrd="0" presId="urn:microsoft.com/office/officeart/2005/8/layout/lProcess3"/>
    <dgm:cxn modelId="{6E9453C5-D247-48C7-B1A9-74E75C5BF94F}" type="presOf" srcId="{DB75247F-B514-4F45-8924-AA0A3E8862C2}" destId="{6A0495C7-3066-4801-AA91-B5C4FEB1DF14}" srcOrd="0" destOrd="0" presId="urn:microsoft.com/office/officeart/2005/8/layout/lProcess3"/>
    <dgm:cxn modelId="{8BA78EC5-05B9-493A-97E3-B83D83BEA9FF}" srcId="{7C2E6030-46A8-4132-9BB9-C91CD8C5F344}" destId="{2F18A18C-2BE6-4B53-AE92-D4E4BE2E9F06}" srcOrd="0" destOrd="0" parTransId="{697B16B5-102A-427D-83E3-F542F8A03BF4}" sibTransId="{1FE01033-59FE-4338-B3BC-F4B8C1F525B8}"/>
    <dgm:cxn modelId="{98C09AC8-FB32-4A05-8480-B1429D9506B1}" type="presOf" srcId="{849DDC0C-3A0C-40BC-8591-E51EE7E57184}" destId="{AF3DAA0F-2DA2-4CF5-A132-221759BBDFFF}" srcOrd="0" destOrd="0" presId="urn:microsoft.com/office/officeart/2005/8/layout/lProcess3"/>
    <dgm:cxn modelId="{0B31D0D0-17AC-4E7A-8EEA-45B8D6CF4DA7}" type="presOf" srcId="{31BDB88A-3FE3-4DFD-9D4F-91A86714CF9D}" destId="{EA4C3856-9716-4793-A9DA-F38DE9E1180D}" srcOrd="0" destOrd="0" presId="urn:microsoft.com/office/officeart/2005/8/layout/lProcess3"/>
    <dgm:cxn modelId="{E7DCBFF2-BBCF-40D8-ABBA-8300B6BEC350}" srcId="{DB75247F-B514-4F45-8924-AA0A3E8862C2}" destId="{849DDC0C-3A0C-40BC-8591-E51EE7E57184}" srcOrd="0" destOrd="0" parTransId="{7B1D4344-BF89-436C-850A-6478E5CDF761}" sibTransId="{8E41990D-07EA-40BA-9419-488C5EC7CF40}"/>
    <dgm:cxn modelId="{E2B9A9F6-4FEF-4F9D-A33C-AE5A5C4F38D3}" srcId="{E0839138-8B3F-47CD-93A4-E32235964FA8}" destId="{DB75247F-B514-4F45-8924-AA0A3E8862C2}" srcOrd="2" destOrd="0" parTransId="{D0913C64-F053-4C54-A55E-38C18FEE0FF9}" sibTransId="{50011234-6229-419D-8642-042271231E3C}"/>
    <dgm:cxn modelId="{6B6051F9-A17C-4BF1-A584-71E895843045}" srcId="{E0839138-8B3F-47CD-93A4-E32235964FA8}" destId="{2767A0B4-C378-45D3-937D-ABDF45BA0D30}" srcOrd="1" destOrd="0" parTransId="{4B3FD769-4E9C-4CCC-97DC-140D638C4BD4}" sibTransId="{F7B11201-CF04-4492-8B56-8D08B09970C1}"/>
    <dgm:cxn modelId="{D044CDE0-793D-4FF6-95D2-D8BBC69A337A}" type="presParOf" srcId="{1D74D35A-3DDD-44AC-AF42-3A312DD17774}" destId="{D025E4D4-4EFE-4F0F-9C7D-F8FD5A89563E}" srcOrd="0" destOrd="0" presId="urn:microsoft.com/office/officeart/2005/8/layout/lProcess3"/>
    <dgm:cxn modelId="{EF5F978A-0E0D-42D7-803E-905B92959C12}" type="presParOf" srcId="{D025E4D4-4EFE-4F0F-9C7D-F8FD5A89563E}" destId="{7D7A091E-8B4B-4312-8D66-A8C41745CA80}" srcOrd="0" destOrd="0" presId="urn:microsoft.com/office/officeart/2005/8/layout/lProcess3"/>
    <dgm:cxn modelId="{F5359C4D-6A8F-4221-8788-3A027F4AE586}" type="presParOf" srcId="{D025E4D4-4EFE-4F0F-9C7D-F8FD5A89563E}" destId="{4EA904C9-2CD7-43F2-A278-EAD2FF8B1592}" srcOrd="1" destOrd="0" presId="urn:microsoft.com/office/officeart/2005/8/layout/lProcess3"/>
    <dgm:cxn modelId="{01A00B5A-0DFC-4D36-8337-631A7E20C95F}" type="presParOf" srcId="{D025E4D4-4EFE-4F0F-9C7D-F8FD5A89563E}" destId="{553CD259-A368-443C-9ADE-07F56041DA51}" srcOrd="2" destOrd="0" presId="urn:microsoft.com/office/officeart/2005/8/layout/lProcess3"/>
    <dgm:cxn modelId="{71DBC33F-7051-4C69-BEB2-A7E807C643AC}" type="presParOf" srcId="{1D74D35A-3DDD-44AC-AF42-3A312DD17774}" destId="{8D2A518D-EC0F-475B-8DDD-5E04F0B2E341}" srcOrd="1" destOrd="0" presId="urn:microsoft.com/office/officeart/2005/8/layout/lProcess3"/>
    <dgm:cxn modelId="{8F7F50FF-5A7F-4831-A5F3-36C9F31117C0}" type="presParOf" srcId="{1D74D35A-3DDD-44AC-AF42-3A312DD17774}" destId="{DE863459-85E3-40B0-9B59-BA5135800A51}" srcOrd="2" destOrd="0" presId="urn:microsoft.com/office/officeart/2005/8/layout/lProcess3"/>
    <dgm:cxn modelId="{0FAE3027-9E33-4205-912D-C9DCAB6EB713}" type="presParOf" srcId="{DE863459-85E3-40B0-9B59-BA5135800A51}" destId="{0EB7CCA3-2B8F-4B3D-930B-436D5C397FE3}" srcOrd="0" destOrd="0" presId="urn:microsoft.com/office/officeart/2005/8/layout/lProcess3"/>
    <dgm:cxn modelId="{0932655C-451B-46D1-B2C9-E903090A7B6A}" type="presParOf" srcId="{DE863459-85E3-40B0-9B59-BA5135800A51}" destId="{AA820F32-0932-45D8-8E44-8CEBF5D63944}" srcOrd="1" destOrd="0" presId="urn:microsoft.com/office/officeart/2005/8/layout/lProcess3"/>
    <dgm:cxn modelId="{A7904341-7A2D-425E-9326-A4320F47E73D}" type="presParOf" srcId="{DE863459-85E3-40B0-9B59-BA5135800A51}" destId="{EA4C3856-9716-4793-A9DA-F38DE9E1180D}" srcOrd="2" destOrd="0" presId="urn:microsoft.com/office/officeart/2005/8/layout/lProcess3"/>
    <dgm:cxn modelId="{0101453E-1BBC-42B5-9A8F-4B669CFAA589}" type="presParOf" srcId="{1D74D35A-3DDD-44AC-AF42-3A312DD17774}" destId="{A3F25F96-869B-4E49-A753-139FE619F65E}" srcOrd="3" destOrd="0" presId="urn:microsoft.com/office/officeart/2005/8/layout/lProcess3"/>
    <dgm:cxn modelId="{AFF0E960-718D-4D78-BA12-D756B802AD53}" type="presParOf" srcId="{1D74D35A-3DDD-44AC-AF42-3A312DD17774}" destId="{6EB235FE-4A93-4FCB-BFA4-596A692AA6DD}" srcOrd="4" destOrd="0" presId="urn:microsoft.com/office/officeart/2005/8/layout/lProcess3"/>
    <dgm:cxn modelId="{AB25EA2E-37E3-4887-A57D-03893A03B8ED}" type="presParOf" srcId="{6EB235FE-4A93-4FCB-BFA4-596A692AA6DD}" destId="{6A0495C7-3066-4801-AA91-B5C4FEB1DF14}" srcOrd="0" destOrd="0" presId="urn:microsoft.com/office/officeart/2005/8/layout/lProcess3"/>
    <dgm:cxn modelId="{115533D1-938C-47FB-BCB8-ECBC66CBEA4D}" type="presParOf" srcId="{6EB235FE-4A93-4FCB-BFA4-596A692AA6DD}" destId="{B63DD24E-79F1-4925-8F4E-D3360DA0645E}" srcOrd="1" destOrd="0" presId="urn:microsoft.com/office/officeart/2005/8/layout/lProcess3"/>
    <dgm:cxn modelId="{EAE357D6-AADD-4236-A5B8-988B590C68B6}" type="presParOf" srcId="{6EB235FE-4A93-4FCB-BFA4-596A692AA6DD}" destId="{AF3DAA0F-2DA2-4CF5-A132-221759BBDFFF}" srcOrd="2" destOrd="0" presId="urn:microsoft.com/office/officeart/2005/8/layout/lProcess3"/>
    <dgm:cxn modelId="{A4B03EC4-36B5-4999-8BBB-1ECD007BCCC3}" type="presParOf" srcId="{1D74D35A-3DDD-44AC-AF42-3A312DD17774}" destId="{7FDF612A-516B-4E10-A704-5C2873BCBE34}" srcOrd="5" destOrd="0" presId="urn:microsoft.com/office/officeart/2005/8/layout/lProcess3"/>
    <dgm:cxn modelId="{F70D9D18-5B1A-486F-B60D-B421DDA855C1}" type="presParOf" srcId="{1D74D35A-3DDD-44AC-AF42-3A312DD17774}" destId="{B13FF93E-5036-4C07-82B2-5592583A9238}" srcOrd="6" destOrd="0" presId="urn:microsoft.com/office/officeart/2005/8/layout/lProcess3"/>
    <dgm:cxn modelId="{B07640AD-5017-439F-97A6-3CA0891B1CE2}" type="presParOf" srcId="{B13FF93E-5036-4C07-82B2-5592583A9238}" destId="{F9712814-4063-4307-ACBF-456325D8F3CA}" srcOrd="0" destOrd="0" presId="urn:microsoft.com/office/officeart/2005/8/layout/lProcess3"/>
    <dgm:cxn modelId="{7F2A25A0-25AE-42C6-8EDC-2D2B0E41EF34}" type="presParOf" srcId="{B13FF93E-5036-4C07-82B2-5592583A9238}" destId="{212F9FDB-EA8B-4E73-BA10-7444BBB38228}" srcOrd="1" destOrd="0" presId="urn:microsoft.com/office/officeart/2005/8/layout/lProcess3"/>
    <dgm:cxn modelId="{63A02D58-B469-4DC3-B78B-563B50366BFA}" type="presParOf" srcId="{B13FF93E-5036-4C07-82B2-5592583A9238}" destId="{B6A8BE35-AFE3-4A36-8690-80245EF1728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091E-8B4B-4312-8D66-A8C41745CA80}">
      <dsp:nvSpPr>
        <dsp:cNvPr id="0" name=""/>
        <dsp:cNvSpPr/>
      </dsp:nvSpPr>
      <dsp:spPr>
        <a:xfrm>
          <a:off x="4788" y="856232"/>
          <a:ext cx="3629062" cy="10879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/>
            <a:t>Flexibility</a:t>
          </a:r>
          <a:endParaRPr lang="en-US" sz="3200" kern="1200" dirty="0"/>
        </a:p>
      </dsp:txBody>
      <dsp:txXfrm>
        <a:off x="548745" y="856232"/>
        <a:ext cx="2541149" cy="1087913"/>
      </dsp:txXfrm>
    </dsp:sp>
    <dsp:sp modelId="{553CD259-A368-443C-9ADE-07F56041DA51}">
      <dsp:nvSpPr>
        <dsp:cNvPr id="0" name=""/>
        <dsp:cNvSpPr/>
      </dsp:nvSpPr>
      <dsp:spPr>
        <a:xfrm>
          <a:off x="3280279" y="948705"/>
          <a:ext cx="8060279" cy="9029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/>
            <a:t>S</a:t>
          </a:r>
          <a:r>
            <a:rPr lang="en-US" sz="2900" kern="1200" dirty="0"/>
            <a:t>ends price signals to value dispatchable capacity</a:t>
          </a:r>
        </a:p>
      </dsp:txBody>
      <dsp:txXfrm>
        <a:off x="3731763" y="948705"/>
        <a:ext cx="7157311" cy="902968"/>
      </dsp:txXfrm>
    </dsp:sp>
    <dsp:sp modelId="{3A6EDEBC-A7FA-42FB-80FA-39DC2011985E}">
      <dsp:nvSpPr>
        <dsp:cNvPr id="0" name=""/>
        <dsp:cNvSpPr/>
      </dsp:nvSpPr>
      <dsp:spPr>
        <a:xfrm>
          <a:off x="4788" y="2096454"/>
          <a:ext cx="3670974" cy="10879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/>
            <a:t>Resiliency</a:t>
          </a:r>
          <a:endParaRPr lang="en-US" sz="3200" kern="1200" dirty="0"/>
        </a:p>
      </dsp:txBody>
      <dsp:txXfrm>
        <a:off x="548745" y="2096454"/>
        <a:ext cx="2583061" cy="1087913"/>
      </dsp:txXfrm>
    </dsp:sp>
    <dsp:sp modelId="{5AC6B188-B8B7-4193-B7C3-C3BE146C4358}">
      <dsp:nvSpPr>
        <dsp:cNvPr id="0" name=""/>
        <dsp:cNvSpPr/>
      </dsp:nvSpPr>
      <dsp:spPr>
        <a:xfrm>
          <a:off x="3322190" y="2188926"/>
          <a:ext cx="8018359" cy="9029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Works to ensure system secure during ramping events</a:t>
          </a:r>
        </a:p>
      </dsp:txBody>
      <dsp:txXfrm>
        <a:off x="3773674" y="2188926"/>
        <a:ext cx="7115391" cy="902968"/>
      </dsp:txXfrm>
    </dsp:sp>
    <dsp:sp modelId="{CA5F0956-BB39-40CC-84DF-DF5F7BD7E9DC}">
      <dsp:nvSpPr>
        <dsp:cNvPr id="0" name=""/>
        <dsp:cNvSpPr/>
      </dsp:nvSpPr>
      <dsp:spPr>
        <a:xfrm>
          <a:off x="4788" y="3336675"/>
          <a:ext cx="3704835" cy="10879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/>
            <a:t>Dependability</a:t>
          </a:r>
          <a:endParaRPr lang="en-US" sz="3200" kern="1200" dirty="0"/>
        </a:p>
      </dsp:txBody>
      <dsp:txXfrm>
        <a:off x="548745" y="3336675"/>
        <a:ext cx="2616922" cy="1087913"/>
      </dsp:txXfrm>
    </dsp:sp>
    <dsp:sp modelId="{92AC5F70-54D0-4627-B528-4DB22706A815}">
      <dsp:nvSpPr>
        <dsp:cNvPr id="0" name=""/>
        <dsp:cNvSpPr/>
      </dsp:nvSpPr>
      <dsp:spPr>
        <a:xfrm>
          <a:off x="3356052" y="3429148"/>
          <a:ext cx="8018359" cy="9029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Values resources that can achieve ramping and dispatch levels for required durations</a:t>
          </a:r>
        </a:p>
      </dsp:txBody>
      <dsp:txXfrm>
        <a:off x="3807536" y="3429148"/>
        <a:ext cx="7115391" cy="90296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091E-8B4B-4312-8D66-A8C41745CA80}">
      <dsp:nvSpPr>
        <dsp:cNvPr id="0" name=""/>
        <dsp:cNvSpPr/>
      </dsp:nvSpPr>
      <dsp:spPr>
        <a:xfrm>
          <a:off x="4346" y="850765"/>
          <a:ext cx="364018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Availability</a:t>
          </a:r>
        </a:p>
      </dsp:txBody>
      <dsp:txXfrm>
        <a:off x="549970" y="850765"/>
        <a:ext cx="2548936" cy="1091247"/>
      </dsp:txXfrm>
    </dsp:sp>
    <dsp:sp modelId="{553CD259-A368-443C-9ADE-07F56041DA51}">
      <dsp:nvSpPr>
        <dsp:cNvPr id="0" name=""/>
        <dsp:cNvSpPr/>
      </dsp:nvSpPr>
      <dsp:spPr>
        <a:xfrm>
          <a:off x="3289874" y="943521"/>
          <a:ext cx="8084979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S</a:t>
          </a:r>
          <a:r>
            <a:rPr lang="en-US" sz="2800" kern="1200" dirty="0"/>
            <a:t>ends signals to promote dispatchable capacity and rewards availability</a:t>
          </a:r>
        </a:p>
      </dsp:txBody>
      <dsp:txXfrm>
        <a:off x="3742742" y="943521"/>
        <a:ext cx="7179244" cy="905735"/>
      </dsp:txXfrm>
    </dsp:sp>
    <dsp:sp modelId="{86DF797A-B11F-4CA9-9ED2-733BC2C419BA}">
      <dsp:nvSpPr>
        <dsp:cNvPr id="0" name=""/>
        <dsp:cNvSpPr/>
      </dsp:nvSpPr>
      <dsp:spPr>
        <a:xfrm>
          <a:off x="4346" y="2094787"/>
          <a:ext cx="368222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Dependability</a:t>
          </a:r>
        </a:p>
      </dsp:txBody>
      <dsp:txXfrm>
        <a:off x="549970" y="2094787"/>
        <a:ext cx="2590976" cy="1091247"/>
      </dsp:txXfrm>
    </dsp:sp>
    <dsp:sp modelId="{4D2CDDF1-DBF4-4282-BA9F-8A586CE1732E}">
      <dsp:nvSpPr>
        <dsp:cNvPr id="0" name=""/>
        <dsp:cNvSpPr/>
      </dsp:nvSpPr>
      <dsp:spPr>
        <a:xfrm>
          <a:off x="3331914" y="2187543"/>
          <a:ext cx="8042930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Provides incentives to improve resource performance</a:t>
          </a:r>
        </a:p>
      </dsp:txBody>
      <dsp:txXfrm>
        <a:off x="3784782" y="2187543"/>
        <a:ext cx="7137195" cy="905735"/>
      </dsp:txXfrm>
    </dsp:sp>
    <dsp:sp modelId="{904C8332-40B8-473F-9E45-EF7F28AF1B74}">
      <dsp:nvSpPr>
        <dsp:cNvPr id="0" name=""/>
        <dsp:cNvSpPr/>
      </dsp:nvSpPr>
      <dsp:spPr>
        <a:xfrm>
          <a:off x="4346" y="3338809"/>
          <a:ext cx="368222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Affordability</a:t>
          </a:r>
        </a:p>
      </dsp:txBody>
      <dsp:txXfrm>
        <a:off x="549970" y="3338809"/>
        <a:ext cx="2590976" cy="1091247"/>
      </dsp:txXfrm>
    </dsp:sp>
    <dsp:sp modelId="{AEB8A957-0D39-47E4-8C0A-52B2748E75C5}">
      <dsp:nvSpPr>
        <dsp:cNvPr id="0" name=""/>
        <dsp:cNvSpPr/>
      </dsp:nvSpPr>
      <dsp:spPr>
        <a:xfrm>
          <a:off x="3331914" y="3431565"/>
          <a:ext cx="8042930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Balances performance payments with energy payments to achieve reliability</a:t>
          </a:r>
        </a:p>
      </dsp:txBody>
      <dsp:txXfrm>
        <a:off x="3784782" y="3431565"/>
        <a:ext cx="7137195" cy="9057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091E-8B4B-4312-8D66-A8C41745CA80}">
      <dsp:nvSpPr>
        <dsp:cNvPr id="0" name=""/>
        <dsp:cNvSpPr/>
      </dsp:nvSpPr>
      <dsp:spPr>
        <a:xfrm>
          <a:off x="5127" y="863522"/>
          <a:ext cx="3614235" cy="1083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Availability</a:t>
          </a:r>
        </a:p>
      </dsp:txBody>
      <dsp:txXfrm>
        <a:off x="546861" y="863522"/>
        <a:ext cx="2530767" cy="1083468"/>
      </dsp:txXfrm>
    </dsp:sp>
    <dsp:sp modelId="{553CD259-A368-443C-9ADE-07F56041DA51}">
      <dsp:nvSpPr>
        <dsp:cNvPr id="0" name=""/>
        <dsp:cNvSpPr/>
      </dsp:nvSpPr>
      <dsp:spPr>
        <a:xfrm>
          <a:off x="3267234" y="955617"/>
          <a:ext cx="8027347" cy="89927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Intention of scarcity prices to promote availability of resources</a:t>
          </a:r>
        </a:p>
      </dsp:txBody>
      <dsp:txXfrm>
        <a:off x="3716874" y="955617"/>
        <a:ext cx="7128068" cy="899279"/>
      </dsp:txXfrm>
    </dsp:sp>
    <dsp:sp modelId="{134AD6EB-811F-4C6C-ABFF-08D53C8F543F}">
      <dsp:nvSpPr>
        <dsp:cNvPr id="0" name=""/>
        <dsp:cNvSpPr/>
      </dsp:nvSpPr>
      <dsp:spPr>
        <a:xfrm>
          <a:off x="5127" y="2098676"/>
          <a:ext cx="3735475" cy="1083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Competition</a:t>
          </a:r>
        </a:p>
      </dsp:txBody>
      <dsp:txXfrm>
        <a:off x="546861" y="2098676"/>
        <a:ext cx="2652007" cy="1083468"/>
      </dsp:txXfrm>
    </dsp:sp>
    <dsp:sp modelId="{37742E5C-810E-4EFE-92DC-0D19B5DC69F0}">
      <dsp:nvSpPr>
        <dsp:cNvPr id="0" name=""/>
        <dsp:cNvSpPr/>
      </dsp:nvSpPr>
      <dsp:spPr>
        <a:xfrm>
          <a:off x="3388474" y="2190771"/>
          <a:ext cx="7985598" cy="89927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Scarcity pricing promotes competition to capture price rents</a:t>
          </a:r>
        </a:p>
      </dsp:txBody>
      <dsp:txXfrm>
        <a:off x="3838114" y="2190771"/>
        <a:ext cx="7086319" cy="899279"/>
      </dsp:txXfrm>
    </dsp:sp>
    <dsp:sp modelId="{904C8332-40B8-473F-9E45-EF7F28AF1B74}">
      <dsp:nvSpPr>
        <dsp:cNvPr id="0" name=""/>
        <dsp:cNvSpPr/>
      </dsp:nvSpPr>
      <dsp:spPr>
        <a:xfrm>
          <a:off x="5127" y="3333831"/>
          <a:ext cx="3725832" cy="1083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Flexibility</a:t>
          </a:r>
        </a:p>
      </dsp:txBody>
      <dsp:txXfrm>
        <a:off x="546861" y="3333831"/>
        <a:ext cx="2642364" cy="1083468"/>
      </dsp:txXfrm>
    </dsp:sp>
    <dsp:sp modelId="{AEB8A957-0D39-47E4-8C0A-52B2748E75C5}">
      <dsp:nvSpPr>
        <dsp:cNvPr id="0" name=""/>
        <dsp:cNvSpPr/>
      </dsp:nvSpPr>
      <dsp:spPr>
        <a:xfrm>
          <a:off x="3378832" y="3425925"/>
          <a:ext cx="7985598" cy="89927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Values reserves that are quicker</a:t>
          </a:r>
        </a:p>
      </dsp:txBody>
      <dsp:txXfrm>
        <a:off x="3828472" y="3425925"/>
        <a:ext cx="7086319" cy="89927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091E-8B4B-4312-8D66-A8C41745CA80}">
      <dsp:nvSpPr>
        <dsp:cNvPr id="0" name=""/>
        <dsp:cNvSpPr/>
      </dsp:nvSpPr>
      <dsp:spPr>
        <a:xfrm>
          <a:off x="4346" y="850765"/>
          <a:ext cx="364018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Resiliency</a:t>
          </a:r>
        </a:p>
      </dsp:txBody>
      <dsp:txXfrm>
        <a:off x="549970" y="850765"/>
        <a:ext cx="2548936" cy="1091247"/>
      </dsp:txXfrm>
    </dsp:sp>
    <dsp:sp modelId="{553CD259-A368-443C-9ADE-07F56041DA51}">
      <dsp:nvSpPr>
        <dsp:cNvPr id="0" name=""/>
        <dsp:cNvSpPr/>
      </dsp:nvSpPr>
      <dsp:spPr>
        <a:xfrm>
          <a:off x="3289874" y="943521"/>
          <a:ext cx="8084979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Ensures that there are sufficient resources to manage system events </a:t>
          </a:r>
        </a:p>
      </dsp:txBody>
      <dsp:txXfrm>
        <a:off x="3742742" y="943521"/>
        <a:ext cx="7179244" cy="905735"/>
      </dsp:txXfrm>
    </dsp:sp>
    <dsp:sp modelId="{F95CF908-234E-4EBE-A60C-90F9F1573853}">
      <dsp:nvSpPr>
        <dsp:cNvPr id="0" name=""/>
        <dsp:cNvSpPr/>
      </dsp:nvSpPr>
      <dsp:spPr>
        <a:xfrm>
          <a:off x="4346" y="2094787"/>
          <a:ext cx="368222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Flexibility</a:t>
          </a:r>
        </a:p>
      </dsp:txBody>
      <dsp:txXfrm>
        <a:off x="549970" y="2094787"/>
        <a:ext cx="2590976" cy="1091247"/>
      </dsp:txXfrm>
    </dsp:sp>
    <dsp:sp modelId="{DC2DD5A0-10FF-42C8-BCAA-8B26B8EBA15D}">
      <dsp:nvSpPr>
        <dsp:cNvPr id="0" name=""/>
        <dsp:cNvSpPr/>
      </dsp:nvSpPr>
      <dsp:spPr>
        <a:xfrm>
          <a:off x="3331914" y="2187543"/>
          <a:ext cx="8042930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Ensures that there are sufficient ramp available to address system needs</a:t>
          </a:r>
        </a:p>
      </dsp:txBody>
      <dsp:txXfrm>
        <a:off x="3784782" y="2187543"/>
        <a:ext cx="7137195" cy="905735"/>
      </dsp:txXfrm>
    </dsp:sp>
    <dsp:sp modelId="{35424EBE-54CC-43B4-9F3C-469368B11EB5}">
      <dsp:nvSpPr>
        <dsp:cNvPr id="0" name=""/>
        <dsp:cNvSpPr/>
      </dsp:nvSpPr>
      <dsp:spPr>
        <a:xfrm>
          <a:off x="4346" y="3338809"/>
          <a:ext cx="368222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Quality</a:t>
          </a:r>
        </a:p>
      </dsp:txBody>
      <dsp:txXfrm>
        <a:off x="549970" y="3338809"/>
        <a:ext cx="2590976" cy="1091247"/>
      </dsp:txXfrm>
    </dsp:sp>
    <dsp:sp modelId="{EC551E2A-9258-4BA2-9374-FD5EEDD67F80}">
      <dsp:nvSpPr>
        <dsp:cNvPr id="0" name=""/>
        <dsp:cNvSpPr/>
      </dsp:nvSpPr>
      <dsp:spPr>
        <a:xfrm>
          <a:off x="3331914" y="3431565"/>
          <a:ext cx="8042930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Values duration </a:t>
          </a:r>
        </a:p>
      </dsp:txBody>
      <dsp:txXfrm>
        <a:off x="3784782" y="3431565"/>
        <a:ext cx="7137195" cy="9057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6FE93-F75D-45D9-9325-B4CAAB8689CC}">
      <dsp:nvSpPr>
        <dsp:cNvPr id="0" name=""/>
        <dsp:cNvSpPr/>
      </dsp:nvSpPr>
      <dsp:spPr>
        <a:xfrm>
          <a:off x="4346" y="1472776"/>
          <a:ext cx="364018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Dependability</a:t>
          </a:r>
        </a:p>
      </dsp:txBody>
      <dsp:txXfrm>
        <a:off x="549970" y="1472776"/>
        <a:ext cx="2548936" cy="1091247"/>
      </dsp:txXfrm>
    </dsp:sp>
    <dsp:sp modelId="{33E41E7D-ED47-4AC7-BE42-EEF4EB404AA0}">
      <dsp:nvSpPr>
        <dsp:cNvPr id="0" name=""/>
        <dsp:cNvSpPr/>
      </dsp:nvSpPr>
      <dsp:spPr>
        <a:xfrm>
          <a:off x="3289874" y="1565532"/>
          <a:ext cx="8084979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Provides incentives for dependable output levels for new resources</a:t>
          </a:r>
          <a:endParaRPr lang="en-US" sz="2800" kern="1200" dirty="0"/>
        </a:p>
      </dsp:txBody>
      <dsp:txXfrm>
        <a:off x="3742742" y="1565532"/>
        <a:ext cx="7179244" cy="905735"/>
      </dsp:txXfrm>
    </dsp:sp>
    <dsp:sp modelId="{37F4C5D9-15DA-4245-9308-B9FF3CA312D3}">
      <dsp:nvSpPr>
        <dsp:cNvPr id="0" name=""/>
        <dsp:cNvSpPr/>
      </dsp:nvSpPr>
      <dsp:spPr>
        <a:xfrm>
          <a:off x="4346" y="2716798"/>
          <a:ext cx="3640183" cy="1091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Availability</a:t>
          </a:r>
        </a:p>
      </dsp:txBody>
      <dsp:txXfrm>
        <a:off x="549970" y="2716798"/>
        <a:ext cx="2548936" cy="1091247"/>
      </dsp:txXfrm>
    </dsp:sp>
    <dsp:sp modelId="{459E9302-879B-4D6E-8474-7223306FF19E}">
      <dsp:nvSpPr>
        <dsp:cNvPr id="0" name=""/>
        <dsp:cNvSpPr/>
      </dsp:nvSpPr>
      <dsp:spPr>
        <a:xfrm>
          <a:off x="3289874" y="2809554"/>
          <a:ext cx="8084979" cy="9057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solidFill>
                <a:schemeClr val="tx1"/>
              </a:solidFill>
            </a:rPr>
            <a:t>Provides value for resources that can perform beyond expected output levels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3742742" y="2809554"/>
        <a:ext cx="7179244" cy="9057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ABBE5-5B29-4125-81B7-A36D80F70528}">
      <dsp:nvSpPr>
        <dsp:cNvPr id="0" name=""/>
        <dsp:cNvSpPr/>
      </dsp:nvSpPr>
      <dsp:spPr>
        <a:xfrm>
          <a:off x="3049189" y="0"/>
          <a:ext cx="5280822" cy="52808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0" kern="1200"/>
            <a:t>Are there any other insights that stakeholders would like to share?</a:t>
          </a:r>
          <a:endParaRPr lang="en-US" sz="4700" kern="1200"/>
        </a:p>
      </dsp:txBody>
      <dsp:txXfrm>
        <a:off x="3822547" y="773358"/>
        <a:ext cx="3734106" cy="373410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F92D9-AB99-4CF6-A550-03AF281AF162}">
      <dsp:nvSpPr>
        <dsp:cNvPr id="0" name=""/>
        <dsp:cNvSpPr/>
      </dsp:nvSpPr>
      <dsp:spPr>
        <a:xfrm>
          <a:off x="853439" y="0"/>
          <a:ext cx="9672320" cy="528082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8C775-68A2-4F7E-96ED-ABFF58B881FB}">
      <dsp:nvSpPr>
        <dsp:cNvPr id="0" name=""/>
        <dsp:cNvSpPr/>
      </dsp:nvSpPr>
      <dsp:spPr>
        <a:xfrm>
          <a:off x="5000" y="1584246"/>
          <a:ext cx="2186384" cy="2112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/>
            <a:t>Discuss progress with Board</a:t>
          </a:r>
          <a:endParaRPr lang="en-US" sz="2100" kern="1200"/>
        </a:p>
      </dsp:txBody>
      <dsp:txXfrm>
        <a:off x="108115" y="1687361"/>
        <a:ext cx="1980154" cy="1906098"/>
      </dsp:txXfrm>
    </dsp:sp>
    <dsp:sp modelId="{B2F578E4-AE16-4F2A-841A-BC22A244AA42}">
      <dsp:nvSpPr>
        <dsp:cNvPr id="0" name=""/>
        <dsp:cNvSpPr/>
      </dsp:nvSpPr>
      <dsp:spPr>
        <a:xfrm>
          <a:off x="2300704" y="1584246"/>
          <a:ext cx="2186384" cy="2112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/>
            <a:t>Discuss framework with PUC staff and commissioners</a:t>
          </a:r>
          <a:endParaRPr lang="en-US" sz="2100" kern="1200"/>
        </a:p>
      </dsp:txBody>
      <dsp:txXfrm>
        <a:off x="2403819" y="1687361"/>
        <a:ext cx="1980154" cy="1906098"/>
      </dsp:txXfrm>
    </dsp:sp>
    <dsp:sp modelId="{51A5250C-8890-4869-AB57-3BF9C10A80CD}">
      <dsp:nvSpPr>
        <dsp:cNvPr id="0" name=""/>
        <dsp:cNvSpPr/>
      </dsp:nvSpPr>
      <dsp:spPr>
        <a:xfrm>
          <a:off x="4596407" y="1584246"/>
          <a:ext cx="2186384" cy="2112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/>
            <a:t>Follow-up with stakeholders as needed</a:t>
          </a:r>
          <a:endParaRPr lang="en-US" sz="2100" kern="1200"/>
        </a:p>
      </dsp:txBody>
      <dsp:txXfrm>
        <a:off x="4699522" y="1687361"/>
        <a:ext cx="1980154" cy="1906098"/>
      </dsp:txXfrm>
    </dsp:sp>
    <dsp:sp modelId="{6D530362-2E23-4D40-A87B-E21F4A2F43F2}">
      <dsp:nvSpPr>
        <dsp:cNvPr id="0" name=""/>
        <dsp:cNvSpPr/>
      </dsp:nvSpPr>
      <dsp:spPr>
        <a:xfrm>
          <a:off x="6892111" y="1584246"/>
          <a:ext cx="2186384" cy="2112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/>
            <a:t>Continue consideration of measurement approaches</a:t>
          </a:r>
          <a:endParaRPr lang="en-US" sz="2100" kern="1200"/>
        </a:p>
      </dsp:txBody>
      <dsp:txXfrm>
        <a:off x="6995226" y="1687361"/>
        <a:ext cx="1980154" cy="1906098"/>
      </dsp:txXfrm>
    </dsp:sp>
    <dsp:sp modelId="{7935C6E0-F44D-4C6F-BB2F-96FAA02D6B18}">
      <dsp:nvSpPr>
        <dsp:cNvPr id="0" name=""/>
        <dsp:cNvSpPr/>
      </dsp:nvSpPr>
      <dsp:spPr>
        <a:xfrm>
          <a:off x="9187815" y="1584246"/>
          <a:ext cx="2186384" cy="2112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Use framework</a:t>
          </a:r>
          <a:endParaRPr lang="en-US" sz="2100" kern="1200" dirty="0"/>
        </a:p>
      </dsp:txBody>
      <dsp:txXfrm>
        <a:off x="9290930" y="1687361"/>
        <a:ext cx="1980154" cy="1906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A65C5-0F32-4728-B727-B611F57F8F4A}">
      <dsp:nvSpPr>
        <dsp:cNvPr id="0" name=""/>
        <dsp:cNvSpPr/>
      </dsp:nvSpPr>
      <dsp:spPr>
        <a:xfrm>
          <a:off x="0" y="318411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/>
            <a:t>Discuss purpose of ERCOT’s proposed market design framework</a:t>
          </a:r>
          <a:endParaRPr lang="en-US" sz="3000" kern="1200"/>
        </a:p>
      </dsp:txBody>
      <dsp:txXfrm>
        <a:off x="34269" y="352680"/>
        <a:ext cx="11310662" cy="633462"/>
      </dsp:txXfrm>
    </dsp:sp>
    <dsp:sp modelId="{F1618D2B-47A0-4096-B9AC-FBE5F1D75AF8}">
      <dsp:nvSpPr>
        <dsp:cNvPr id="0" name=""/>
        <dsp:cNvSpPr/>
      </dsp:nvSpPr>
      <dsp:spPr>
        <a:xfrm>
          <a:off x="0" y="1106811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/>
            <a:t>Update framework based on feedback</a:t>
          </a:r>
          <a:endParaRPr lang="en-US" sz="3000" kern="1200"/>
        </a:p>
      </dsp:txBody>
      <dsp:txXfrm>
        <a:off x="34269" y="1141080"/>
        <a:ext cx="11310662" cy="633462"/>
      </dsp:txXfrm>
    </dsp:sp>
    <dsp:sp modelId="{92787AAC-2984-4347-A4AC-1D22AD47A170}">
      <dsp:nvSpPr>
        <dsp:cNvPr id="0" name=""/>
        <dsp:cNvSpPr/>
      </dsp:nvSpPr>
      <dsp:spPr>
        <a:xfrm>
          <a:off x="0" y="1895211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Discuss measurement</a:t>
          </a:r>
        </a:p>
      </dsp:txBody>
      <dsp:txXfrm>
        <a:off x="34269" y="1929480"/>
        <a:ext cx="11310662" cy="633462"/>
      </dsp:txXfrm>
    </dsp:sp>
    <dsp:sp modelId="{220CB11C-6A6C-4B4A-A057-05C2C1466C4B}">
      <dsp:nvSpPr>
        <dsp:cNvPr id="0" name=""/>
        <dsp:cNvSpPr/>
      </dsp:nvSpPr>
      <dsp:spPr>
        <a:xfrm>
          <a:off x="0" y="2683611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/>
            <a:t>Highlight examples of framework use</a:t>
          </a:r>
          <a:endParaRPr lang="en-US" sz="3000" kern="1200" dirty="0"/>
        </a:p>
      </dsp:txBody>
      <dsp:txXfrm>
        <a:off x="34269" y="2717880"/>
        <a:ext cx="11310662" cy="633462"/>
      </dsp:txXfrm>
    </dsp:sp>
    <dsp:sp modelId="{ADA0EDED-6847-466C-97FB-85660BA50442}">
      <dsp:nvSpPr>
        <dsp:cNvPr id="0" name=""/>
        <dsp:cNvSpPr/>
      </dsp:nvSpPr>
      <dsp:spPr>
        <a:xfrm>
          <a:off x="0" y="3472011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/>
            <a:t>Address outstanding questions and gather feedback</a:t>
          </a:r>
          <a:endParaRPr lang="en-US" sz="3000" kern="1200" dirty="0"/>
        </a:p>
      </dsp:txBody>
      <dsp:txXfrm>
        <a:off x="34269" y="3506280"/>
        <a:ext cx="11310662" cy="633462"/>
      </dsp:txXfrm>
    </dsp:sp>
    <dsp:sp modelId="{D91593EA-C389-4DA3-A83E-79B797F1D34B}">
      <dsp:nvSpPr>
        <dsp:cNvPr id="0" name=""/>
        <dsp:cNvSpPr/>
      </dsp:nvSpPr>
      <dsp:spPr>
        <a:xfrm>
          <a:off x="0" y="4278698"/>
          <a:ext cx="113792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/>
            <a:t>Outline next steps</a:t>
          </a:r>
          <a:endParaRPr lang="en-US" sz="3000" kern="1200"/>
        </a:p>
      </dsp:txBody>
      <dsp:txXfrm>
        <a:off x="34269" y="4312967"/>
        <a:ext cx="11310662" cy="633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84F42-EC60-4CD5-B7FA-A8B9F7F8F629}">
      <dsp:nvSpPr>
        <dsp:cNvPr id="0" name=""/>
        <dsp:cNvSpPr/>
      </dsp:nvSpPr>
      <dsp:spPr>
        <a:xfrm>
          <a:off x="0" y="545419"/>
          <a:ext cx="11379200" cy="1825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95732" rIns="88315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Provide decision-makers, including the ERCOT Board, regulators, and legislators, a framework for understanding, assessing, and prioritizing market design initiatives, by better appreciating how different initiatives contribute to the overall market design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In other words, to better understand how each market design tool fits within the     market design toolshed to make better use of tools to meet goals</a:t>
          </a:r>
        </a:p>
      </dsp:txBody>
      <dsp:txXfrm>
        <a:off x="0" y="545419"/>
        <a:ext cx="11379200" cy="1825425"/>
      </dsp:txXfrm>
    </dsp:sp>
    <dsp:sp modelId="{0AAA5602-FC93-4AC3-97F7-345FABD9B958}">
      <dsp:nvSpPr>
        <dsp:cNvPr id="0" name=""/>
        <dsp:cNvSpPr/>
      </dsp:nvSpPr>
      <dsp:spPr>
        <a:xfrm>
          <a:off x="568960" y="264978"/>
          <a:ext cx="79654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/>
            <a:t>Primary Purpose</a:t>
          </a:r>
          <a:endParaRPr lang="en-US" sz="1900" kern="1200"/>
        </a:p>
      </dsp:txBody>
      <dsp:txXfrm>
        <a:off x="596340" y="292358"/>
        <a:ext cx="7910680" cy="506120"/>
      </dsp:txXfrm>
    </dsp:sp>
    <dsp:sp modelId="{DDC8B403-4FC7-4BC4-B03E-1BCD1FAC4ADA}">
      <dsp:nvSpPr>
        <dsp:cNvPr id="0" name=""/>
        <dsp:cNvSpPr/>
      </dsp:nvSpPr>
      <dsp:spPr>
        <a:xfrm>
          <a:off x="0" y="2753884"/>
          <a:ext cx="1137920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95732" rIns="88315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Aid stakeholder discussion, communication, and prioritization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Provide common framework for stakeholders to discuss and consider initiatives</a:t>
          </a:r>
        </a:p>
      </dsp:txBody>
      <dsp:txXfrm>
        <a:off x="0" y="2753884"/>
        <a:ext cx="11379200" cy="1077300"/>
      </dsp:txXfrm>
    </dsp:sp>
    <dsp:sp modelId="{F43CB21C-75DD-48F6-B355-5E7C4CDF46CC}">
      <dsp:nvSpPr>
        <dsp:cNvPr id="0" name=""/>
        <dsp:cNvSpPr/>
      </dsp:nvSpPr>
      <dsp:spPr>
        <a:xfrm>
          <a:off x="568960" y="2473444"/>
          <a:ext cx="79654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/>
            <a:t>Secondary Purposes</a:t>
          </a:r>
          <a:endParaRPr lang="en-US" sz="1900" kern="1200"/>
        </a:p>
      </dsp:txBody>
      <dsp:txXfrm>
        <a:off x="596340" y="2500824"/>
        <a:ext cx="7910680" cy="506120"/>
      </dsp:txXfrm>
    </dsp:sp>
    <dsp:sp modelId="{A3161AF0-E133-4CC3-8260-D16B3983C265}">
      <dsp:nvSpPr>
        <dsp:cNvPr id="0" name=""/>
        <dsp:cNvSpPr/>
      </dsp:nvSpPr>
      <dsp:spPr>
        <a:xfrm>
          <a:off x="0" y="4214224"/>
          <a:ext cx="1137920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95732" rIns="88315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 comprehensive list of all factors and attributes that influence market design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Setting a reliability standard or superseding legislative or regulatory priorities</a:t>
          </a:r>
        </a:p>
      </dsp:txBody>
      <dsp:txXfrm>
        <a:off x="0" y="4214224"/>
        <a:ext cx="11379200" cy="1077300"/>
      </dsp:txXfrm>
    </dsp:sp>
    <dsp:sp modelId="{214528FD-61DE-4582-89D9-A3F3A43C7754}">
      <dsp:nvSpPr>
        <dsp:cNvPr id="0" name=""/>
        <dsp:cNvSpPr/>
      </dsp:nvSpPr>
      <dsp:spPr>
        <a:xfrm>
          <a:off x="568960" y="3933784"/>
          <a:ext cx="79654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What the framework </a:t>
          </a:r>
          <a:r>
            <a:rPr lang="en-US" sz="1900" b="0" u="sng" kern="1200" dirty="0"/>
            <a:t>is not</a:t>
          </a:r>
          <a:endParaRPr lang="en-US" sz="1900" u="sng" kern="1200" dirty="0"/>
        </a:p>
      </dsp:txBody>
      <dsp:txXfrm>
        <a:off x="596340" y="3961164"/>
        <a:ext cx="791068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C4A71-46FC-48F0-A518-033279610BD9}">
      <dsp:nvSpPr>
        <dsp:cNvPr id="0" name=""/>
        <dsp:cNvSpPr/>
      </dsp:nvSpPr>
      <dsp:spPr>
        <a:xfrm>
          <a:off x="0" y="1584246"/>
          <a:ext cx="11379200" cy="211232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B3A4F8-DC73-428D-A380-8AFD87D4C547}">
      <dsp:nvSpPr>
        <dsp:cNvPr id="0" name=""/>
        <dsp:cNvSpPr/>
      </dsp:nvSpPr>
      <dsp:spPr>
        <a:xfrm>
          <a:off x="125" y="0"/>
          <a:ext cx="4995624" cy="2112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/>
            <a:t>Assess initiatives relative to framework attributes</a:t>
          </a:r>
          <a:endParaRPr lang="en-US" sz="3800" kern="1200"/>
        </a:p>
      </dsp:txBody>
      <dsp:txXfrm>
        <a:off x="125" y="0"/>
        <a:ext cx="4995624" cy="2112328"/>
      </dsp:txXfrm>
    </dsp:sp>
    <dsp:sp modelId="{42689124-FB42-4946-90A9-EE74855A187D}">
      <dsp:nvSpPr>
        <dsp:cNvPr id="0" name=""/>
        <dsp:cNvSpPr/>
      </dsp:nvSpPr>
      <dsp:spPr>
        <a:xfrm>
          <a:off x="2233896" y="2376369"/>
          <a:ext cx="528082" cy="5280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A3707E-6E3B-4493-8DA6-C8A93FC117ED}">
      <dsp:nvSpPr>
        <dsp:cNvPr id="0" name=""/>
        <dsp:cNvSpPr/>
      </dsp:nvSpPr>
      <dsp:spPr>
        <a:xfrm>
          <a:off x="5245530" y="3168493"/>
          <a:ext cx="4995624" cy="2112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/>
            <a:t>Prioritize initiatives ERCOT staff will focus on</a:t>
          </a:r>
          <a:endParaRPr lang="en-US" sz="3800" kern="1200"/>
        </a:p>
      </dsp:txBody>
      <dsp:txXfrm>
        <a:off x="5245530" y="3168493"/>
        <a:ext cx="4995624" cy="2112328"/>
      </dsp:txXfrm>
    </dsp:sp>
    <dsp:sp modelId="{84B0271D-FB58-4D3A-A44C-EEE7681DE01C}">
      <dsp:nvSpPr>
        <dsp:cNvPr id="0" name=""/>
        <dsp:cNvSpPr/>
      </dsp:nvSpPr>
      <dsp:spPr>
        <a:xfrm>
          <a:off x="7479301" y="2376369"/>
          <a:ext cx="528082" cy="5280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1830C-26CB-4BD8-AA98-9D19F35BB945}">
      <dsp:nvSpPr>
        <dsp:cNvPr id="0" name=""/>
        <dsp:cNvSpPr/>
      </dsp:nvSpPr>
      <dsp:spPr>
        <a:xfrm>
          <a:off x="0" y="369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/>
            <a:t>Flexibility</a:t>
          </a:r>
          <a:endParaRPr lang="en-US" sz="2200" kern="1200" dirty="0"/>
        </a:p>
      </dsp:txBody>
      <dsp:txXfrm>
        <a:off x="0" y="3692"/>
        <a:ext cx="2743200" cy="495000"/>
      </dsp:txXfrm>
    </dsp:sp>
    <dsp:sp modelId="{3CC57377-1722-4F52-9876-C0E3DFD67DA3}">
      <dsp:nvSpPr>
        <dsp:cNvPr id="0" name=""/>
        <dsp:cNvSpPr/>
      </dsp:nvSpPr>
      <dsp:spPr>
        <a:xfrm>
          <a:off x="2743199" y="3692"/>
          <a:ext cx="548640" cy="495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4CB55-639C-4AC8-A4D8-91B57CC16E56}">
      <dsp:nvSpPr>
        <dsp:cNvPr id="0" name=""/>
        <dsp:cNvSpPr/>
      </dsp:nvSpPr>
      <dsp:spPr>
        <a:xfrm>
          <a:off x="3511295" y="3692"/>
          <a:ext cx="7461504" cy="4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Value resources that can ramp up and down, quickly</a:t>
          </a:r>
        </a:p>
      </dsp:txBody>
      <dsp:txXfrm>
        <a:off x="3511295" y="3692"/>
        <a:ext cx="7461504" cy="495000"/>
      </dsp:txXfrm>
    </dsp:sp>
    <dsp:sp modelId="{9C041F80-6895-4F8B-AF08-8D149D651CB8}">
      <dsp:nvSpPr>
        <dsp:cNvPr id="0" name=""/>
        <dsp:cNvSpPr/>
      </dsp:nvSpPr>
      <dsp:spPr>
        <a:xfrm>
          <a:off x="0" y="689239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Dependability</a:t>
          </a:r>
          <a:endParaRPr lang="en-US" sz="2200" kern="1200"/>
        </a:p>
      </dsp:txBody>
      <dsp:txXfrm>
        <a:off x="0" y="689239"/>
        <a:ext cx="2743200" cy="495000"/>
      </dsp:txXfrm>
    </dsp:sp>
    <dsp:sp modelId="{EB2CDBDE-1C2E-4F5D-863D-496C9F8B270D}">
      <dsp:nvSpPr>
        <dsp:cNvPr id="0" name=""/>
        <dsp:cNvSpPr/>
      </dsp:nvSpPr>
      <dsp:spPr>
        <a:xfrm>
          <a:off x="2743199" y="588692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7FD44-90CF-4CC1-9BD6-C1A1147CD652}">
      <dsp:nvSpPr>
        <dsp:cNvPr id="0" name=""/>
        <dsp:cNvSpPr/>
      </dsp:nvSpPr>
      <dsp:spPr>
        <a:xfrm>
          <a:off x="3511295" y="588692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Value resources that can achieve instructed dispatch levels for required durations</a:t>
          </a:r>
        </a:p>
      </dsp:txBody>
      <dsp:txXfrm>
        <a:off x="3511295" y="588692"/>
        <a:ext cx="7461504" cy="696093"/>
      </dsp:txXfrm>
    </dsp:sp>
    <dsp:sp modelId="{0EB211E8-FC34-4965-AA59-D5E66ADCEDD9}">
      <dsp:nvSpPr>
        <dsp:cNvPr id="0" name=""/>
        <dsp:cNvSpPr/>
      </dsp:nvSpPr>
      <dsp:spPr>
        <a:xfrm>
          <a:off x="0" y="147533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Availability</a:t>
          </a:r>
          <a:endParaRPr lang="en-US" sz="2200" kern="1200"/>
        </a:p>
      </dsp:txBody>
      <dsp:txXfrm>
        <a:off x="0" y="1475332"/>
        <a:ext cx="2743200" cy="495000"/>
      </dsp:txXfrm>
    </dsp:sp>
    <dsp:sp modelId="{5DCEEE39-0F26-428F-81D5-034218F94482}">
      <dsp:nvSpPr>
        <dsp:cNvPr id="0" name=""/>
        <dsp:cNvSpPr/>
      </dsp:nvSpPr>
      <dsp:spPr>
        <a:xfrm>
          <a:off x="2743199" y="1374786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66800-66F8-4086-9E4F-E2EEF487DD52}">
      <dsp:nvSpPr>
        <dsp:cNvPr id="0" name=""/>
        <dsp:cNvSpPr/>
      </dsp:nvSpPr>
      <dsp:spPr>
        <a:xfrm>
          <a:off x="3511295" y="1374786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Provide incentives for resource availability when needed, meeting current and future demands</a:t>
          </a:r>
        </a:p>
      </dsp:txBody>
      <dsp:txXfrm>
        <a:off x="3511295" y="1374786"/>
        <a:ext cx="7461504" cy="696093"/>
      </dsp:txXfrm>
    </dsp:sp>
    <dsp:sp modelId="{E2247614-3B94-4B3C-AD46-06FBD74AA9DF}">
      <dsp:nvSpPr>
        <dsp:cNvPr id="0" name=""/>
        <dsp:cNvSpPr/>
      </dsp:nvSpPr>
      <dsp:spPr>
        <a:xfrm>
          <a:off x="0" y="2261426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Resiliency</a:t>
          </a:r>
          <a:endParaRPr lang="en-US" sz="2200" kern="1200"/>
        </a:p>
      </dsp:txBody>
      <dsp:txXfrm>
        <a:off x="0" y="2261426"/>
        <a:ext cx="2743200" cy="495000"/>
      </dsp:txXfrm>
    </dsp:sp>
    <dsp:sp modelId="{7CA663A1-9997-4568-AD40-092172AF5E98}">
      <dsp:nvSpPr>
        <dsp:cNvPr id="0" name=""/>
        <dsp:cNvSpPr/>
      </dsp:nvSpPr>
      <dsp:spPr>
        <a:xfrm>
          <a:off x="2743199" y="2160879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84C09-9237-457D-A4BB-6FD37A28A971}">
      <dsp:nvSpPr>
        <dsp:cNvPr id="0" name=""/>
        <dsp:cNvSpPr/>
      </dsp:nvSpPr>
      <dsp:spPr>
        <a:xfrm>
          <a:off x="3511295" y="2160879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Provide the grid with tools to manage </a:t>
          </a: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both</a:t>
          </a:r>
          <a:r>
            <a:rPr lang="en-US" sz="2000" kern="1200"/>
            <a:t> local and </a:t>
          </a:r>
          <a:r>
            <a:rPr lang="en-US" sz="2000" kern="1200">
              <a:latin typeface="Arial"/>
            </a:rPr>
            <a:t>system-wide</a:t>
          </a:r>
          <a:r>
            <a:rPr lang="en-US" sz="2000" kern="1200"/>
            <a:t> reliability events </a:t>
          </a:r>
        </a:p>
      </dsp:txBody>
      <dsp:txXfrm>
        <a:off x="3511295" y="2160879"/>
        <a:ext cx="7461504" cy="696093"/>
      </dsp:txXfrm>
    </dsp:sp>
    <dsp:sp modelId="{154FC9DC-41B5-4441-A01D-AF23B465BA22}">
      <dsp:nvSpPr>
        <dsp:cNvPr id="0" name=""/>
        <dsp:cNvSpPr/>
      </dsp:nvSpPr>
      <dsp:spPr>
        <a:xfrm>
          <a:off x="0" y="3047520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Quality</a:t>
          </a:r>
          <a:endParaRPr lang="en-US" sz="2200" kern="1200"/>
        </a:p>
      </dsp:txBody>
      <dsp:txXfrm>
        <a:off x="0" y="3047520"/>
        <a:ext cx="2743200" cy="495000"/>
      </dsp:txXfrm>
    </dsp:sp>
    <dsp:sp modelId="{2B4FAFCC-17B8-413E-BCAC-DE68E5B44254}">
      <dsp:nvSpPr>
        <dsp:cNvPr id="0" name=""/>
        <dsp:cNvSpPr/>
      </dsp:nvSpPr>
      <dsp:spPr>
        <a:xfrm>
          <a:off x="2743199" y="2946973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D76F-91C0-4566-B449-C449BD993BEA}">
      <dsp:nvSpPr>
        <dsp:cNvPr id="0" name=""/>
        <dsp:cNvSpPr/>
      </dsp:nvSpPr>
      <dsp:spPr>
        <a:xfrm>
          <a:off x="3511295" y="2946973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bg1"/>
              </a:solidFill>
            </a:rPr>
            <a:t>Value operational attributes that are important to the ERCOT market, such</a:t>
          </a:r>
          <a:r>
            <a:rPr lang="en-US" sz="2000" kern="1200">
              <a:solidFill>
                <a:schemeClr val="bg1"/>
              </a:solidFill>
              <a:latin typeface="Arial"/>
            </a:rPr>
            <a:t> as being</a:t>
          </a:r>
          <a:r>
            <a:rPr lang="en-US" sz="2000" kern="1200">
              <a:solidFill>
                <a:schemeClr val="bg1"/>
              </a:solidFill>
            </a:rPr>
            <a:t> carbon-</a:t>
          </a:r>
          <a:r>
            <a:rPr lang="en-US" sz="2000" kern="1200">
              <a:solidFill>
                <a:schemeClr val="bg1"/>
              </a:solidFill>
              <a:latin typeface="Arial"/>
              <a:ea typeface="+mn-ea"/>
              <a:cs typeface="+mn-cs"/>
            </a:rPr>
            <a:t>free</a:t>
          </a:r>
          <a:r>
            <a:rPr lang="en-US" sz="2000" kern="1200">
              <a:solidFill>
                <a:schemeClr val="bg1"/>
              </a:solidFill>
            </a:rPr>
            <a:t> and contributing to inertia</a:t>
          </a:r>
        </a:p>
      </dsp:txBody>
      <dsp:txXfrm>
        <a:off x="3511295" y="2946973"/>
        <a:ext cx="7461504" cy="696093"/>
      </dsp:txXfrm>
    </dsp:sp>
    <dsp:sp modelId="{093C3128-9F29-4244-A655-89691C7D1230}">
      <dsp:nvSpPr>
        <dsp:cNvPr id="0" name=""/>
        <dsp:cNvSpPr/>
      </dsp:nvSpPr>
      <dsp:spPr>
        <a:xfrm>
          <a:off x="0" y="384908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Efficiency</a:t>
          </a:r>
          <a:endParaRPr lang="en-US" sz="2200" kern="1200"/>
        </a:p>
      </dsp:txBody>
      <dsp:txXfrm>
        <a:off x="0" y="3849082"/>
        <a:ext cx="2743200" cy="495000"/>
      </dsp:txXfrm>
    </dsp:sp>
    <dsp:sp modelId="{5E5A850E-A419-4843-AC78-DFCD8ECA34E9}">
      <dsp:nvSpPr>
        <dsp:cNvPr id="0" name=""/>
        <dsp:cNvSpPr/>
      </dsp:nvSpPr>
      <dsp:spPr>
        <a:xfrm>
          <a:off x="2743199" y="3733067"/>
          <a:ext cx="548640" cy="7270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E4AD2-6F32-46DF-892C-294417B9185F}">
      <dsp:nvSpPr>
        <dsp:cNvPr id="0" name=""/>
        <dsp:cNvSpPr/>
      </dsp:nvSpPr>
      <dsp:spPr>
        <a:xfrm>
          <a:off x="3511295" y="3733067"/>
          <a:ext cx="7461504" cy="727031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Design markets to achieve efficient and affordable </a:t>
          </a:r>
          <a:r>
            <a:rPr lang="en-US" sz="2100" kern="1200">
              <a:solidFill>
                <a:srgbClr val="FFFFFF"/>
              </a:solidFill>
              <a:latin typeface="Arial"/>
              <a:ea typeface="+mn-ea"/>
              <a:cs typeface="+mn-cs"/>
            </a:rPr>
            <a:t>results</a:t>
          </a:r>
          <a:r>
            <a:rPr lang="en-US" sz="2100" kern="1200"/>
            <a:t> to benefit consumers and market participants</a:t>
          </a:r>
        </a:p>
      </dsp:txBody>
      <dsp:txXfrm>
        <a:off x="3511295" y="3733067"/>
        <a:ext cx="7461504" cy="727031"/>
      </dsp:txXfrm>
    </dsp:sp>
    <dsp:sp modelId="{91169764-E531-4008-90A5-F2C680968768}">
      <dsp:nvSpPr>
        <dsp:cNvPr id="0" name=""/>
        <dsp:cNvSpPr/>
      </dsp:nvSpPr>
      <dsp:spPr>
        <a:xfrm>
          <a:off x="0" y="4623059"/>
          <a:ext cx="2743200" cy="495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1"/>
              </a:solidFill>
            </a:rPr>
            <a:t>Location  </a:t>
          </a:r>
        </a:p>
      </dsp:txBody>
      <dsp:txXfrm>
        <a:off x="0" y="4623059"/>
        <a:ext cx="2743200" cy="495000"/>
      </dsp:txXfrm>
    </dsp:sp>
    <dsp:sp modelId="{E32AC3E2-52D1-439B-81A4-F4EE00F1F6AE}">
      <dsp:nvSpPr>
        <dsp:cNvPr id="0" name=""/>
        <dsp:cNvSpPr/>
      </dsp:nvSpPr>
      <dsp:spPr>
        <a:xfrm>
          <a:off x="2743199" y="4550098"/>
          <a:ext cx="548640" cy="7270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2248A-A9CE-4CF1-841E-AC42DF6D7E12}">
      <dsp:nvSpPr>
        <dsp:cNvPr id="0" name=""/>
        <dsp:cNvSpPr/>
      </dsp:nvSpPr>
      <dsp:spPr>
        <a:xfrm>
          <a:off x="3511295" y="4550098"/>
          <a:ext cx="7461504" cy="727031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solidFill>
                <a:schemeClr val="bg1"/>
              </a:solidFill>
            </a:rPr>
            <a:t>Enhance value of locating resources closer to where they are most needed</a:t>
          </a:r>
          <a:endParaRPr lang="en-US" sz="2100" strike="sngStrike" kern="1200">
            <a:solidFill>
              <a:schemeClr val="bg1"/>
            </a:solidFill>
          </a:endParaRPr>
        </a:p>
      </dsp:txBody>
      <dsp:txXfrm>
        <a:off x="3511295" y="4550098"/>
        <a:ext cx="7461504" cy="7270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0C235-CF42-466E-ADD4-3107A6E45D91}">
      <dsp:nvSpPr>
        <dsp:cNvPr id="0" name=""/>
        <dsp:cNvSpPr/>
      </dsp:nvSpPr>
      <dsp:spPr>
        <a:xfrm>
          <a:off x="2135" y="1565473"/>
          <a:ext cx="245864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76200" rIns="213360" bIns="762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/>
            <a:t>Affordability</a:t>
          </a:r>
          <a:endParaRPr lang="en-US" sz="3000" kern="1200" dirty="0"/>
        </a:p>
      </dsp:txBody>
      <dsp:txXfrm>
        <a:off x="2135" y="1565473"/>
        <a:ext cx="2458640" cy="594000"/>
      </dsp:txXfrm>
    </dsp:sp>
    <dsp:sp modelId="{DCD5CD77-2C98-40CD-952F-EBEED48922CE}">
      <dsp:nvSpPr>
        <dsp:cNvPr id="0" name=""/>
        <dsp:cNvSpPr/>
      </dsp:nvSpPr>
      <dsp:spPr>
        <a:xfrm>
          <a:off x="2460775" y="1352004"/>
          <a:ext cx="491728" cy="10209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49209-1590-411B-92ED-8F4E2C9A4794}">
      <dsp:nvSpPr>
        <dsp:cNvPr id="0" name=""/>
        <dsp:cNvSpPr/>
      </dsp:nvSpPr>
      <dsp:spPr>
        <a:xfrm>
          <a:off x="3149195" y="1352004"/>
          <a:ext cx="8226898" cy="1020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Minimizing costs to consumers while maintaining and promoting reliability</a:t>
          </a:r>
        </a:p>
      </dsp:txBody>
      <dsp:txXfrm>
        <a:off x="3149195" y="1352004"/>
        <a:ext cx="8226898" cy="1020937"/>
      </dsp:txXfrm>
    </dsp:sp>
    <dsp:sp modelId="{1752D3BC-E8C3-4800-AA7A-E7E94CBF2CC3}">
      <dsp:nvSpPr>
        <dsp:cNvPr id="0" name=""/>
        <dsp:cNvSpPr/>
      </dsp:nvSpPr>
      <dsp:spPr>
        <a:xfrm>
          <a:off x="2135" y="2907879"/>
          <a:ext cx="2464196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76200" rIns="213360" bIns="762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/>
            <a:t>Competition</a:t>
          </a:r>
          <a:endParaRPr lang="en-US" sz="3000" kern="1200" dirty="0"/>
        </a:p>
      </dsp:txBody>
      <dsp:txXfrm>
        <a:off x="2135" y="2907879"/>
        <a:ext cx="2464196" cy="594000"/>
      </dsp:txXfrm>
    </dsp:sp>
    <dsp:sp modelId="{1D24CB01-01F5-4261-A981-341D3B9FC167}">
      <dsp:nvSpPr>
        <dsp:cNvPr id="0" name=""/>
        <dsp:cNvSpPr/>
      </dsp:nvSpPr>
      <dsp:spPr>
        <a:xfrm>
          <a:off x="2466331" y="2480942"/>
          <a:ext cx="492839" cy="14478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A0611-D57E-4635-81AA-C287771DAFEC}">
      <dsp:nvSpPr>
        <dsp:cNvPr id="0" name=""/>
        <dsp:cNvSpPr/>
      </dsp:nvSpPr>
      <dsp:spPr>
        <a:xfrm>
          <a:off x="3156307" y="2480942"/>
          <a:ext cx="8220757" cy="1447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Maximizing the use of competitive and inclusive market mechanisms, where appropriate</a:t>
          </a:r>
        </a:p>
      </dsp:txBody>
      <dsp:txXfrm>
        <a:off x="3156307" y="2480942"/>
        <a:ext cx="8220757" cy="1447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835CB-81FC-463E-BF59-BA576B6F4D82}">
      <dsp:nvSpPr>
        <dsp:cNvPr id="0" name=""/>
        <dsp:cNvSpPr/>
      </dsp:nvSpPr>
      <dsp:spPr>
        <a:xfrm>
          <a:off x="0" y="352613"/>
          <a:ext cx="11379200" cy="9886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 err="1"/>
            <a:t>Vistra</a:t>
          </a:r>
          <a:r>
            <a:rPr lang="en-US" sz="2600" b="0" kern="1200" dirty="0"/>
            <a:t>/Luminant suggested to measure success with the reliability standard</a:t>
          </a:r>
          <a:endParaRPr lang="en-US" sz="2600" kern="1200" dirty="0"/>
        </a:p>
      </dsp:txBody>
      <dsp:txXfrm>
        <a:off x="48262" y="400875"/>
        <a:ext cx="11282676" cy="892126"/>
      </dsp:txXfrm>
    </dsp:sp>
    <dsp:sp modelId="{30619311-5471-484D-B876-76472159FD43}">
      <dsp:nvSpPr>
        <dsp:cNvPr id="0" name=""/>
        <dsp:cNvSpPr/>
      </dsp:nvSpPr>
      <dsp:spPr>
        <a:xfrm>
          <a:off x="0" y="1341263"/>
          <a:ext cx="1137920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 good place to start evaluation of framework particularly with </a:t>
          </a:r>
          <a:r>
            <a:rPr lang="en-US" sz="2000" kern="1200" dirty="0">
              <a:latin typeface="Arial"/>
              <a:ea typeface="+mn-ea"/>
              <a:cs typeface="+mn-cs"/>
            </a:rPr>
            <a:t>respect to availability, flexibility, and dependability, as the reliability standard can help measure some of the framework attributes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Is not a comprehensive enough measure for some attributes including efficiency or quality</a:t>
          </a:r>
        </a:p>
      </dsp:txBody>
      <dsp:txXfrm>
        <a:off x="0" y="1341263"/>
        <a:ext cx="11379200" cy="1184040"/>
      </dsp:txXfrm>
    </dsp:sp>
    <dsp:sp modelId="{2FB32F70-AF0E-4040-8BA0-B5A52CEF89D9}">
      <dsp:nvSpPr>
        <dsp:cNvPr id="0" name=""/>
        <dsp:cNvSpPr/>
      </dsp:nvSpPr>
      <dsp:spPr>
        <a:xfrm>
          <a:off x="0" y="2503375"/>
          <a:ext cx="11379200" cy="9886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/>
            <a:t>Additional measures/studies will need to be developed over time to assess some attributes</a:t>
          </a:r>
          <a:endParaRPr lang="en-US" sz="2600" kern="1200" dirty="0"/>
        </a:p>
      </dsp:txBody>
      <dsp:txXfrm>
        <a:off x="48262" y="2551637"/>
        <a:ext cx="11282676" cy="892126"/>
      </dsp:txXfrm>
    </dsp:sp>
    <dsp:sp modelId="{C63619C3-F4DD-480C-B65F-37EE3FBC9D11}">
      <dsp:nvSpPr>
        <dsp:cNvPr id="0" name=""/>
        <dsp:cNvSpPr/>
      </dsp:nvSpPr>
      <dsp:spPr>
        <a:xfrm>
          <a:off x="0" y="3513953"/>
          <a:ext cx="11379200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For instance, a flexibility study could assess ability to meet current and future ramping needs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Study of flexibility needs could be included as part of the evaluation of DRRS requirements</a:t>
          </a:r>
        </a:p>
      </dsp:txBody>
      <dsp:txXfrm>
        <a:off x="0" y="3513953"/>
        <a:ext cx="11379200" cy="659295"/>
      </dsp:txXfrm>
    </dsp:sp>
    <dsp:sp modelId="{D2BCBF33-AE30-4CB3-A8BB-0085492F1304}">
      <dsp:nvSpPr>
        <dsp:cNvPr id="0" name=""/>
        <dsp:cNvSpPr/>
      </dsp:nvSpPr>
      <dsp:spPr>
        <a:xfrm>
          <a:off x="0" y="4234332"/>
          <a:ext cx="11379200" cy="9886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/>
            <a:t>Some attributes, such as efficiency have been evaluated and assessed by the IMM in their annual reports</a:t>
          </a:r>
          <a:endParaRPr lang="en-US" sz="2600" kern="1200" dirty="0"/>
        </a:p>
      </dsp:txBody>
      <dsp:txXfrm>
        <a:off x="48262" y="4282594"/>
        <a:ext cx="11282676" cy="8921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8CB3A-427E-4A80-A0C6-AED327FE9E45}">
      <dsp:nvSpPr>
        <dsp:cNvPr id="0" name=""/>
        <dsp:cNvSpPr/>
      </dsp:nvSpPr>
      <dsp:spPr>
        <a:xfrm>
          <a:off x="0" y="215084"/>
          <a:ext cx="5056187" cy="252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/>
            <a:t>An initiative generally addresses a small number of attributes</a:t>
          </a:r>
          <a:endParaRPr lang="en-US" sz="3500" kern="1200"/>
        </a:p>
      </dsp:txBody>
      <dsp:txXfrm>
        <a:off x="74045" y="289129"/>
        <a:ext cx="4908097" cy="2380003"/>
      </dsp:txXfrm>
    </dsp:sp>
    <dsp:sp modelId="{2662BF1E-5011-41DF-8E0A-75AF2FFFFD3C}">
      <dsp:nvSpPr>
        <dsp:cNvPr id="0" name=""/>
        <dsp:cNvSpPr/>
      </dsp:nvSpPr>
      <dsp:spPr>
        <a:xfrm>
          <a:off x="6240117" y="239505"/>
          <a:ext cx="5056187" cy="2528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/>
            <a:t>It is the collective actions of a set of initiatives that can meet overall design needs </a:t>
          </a:r>
          <a:endParaRPr lang="en-US" sz="3500" kern="1200"/>
        </a:p>
      </dsp:txBody>
      <dsp:txXfrm>
        <a:off x="6314162" y="313550"/>
        <a:ext cx="4908097" cy="23800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A091E-8B4B-4312-8D66-A8C41745CA80}">
      <dsp:nvSpPr>
        <dsp:cNvPr id="0" name=""/>
        <dsp:cNvSpPr/>
      </dsp:nvSpPr>
      <dsp:spPr>
        <a:xfrm>
          <a:off x="2151" y="197829"/>
          <a:ext cx="3686861" cy="1105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/>
            <a:t>Efficiency</a:t>
          </a:r>
          <a:endParaRPr lang="en-US" sz="3200" kern="1200" dirty="0"/>
        </a:p>
      </dsp:txBody>
      <dsp:txXfrm>
        <a:off x="554771" y="197829"/>
        <a:ext cx="2581621" cy="1105240"/>
      </dsp:txXfrm>
    </dsp:sp>
    <dsp:sp modelId="{553CD259-A368-443C-9ADE-07F56041DA51}">
      <dsp:nvSpPr>
        <dsp:cNvPr id="0" name=""/>
        <dsp:cNvSpPr/>
      </dsp:nvSpPr>
      <dsp:spPr>
        <a:xfrm>
          <a:off x="3329810" y="291774"/>
          <a:ext cx="8188653" cy="91734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Efficiently optimizes energy, congestion, and ancillary services in real-time</a:t>
          </a:r>
          <a:endParaRPr lang="en-US" sz="2800" kern="1200" dirty="0"/>
        </a:p>
      </dsp:txBody>
      <dsp:txXfrm>
        <a:off x="3788485" y="291774"/>
        <a:ext cx="7271304" cy="917349"/>
      </dsp:txXfrm>
    </dsp:sp>
    <dsp:sp modelId="{0EB7CCA3-2B8F-4B3D-930B-436D5C397FE3}">
      <dsp:nvSpPr>
        <dsp:cNvPr id="0" name=""/>
        <dsp:cNvSpPr/>
      </dsp:nvSpPr>
      <dsp:spPr>
        <a:xfrm>
          <a:off x="2151" y="1457803"/>
          <a:ext cx="3656660" cy="1105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Flexibility</a:t>
          </a:r>
        </a:p>
      </dsp:txBody>
      <dsp:txXfrm>
        <a:off x="554771" y="1457803"/>
        <a:ext cx="2551420" cy="1105240"/>
      </dsp:txXfrm>
    </dsp:sp>
    <dsp:sp modelId="{EA4C3856-9716-4793-A9DA-F38DE9E1180D}">
      <dsp:nvSpPr>
        <dsp:cNvPr id="0" name=""/>
        <dsp:cNvSpPr/>
      </dsp:nvSpPr>
      <dsp:spPr>
        <a:xfrm>
          <a:off x="3299609" y="1501436"/>
          <a:ext cx="8121801" cy="101797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Increases by shifting to lower cost resources to rapidly adjust to changing conditions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3808596" y="1501436"/>
        <a:ext cx="7103828" cy="1017973"/>
      </dsp:txXfrm>
    </dsp:sp>
    <dsp:sp modelId="{6A0495C7-3066-4801-AA91-B5C4FEB1DF14}">
      <dsp:nvSpPr>
        <dsp:cNvPr id="0" name=""/>
        <dsp:cNvSpPr/>
      </dsp:nvSpPr>
      <dsp:spPr>
        <a:xfrm>
          <a:off x="2151" y="2717777"/>
          <a:ext cx="3742842" cy="1105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 dirty="0"/>
            <a:t>Location</a:t>
          </a:r>
          <a:endParaRPr lang="en-US" sz="3200" kern="1200" dirty="0"/>
        </a:p>
      </dsp:txBody>
      <dsp:txXfrm>
        <a:off x="554771" y="2717777"/>
        <a:ext cx="2637602" cy="1105240"/>
      </dsp:txXfrm>
    </dsp:sp>
    <dsp:sp modelId="{AF3DAA0F-2DA2-4CF5-A132-221759BBDFFF}">
      <dsp:nvSpPr>
        <dsp:cNvPr id="0" name=""/>
        <dsp:cNvSpPr/>
      </dsp:nvSpPr>
      <dsp:spPr>
        <a:xfrm>
          <a:off x="3385790" y="2811723"/>
          <a:ext cx="8124759" cy="91734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Re-optimizes resources when congestion patterns shift from day-ahead</a:t>
          </a:r>
          <a:endParaRPr lang="en-US" sz="2800" kern="1200" dirty="0"/>
        </a:p>
      </dsp:txBody>
      <dsp:txXfrm>
        <a:off x="3844465" y="2811723"/>
        <a:ext cx="7207410" cy="917349"/>
      </dsp:txXfrm>
    </dsp:sp>
    <dsp:sp modelId="{F9712814-4063-4307-ACBF-456325D8F3CA}">
      <dsp:nvSpPr>
        <dsp:cNvPr id="0" name=""/>
        <dsp:cNvSpPr/>
      </dsp:nvSpPr>
      <dsp:spPr>
        <a:xfrm>
          <a:off x="2151" y="3977752"/>
          <a:ext cx="3717062" cy="1105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Competition</a:t>
          </a:r>
        </a:p>
      </dsp:txBody>
      <dsp:txXfrm>
        <a:off x="554771" y="3977752"/>
        <a:ext cx="2611822" cy="1105240"/>
      </dsp:txXfrm>
    </dsp:sp>
    <dsp:sp modelId="{B6A8BE35-AFE3-4A36-8690-80245EF1728A}">
      <dsp:nvSpPr>
        <dsp:cNvPr id="0" name=""/>
        <dsp:cNvSpPr/>
      </dsp:nvSpPr>
      <dsp:spPr>
        <a:xfrm>
          <a:off x="3360011" y="4071697"/>
          <a:ext cx="8257615" cy="91734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Inclusive of new technologies (i.e., batteries) to help drive down costs</a:t>
          </a:r>
        </a:p>
      </dsp:txBody>
      <dsp:txXfrm>
        <a:off x="3818686" y="4071697"/>
        <a:ext cx="7340266" cy="917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94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2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0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1283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043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1982081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912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0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77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52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62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1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62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5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9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9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00623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2822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180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92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2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832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449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4661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2543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184400" y="1127931"/>
            <a:ext cx="9618453" cy="2056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2184400" y="3962401"/>
            <a:ext cx="9618453" cy="205697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11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4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2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8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37C3E-B8C6-3479-C42C-1589CDA47C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666" y="2837923"/>
            <a:ext cx="3558291" cy="14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316238" y="6296044"/>
            <a:ext cx="1248477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38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219204" y="6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219201" y="6019800"/>
            <a:ext cx="4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/>
        </p:nvCxnSpPr>
        <p:spPr>
          <a:xfrm>
            <a:off x="1219203" y="6477005"/>
            <a:ext cx="108508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/>
        </p:nvSpPr>
        <p:spPr>
          <a:xfrm>
            <a:off x="1117601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2461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8.xml"/><Relationship Id="rId7" Type="http://schemas.openxmlformats.org/officeDocument/2006/relationships/image" Target="../media/image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91219F-9478-F2FF-1656-D11DB6797B34}"/>
              </a:ext>
            </a:extLst>
          </p:cNvPr>
          <p:cNvSpPr txBox="1"/>
          <p:nvPr/>
        </p:nvSpPr>
        <p:spPr>
          <a:xfrm>
            <a:off x="5230466" y="2202955"/>
            <a:ext cx="5646034" cy="27392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latin typeface="Arial"/>
                <a:cs typeface="Arial"/>
              </a:rPr>
              <a:t>Technical Advisory Committee</a:t>
            </a:r>
          </a:p>
          <a:p>
            <a:r>
              <a:rPr lang="en-US" sz="2200" dirty="0">
                <a:cs typeface="Arial"/>
              </a:rPr>
              <a:t>Market Design Framework - Workshop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Keith Collins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Vice President, Commercial Operations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April 23, 2025</a:t>
            </a:r>
          </a:p>
        </p:txBody>
      </p:sp>
    </p:spTree>
    <p:extLst>
      <p:ext uri="{BB962C8B-B14F-4D97-AF65-F5344CB8AC3E}">
        <p14:creationId xmlns:p14="http://schemas.microsoft.com/office/powerpoint/2010/main" val="671039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0B02-D115-8747-7595-9B9075CCE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Measurement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4778D-DC49-FE36-BE51-1C5B7BF7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9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to we measure success of the framework?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3A265ED-55FD-7F75-AD68-4E74242F4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369871"/>
              </p:ext>
            </p:extLst>
          </p:nvPr>
        </p:nvGraphicFramePr>
        <p:xfrm>
          <a:off x="406400" y="762001"/>
          <a:ext cx="11379200" cy="55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4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0B02-D115-8747-7595-9B9075CCE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Examples of framework attributes and market initiatives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4778D-DC49-FE36-BE51-1C5B7BF7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44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25394"/>
            <a:ext cx="11277600" cy="518318"/>
          </a:xfrm>
        </p:spPr>
        <p:txBody>
          <a:bodyPr/>
          <a:lstStyle/>
          <a:p>
            <a:r>
              <a:rPr lang="en-US" sz="3200" dirty="0"/>
              <a:t>Market design initiatives and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610C778-6D84-D382-CDFF-ED08E7EED1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11846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BC0B99-558F-0F33-5DF7-CBF978F081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1598" y="3768186"/>
            <a:ext cx="3411955" cy="2274637"/>
          </a:xfrm>
          <a:prstGeom prst="rect">
            <a:avLst/>
          </a:prstGeom>
        </p:spPr>
      </p:pic>
      <p:pic>
        <p:nvPicPr>
          <p:cNvPr id="1026" name="Picture 2" descr="An evocative scene of a complex jigsaw puzzle with pieces in various colors and patterns coming together to form a coherent image">
            <a:extLst>
              <a:ext uri="{FF2B5EF4-FFF2-40B4-BE49-F238E27FC236}">
                <a16:creationId xmlns:a16="http://schemas.microsoft.com/office/drawing/2014/main" id="{4D7543D3-BE6D-152D-FEDB-6410D92A4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702" y="3768186"/>
            <a:ext cx="3449142" cy="227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62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25394"/>
            <a:ext cx="11277600" cy="518318"/>
          </a:xfrm>
        </p:spPr>
        <p:txBody>
          <a:bodyPr/>
          <a:lstStyle/>
          <a:p>
            <a:r>
              <a:rPr lang="en-US" sz="3200" dirty="0"/>
              <a:t>Real-time Co-optimization plus Batteries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2BC7D6-8017-9923-9FCE-64800E06A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008715"/>
              </p:ext>
            </p:extLst>
          </p:nvPr>
        </p:nvGraphicFramePr>
        <p:xfrm>
          <a:off x="406400" y="762001"/>
          <a:ext cx="11619778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41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Dispatchable Reliability Reserve Service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2BC7D6-8017-9923-9FCE-64800E06A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147201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96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Performance Credit Mechanism (shelved)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2BC7D6-8017-9923-9FCE-64800E06A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689710"/>
              </p:ext>
            </p:extLst>
          </p:nvPr>
        </p:nvGraphicFramePr>
        <p:xfrm>
          <a:off x="406400" y="743713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7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B9F82-36AF-02B4-F636-C0FF6ED3B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8010-F663-E4A9-6311-60AE740CF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Operating Reserve Demand Curve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379E2C-3D6B-2B3F-D64D-AD8DA7442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556890"/>
              </p:ext>
            </p:extLst>
          </p:nvPr>
        </p:nvGraphicFramePr>
        <p:xfrm>
          <a:off x="406400" y="743713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E129B-2CDA-7F51-C677-85FABE4BC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2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CEE6C-B781-669C-2030-9742210FD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A2C77-5B8D-46D7-7CFE-55617958C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ERCOT Contingency Reserve Service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F33BC8-EEB9-49E9-5177-F83E3E8E4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847423"/>
              </p:ext>
            </p:extLst>
          </p:nvPr>
        </p:nvGraphicFramePr>
        <p:xfrm>
          <a:off x="406400" y="743713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86BFA-411D-AABD-F584-A05255202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17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6CD64-0FC3-AF68-798A-07B131EDB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E0E2-F0D6-3A01-85D4-2E25F4320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HB 1500 “Firming” Requirement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939E8B7-F749-0D6B-6CD7-25710E4367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962652"/>
              </p:ext>
            </p:extLst>
          </p:nvPr>
        </p:nvGraphicFramePr>
        <p:xfrm>
          <a:off x="406400" y="71628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42D6C-2163-AB3D-D0B6-99F5C7945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7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44BC-F4D3-C426-262E-07FF6BFF6F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Goals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018FF2-0389-1640-898C-72E347201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23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C92F03E-C7CD-D376-391C-E00C2134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Attribute and initiative comparison</a:t>
            </a: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BBA4E78F-003A-F3B7-B37D-B20F593F7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5906" y="876300"/>
            <a:ext cx="9700188" cy="4038600"/>
          </a:xfrm>
          <a:prstGeom prst="rect">
            <a:avLst/>
          </a:prstGeom>
          <a:noFill/>
        </p:spPr>
      </p:pic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6A8E6CC8-39B5-C5F1-D1AE-52319EAAFD2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5029200"/>
            <a:ext cx="11379200" cy="1066800"/>
          </a:xfrm>
        </p:spPr>
        <p:txBody>
          <a:bodyPr/>
          <a:lstStyle/>
          <a:p>
            <a:r>
              <a:rPr lang="en-US" sz="18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These rankings are largely intended to be illustrative.  Under the proposed framework, it’s expected that each of the attributes will have more specific metrics associated with them.  </a:t>
            </a:r>
            <a:endParaRPr lang="en-US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BACC7BB6-B3D8-DF00-6C43-753E4E264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20</a:t>
            </a:fld>
            <a:endParaRPr lang="en-US" sz="90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D17B4D96-3BE1-9A8B-F075-53BB3B353ED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9203" y="6561138"/>
            <a:ext cx="646975" cy="220662"/>
          </a:xfrm>
        </p:spPr>
        <p:txBody>
          <a:bodyPr/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01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85A4-3FCA-5CDF-BBCB-7128BF10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and initiative comparison – Alternative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77E93-9331-7EF5-4682-8F023F690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ECD62EC-67D4-ED6F-7F06-E53F8F7B202A}"/>
              </a:ext>
            </a:extLst>
          </p:cNvPr>
          <p:cNvSpPr txBox="1">
            <a:spLocks/>
          </p:cNvSpPr>
          <p:nvPr/>
        </p:nvSpPr>
        <p:spPr>
          <a:xfrm>
            <a:off x="406400" y="1019473"/>
            <a:ext cx="2445565" cy="26747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ea typeface="Aptos" panose="020B0004020202020204" pitchFamily="34" charset="0"/>
              </a:rPr>
              <a:t>Note: These rankings are largely intended to be illustrative.  Under the proposed framework, it’s expected that each of the attributes will have more specific metrics associated with them.  </a:t>
            </a:r>
            <a:endParaRPr lang="en-US" sz="1600" dirty="0"/>
          </a:p>
        </p:txBody>
      </p:sp>
      <p:pic>
        <p:nvPicPr>
          <p:cNvPr id="2050" name="Group 1268647449">
            <a:extLst>
              <a:ext uri="{FF2B5EF4-FFF2-40B4-BE49-F238E27FC236}">
                <a16:creationId xmlns:a16="http://schemas.microsoft.com/office/drawing/2014/main" id="{EFA20DB7-6E02-5AAD-4889-723D3C5DBC6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964" y="924024"/>
            <a:ext cx="8669475" cy="522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29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12594-50D0-13EE-5A6E-3B41A2219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026F-9D4D-F09D-0A18-5EC9266064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questions and feedback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28E7A8-78AA-739E-6361-D3110E07B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44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8625-7EC9-EFB5-5EEC-308828C50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7469850-ED95-44EB-689B-0FFC73A90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407303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404D1-EBBA-B67C-61B4-3FDC9C09F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97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0B02-D115-8747-7595-9B9075CCE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4778D-DC49-FE36-BE51-1C5B7BF7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59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E5E5-2B59-4456-AF05-9D339D3A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Next steps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89192D5-4316-707B-1D87-063736B435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466994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D596-DDA7-E267-1958-F9245AC83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0B02-D115-8747-7595-9B9075CCE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4778D-DC49-FE36-BE51-1C5B7BF7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85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F9CE-DF2E-4031-016A-1FF678E2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ERCOT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2D6F-CC2E-C87B-5BC0-51519780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We serve the public by ensuring a reliable grid, efficient electricity markets, open access, and retail choice.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DE35A-C104-F134-B4D4-6A704DFC1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97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F9CE-DF2E-4031-016A-1FF678E2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ERCOT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2D6F-CC2E-C87B-5BC0-51519780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Lead with independent insight on the future of electricity reliability, markets, and technology in Texas in order to facilitate grid and market change for the benefit of all stakeholders.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DE35A-C104-F134-B4D4-6A704DFC1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09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F9CE-DF2E-4031-016A-1FF678E2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ERCOT Strategic Pillars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2D6F-CC2E-C87B-5BC0-51519780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Be an industry leader for grid reliability and resilience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Enhance the ERCOT region’s economic competitiveness with respect to trends in wholesale power rates and retail electricity prices to consumers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Advance ERCOT, Inc. as an independent leading industry expert and an employer of choice by fostering innovation, investing in our people, and emphasizing the importance of our mission</a:t>
            </a:r>
          </a:p>
          <a:p>
            <a:pPr marL="514350" indent="-514350">
              <a:buFont typeface="+mj-lt"/>
              <a:buAutoNum type="arabicParenR"/>
            </a:pPr>
            <a:endParaRPr lang="en-US" sz="2800" dirty="0"/>
          </a:p>
          <a:p>
            <a:pPr marL="514350" indent="-514350">
              <a:buFont typeface="+mj-lt"/>
              <a:buAutoNum type="arabicParenR"/>
            </a:pPr>
            <a:endParaRPr lang="en-US" sz="32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DE35A-C104-F134-B4D4-6A704DFC1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4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69F2-9196-CFAC-2E24-29B61B03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Workshop agenda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2C58E20-E298-589D-54B0-A2790B2CB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458128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41B67-639D-BE84-183C-A27836246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1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44BC-F4D3-C426-262E-07FF6BFF6F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Framework Purpose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018FF2-0389-1640-898C-72E347201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6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9F764-EDCC-ACF8-B640-794789A4D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34538"/>
            <a:ext cx="11277600" cy="518318"/>
          </a:xfrm>
        </p:spPr>
        <p:txBody>
          <a:bodyPr/>
          <a:lstStyle/>
          <a:p>
            <a:r>
              <a:rPr lang="en-US" sz="3200" dirty="0"/>
              <a:t>Framework can achieve multiple purposes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B95B8-583B-D250-98AC-15B922FDF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F23B29E-EDF9-0F16-D728-CD726D176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634257"/>
              </p:ext>
            </p:extLst>
          </p:nvPr>
        </p:nvGraphicFramePr>
        <p:xfrm>
          <a:off x="406400" y="752856"/>
          <a:ext cx="11379200" cy="555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ute Lineart Gardening Tools Cartoon ...">
            <a:extLst>
              <a:ext uri="{FF2B5EF4-FFF2-40B4-BE49-F238E27FC236}">
                <a16:creationId xmlns:a16="http://schemas.microsoft.com/office/drawing/2014/main" id="{BD0583CC-3FBB-9501-C2D0-C3F4AB4E1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132" y="2255519"/>
            <a:ext cx="1335974" cy="85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68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A643-3CC8-C111-AED3-4F4B4E9C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Framework use in stakeholder process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EE2B62-5D7E-C490-515D-2800BA6E3F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480584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A6807-9FD8-049C-6098-E083F8770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7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0B02-D115-8747-7595-9B9075CCE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Updated Framework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4778D-DC49-FE36-BE51-1C5B7BF7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3302-4039-5D24-FAC2-943747B8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Initial attributes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97935A-D571-6D09-9EB3-EABA1EAEC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224205"/>
              </p:ext>
            </p:extLst>
          </p:nvPr>
        </p:nvGraphicFramePr>
        <p:xfrm>
          <a:off x="237363" y="987630"/>
          <a:ext cx="109728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2B06B-25F8-719C-77C6-790EFEEEA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8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3302-4039-5D24-FAC2-943747B87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826"/>
            <a:ext cx="11277600" cy="518318"/>
          </a:xfrm>
        </p:spPr>
        <p:txBody>
          <a:bodyPr/>
          <a:lstStyle/>
          <a:p>
            <a:r>
              <a:rPr lang="en-US" sz="3200" dirty="0"/>
              <a:t>Updated new attributes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2B06B-25F8-719C-77C6-790EFEEEA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9BC6AB0-D36E-B276-83B9-62E74EB4A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105718"/>
              </p:ext>
            </p:extLst>
          </p:nvPr>
        </p:nvGraphicFramePr>
        <p:xfrm>
          <a:off x="406400" y="725425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3734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5" ma:contentTypeDescription="Create a new document." ma:contentTypeScope="" ma:versionID="e0e1d39a3bb2bfe068b05734e8b09be3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4e7df6b1695db665ac1364885cd514f7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a418f17-fb2f-4b0b-bb6f-73af868bad81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A1B362-E082-446E-926B-5F8710E8C28A}">
  <ds:schemaRefs>
    <ds:schemaRef ds:uri="0990b61b-eca2-43eb-bf62-db63f797b908"/>
    <ds:schemaRef ds:uri="f2d15d73-cba3-4daa-9deb-1bc1def575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0990b61b-eca2-43eb-bf62-db63f797b908"/>
    <ds:schemaRef ds:uri="f2d15d73-cba3-4daa-9deb-1bc1def575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</TotalTime>
  <Words>966</Words>
  <Application>Microsoft Office PowerPoint</Application>
  <PresentationFormat>Widescreen</PresentationFormat>
  <Paragraphs>162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Roboto</vt:lpstr>
      <vt:lpstr>1_Custom Design</vt:lpstr>
      <vt:lpstr>Horizontal Theme</vt:lpstr>
      <vt:lpstr>Vertical Theme</vt:lpstr>
      <vt:lpstr>PowerPoint Presentation</vt:lpstr>
      <vt:lpstr>Workshop Goals</vt:lpstr>
      <vt:lpstr>Workshop agenda</vt:lpstr>
      <vt:lpstr>Framework Purpose</vt:lpstr>
      <vt:lpstr>Framework can achieve multiple purposes</vt:lpstr>
      <vt:lpstr>Framework use in stakeholder process</vt:lpstr>
      <vt:lpstr>Updated Framework</vt:lpstr>
      <vt:lpstr>Initial attributes</vt:lpstr>
      <vt:lpstr>Updated new attributes</vt:lpstr>
      <vt:lpstr>Measurement</vt:lpstr>
      <vt:lpstr>How to we measure success of the framework?</vt:lpstr>
      <vt:lpstr>Examples of framework attributes and market initiatives</vt:lpstr>
      <vt:lpstr>Market design initiatives and framework</vt:lpstr>
      <vt:lpstr>Real-time Co-optimization plus Batteries</vt:lpstr>
      <vt:lpstr>Dispatchable Reliability Reserve Service</vt:lpstr>
      <vt:lpstr>Performance Credit Mechanism (shelved)</vt:lpstr>
      <vt:lpstr>Operating Reserve Demand Curve</vt:lpstr>
      <vt:lpstr>ERCOT Contingency Reserve Service</vt:lpstr>
      <vt:lpstr>HB 1500 “Firming” Requirement</vt:lpstr>
      <vt:lpstr>Attribute and initiative comparison</vt:lpstr>
      <vt:lpstr>Attribute and initiative comparison – Alternative view</vt:lpstr>
      <vt:lpstr>Other questions and feedback</vt:lpstr>
      <vt:lpstr>Additional questions</vt:lpstr>
      <vt:lpstr>Next steps</vt:lpstr>
      <vt:lpstr>Next steps</vt:lpstr>
      <vt:lpstr>Appendix</vt:lpstr>
      <vt:lpstr>ERCOT Mission</vt:lpstr>
      <vt:lpstr>ERCOT Vision</vt:lpstr>
      <vt:lpstr>ERCOT Strategic Pillars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Collins, Keith</cp:lastModifiedBy>
  <cp:revision>11</cp:revision>
  <cp:lastPrinted>2017-10-10T21:31:05Z</cp:lastPrinted>
  <dcterms:created xsi:type="dcterms:W3CDTF">2016-01-21T15:20:31Z</dcterms:created>
  <dcterms:modified xsi:type="dcterms:W3CDTF">2025-04-11T16:16:17Z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0x0101002EBD4ECFFBEC7547860D42B472D973CF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2023-06-12T14:23:41Z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2010146c-0011-47e0-87c0-aaebb2024fc3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