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5"/>
  </p:notesMasterIdLst>
  <p:handoutMasterIdLst>
    <p:handoutMasterId r:id="rId16"/>
  </p:handoutMasterIdLst>
  <p:sldIdLst>
    <p:sldId id="260" r:id="rId8"/>
    <p:sldId id="554" r:id="rId9"/>
    <p:sldId id="303" r:id="rId10"/>
    <p:sldId id="308" r:id="rId11"/>
    <p:sldId id="555" r:id="rId12"/>
    <p:sldId id="309" r:id="rId13"/>
    <p:sldId id="264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368670F-4982-5F88-9F6F-96E5DC2E7263}" name="Masanna Gari, Abhi" initials="AM" userId="S::Abhilash.MasannaGari@ercot.com::574f73dd-89c7-4e5e-92e9-5cd2150b236a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inojosa, Jose Luis" initials="HJL" lastIdx="1" clrIdx="0">
    <p:extLst>
      <p:ext uri="{19B8F6BF-5375-455C-9EA6-DF929625EA0E}">
        <p15:presenceInfo xmlns:p15="http://schemas.microsoft.com/office/powerpoint/2012/main" userId="S-1-5-21-639947351-343809578-3807592339-379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68904F-3DCB-4DC4-8CF4-D7A191219B95}" v="4" dt="2025-04-16T02:50:58.67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5033" autoAdjust="0"/>
  </p:normalViewPr>
  <p:slideViewPr>
    <p:cSldViewPr showGuides="1">
      <p:cViewPr varScale="1">
        <p:scale>
          <a:sx n="124" d="100"/>
          <a:sy n="124" d="100"/>
        </p:scale>
        <p:origin x="1086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microsoft.com/office/2018/10/relationships/authors" Target="authors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23" Type="http://schemas.microsoft.com/office/2015/10/relationships/revisionInfo" Target="revisionInfo.xml"/><Relationship Id="rId10" Type="http://schemas.openxmlformats.org/officeDocument/2006/relationships/slide" Target="slides/slide3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sanna Gari, Abhi" userId="574f73dd-89c7-4e5e-92e9-5cd2150b236a" providerId="ADAL" clId="{D168904F-3DCB-4DC4-8CF4-D7A191219B95}"/>
    <pc:docChg chg="custSel modSld">
      <pc:chgData name="Masanna Gari, Abhi" userId="574f73dd-89c7-4e5e-92e9-5cd2150b236a" providerId="ADAL" clId="{D168904F-3DCB-4DC4-8CF4-D7A191219B95}" dt="2025-04-16T04:16:29.815" v="526" actId="20577"/>
      <pc:docMkLst>
        <pc:docMk/>
      </pc:docMkLst>
      <pc:sldChg chg="modSp mod">
        <pc:chgData name="Masanna Gari, Abhi" userId="574f73dd-89c7-4e5e-92e9-5cd2150b236a" providerId="ADAL" clId="{D168904F-3DCB-4DC4-8CF4-D7A191219B95}" dt="2025-04-16T03:19:11.998" v="338" actId="20577"/>
        <pc:sldMkLst>
          <pc:docMk/>
          <pc:sldMk cId="1627057969" sldId="303"/>
        </pc:sldMkLst>
        <pc:spChg chg="mod">
          <ac:chgData name="Masanna Gari, Abhi" userId="574f73dd-89c7-4e5e-92e9-5cd2150b236a" providerId="ADAL" clId="{D168904F-3DCB-4DC4-8CF4-D7A191219B95}" dt="2025-04-16T02:50:16.766" v="162" actId="1076"/>
          <ac:spMkLst>
            <pc:docMk/>
            <pc:sldMk cId="1627057969" sldId="303"/>
            <ac:spMk id="3" creationId="{AD1F8E4D-23AB-20A8-D736-89B42A226675}"/>
          </ac:spMkLst>
        </pc:spChg>
        <pc:graphicFrameChg chg="mod modGraphic">
          <ac:chgData name="Masanna Gari, Abhi" userId="574f73dd-89c7-4e5e-92e9-5cd2150b236a" providerId="ADAL" clId="{D168904F-3DCB-4DC4-8CF4-D7A191219B95}" dt="2025-04-16T03:19:11.998" v="338" actId="20577"/>
          <ac:graphicFrameMkLst>
            <pc:docMk/>
            <pc:sldMk cId="1627057969" sldId="303"/>
            <ac:graphicFrameMk id="2" creationId="{18623755-2AF7-7E39-D028-92A1970ABC39}"/>
          </ac:graphicFrameMkLst>
        </pc:graphicFrameChg>
      </pc:sldChg>
      <pc:sldChg chg="modSp mod">
        <pc:chgData name="Masanna Gari, Abhi" userId="574f73dd-89c7-4e5e-92e9-5cd2150b236a" providerId="ADAL" clId="{D168904F-3DCB-4DC4-8CF4-D7A191219B95}" dt="2025-04-16T04:16:29.815" v="526" actId="20577"/>
        <pc:sldMkLst>
          <pc:docMk/>
          <pc:sldMk cId="586144532" sldId="308"/>
        </pc:sldMkLst>
        <pc:spChg chg="mod">
          <ac:chgData name="Masanna Gari, Abhi" userId="574f73dd-89c7-4e5e-92e9-5cd2150b236a" providerId="ADAL" clId="{D168904F-3DCB-4DC4-8CF4-D7A191219B95}" dt="2025-04-16T04:16:29.815" v="526" actId="20577"/>
          <ac:spMkLst>
            <pc:docMk/>
            <pc:sldMk cId="586144532" sldId="308"/>
            <ac:spMk id="10" creationId="{6785D1E7-80DD-CB83-7E49-65E7BEC02CFC}"/>
          </ac:spMkLst>
        </pc:spChg>
        <pc:graphicFrameChg chg="mod modGraphic">
          <ac:chgData name="Masanna Gari, Abhi" userId="574f73dd-89c7-4e5e-92e9-5cd2150b236a" providerId="ADAL" clId="{D168904F-3DCB-4DC4-8CF4-D7A191219B95}" dt="2025-04-16T04:00:01.608" v="416" actId="14734"/>
          <ac:graphicFrameMkLst>
            <pc:docMk/>
            <pc:sldMk cId="586144532" sldId="308"/>
            <ac:graphicFrameMk id="8" creationId="{17A7ADAE-678B-724D-E229-DEDA54BA4128}"/>
          </ac:graphicFrameMkLst>
        </pc:graphicFrameChg>
      </pc:sldChg>
      <pc:sldChg chg="modSp mod">
        <pc:chgData name="Masanna Gari, Abhi" userId="574f73dd-89c7-4e5e-92e9-5cd2150b236a" providerId="ADAL" clId="{D168904F-3DCB-4DC4-8CF4-D7A191219B95}" dt="2025-04-16T03:08:10.966" v="333" actId="20577"/>
        <pc:sldMkLst>
          <pc:docMk/>
          <pc:sldMk cId="2863937096" sldId="309"/>
        </pc:sldMkLst>
        <pc:spChg chg="mod">
          <ac:chgData name="Masanna Gari, Abhi" userId="574f73dd-89c7-4e5e-92e9-5cd2150b236a" providerId="ADAL" clId="{D168904F-3DCB-4DC4-8CF4-D7A191219B95}" dt="2025-04-16T03:08:10.966" v="333" actId="20577"/>
          <ac:spMkLst>
            <pc:docMk/>
            <pc:sldMk cId="2863937096" sldId="309"/>
            <ac:spMk id="3" creationId="{A386FC2B-35F1-91AF-011B-AC13594E4C10}"/>
          </ac:spMkLst>
        </pc:spChg>
      </pc:sldChg>
      <pc:sldChg chg="modSp mod">
        <pc:chgData name="Masanna Gari, Abhi" userId="574f73dd-89c7-4e5e-92e9-5cd2150b236a" providerId="ADAL" clId="{D168904F-3DCB-4DC4-8CF4-D7A191219B95}" dt="2025-04-16T02:54:45.962" v="204" actId="313"/>
        <pc:sldMkLst>
          <pc:docMk/>
          <pc:sldMk cId="811972913" sldId="554"/>
        </pc:sldMkLst>
        <pc:spChg chg="mod">
          <ac:chgData name="Masanna Gari, Abhi" userId="574f73dd-89c7-4e5e-92e9-5cd2150b236a" providerId="ADAL" clId="{D168904F-3DCB-4DC4-8CF4-D7A191219B95}" dt="2025-04-16T02:54:45.962" v="204" actId="313"/>
          <ac:spMkLst>
            <pc:docMk/>
            <pc:sldMk cId="811972913" sldId="554"/>
            <ac:spMk id="3" creationId="{F222D890-915F-4141-B483-5B489F67AD87}"/>
          </ac:spMkLst>
        </pc:spChg>
      </pc:sldChg>
      <pc:sldChg chg="modSp mod">
        <pc:chgData name="Masanna Gari, Abhi" userId="574f73dd-89c7-4e5e-92e9-5cd2150b236a" providerId="ADAL" clId="{D168904F-3DCB-4DC4-8CF4-D7A191219B95}" dt="2025-04-16T03:06:41.200" v="324" actId="20577"/>
        <pc:sldMkLst>
          <pc:docMk/>
          <pc:sldMk cId="2994392277" sldId="555"/>
        </pc:sldMkLst>
        <pc:spChg chg="mod">
          <ac:chgData name="Masanna Gari, Abhi" userId="574f73dd-89c7-4e5e-92e9-5cd2150b236a" providerId="ADAL" clId="{D168904F-3DCB-4DC4-8CF4-D7A191219B95}" dt="2025-04-16T03:06:41.200" v="324" actId="20577"/>
          <ac:spMkLst>
            <pc:docMk/>
            <pc:sldMk cId="2994392277" sldId="555"/>
            <ac:spMk id="3" creationId="{6E3F1ECC-8DE3-FBEA-DB8E-DED01182397D}"/>
          </ac:spMkLst>
        </pc:spChg>
      </pc:sldChg>
    </pc:docChg>
  </pc:docChgLst>
  <pc:docChgLst>
    <pc:chgData name="Masanna Gari, Abhi" userId="574f73dd-89c7-4e5e-92e9-5cd2150b236a" providerId="ADAL" clId="{48F54311-2460-405E-A1C7-82127AE20B7D}"/>
    <pc:docChg chg="undo custSel addSld delSld modSld">
      <pc:chgData name="Masanna Gari, Abhi" userId="574f73dd-89c7-4e5e-92e9-5cd2150b236a" providerId="ADAL" clId="{48F54311-2460-405E-A1C7-82127AE20B7D}" dt="2025-01-17T04:02:12.993" v="2375" actId="14100"/>
      <pc:docMkLst>
        <pc:docMk/>
      </pc:docMkLst>
      <pc:sldChg chg="modSp mod">
        <pc:chgData name="Masanna Gari, Abhi" userId="574f73dd-89c7-4e5e-92e9-5cd2150b236a" providerId="ADAL" clId="{48F54311-2460-405E-A1C7-82127AE20B7D}" dt="2025-01-16T16:25:14.910" v="121" actId="20577"/>
        <pc:sldMkLst>
          <pc:docMk/>
          <pc:sldMk cId="730603795" sldId="260"/>
        </pc:sldMkLst>
      </pc:sldChg>
      <pc:sldChg chg="modSp mod">
        <pc:chgData name="Masanna Gari, Abhi" userId="574f73dd-89c7-4e5e-92e9-5cd2150b236a" providerId="ADAL" clId="{48F54311-2460-405E-A1C7-82127AE20B7D}" dt="2025-01-16T20:53:47.084" v="2308" actId="6549"/>
        <pc:sldMkLst>
          <pc:docMk/>
          <pc:sldMk cId="2777669657" sldId="264"/>
        </pc:sldMkLst>
        <pc:spChg chg="mod">
          <ac:chgData name="Masanna Gari, Abhi" userId="574f73dd-89c7-4e5e-92e9-5cd2150b236a" providerId="ADAL" clId="{48F54311-2460-405E-A1C7-82127AE20B7D}" dt="2025-01-16T20:53:47.084" v="2308" actId="6549"/>
          <ac:spMkLst>
            <pc:docMk/>
            <pc:sldMk cId="2777669657" sldId="264"/>
            <ac:spMk id="3" creationId="{00000000-0000-0000-0000-000000000000}"/>
          </ac:spMkLst>
        </pc:spChg>
      </pc:sldChg>
      <pc:sldChg chg="addSp delSp modSp del mod modNotesTx">
        <pc:chgData name="Masanna Gari, Abhi" userId="574f73dd-89c7-4e5e-92e9-5cd2150b236a" providerId="ADAL" clId="{48F54311-2460-405E-A1C7-82127AE20B7D}" dt="2025-01-16T18:13:02.185" v="176" actId="47"/>
        <pc:sldMkLst>
          <pc:docMk/>
          <pc:sldMk cId="2411751081" sldId="300"/>
        </pc:sldMkLst>
      </pc:sldChg>
      <pc:sldChg chg="del">
        <pc:chgData name="Masanna Gari, Abhi" userId="574f73dd-89c7-4e5e-92e9-5cd2150b236a" providerId="ADAL" clId="{48F54311-2460-405E-A1C7-82127AE20B7D}" dt="2025-01-16T16:25:29.335" v="123" actId="47"/>
        <pc:sldMkLst>
          <pc:docMk/>
          <pc:sldMk cId="3731874212" sldId="301"/>
        </pc:sldMkLst>
      </pc:sldChg>
      <pc:sldChg chg="modSp new mod modClrScheme chgLayout">
        <pc:chgData name="Masanna Gari, Abhi" userId="574f73dd-89c7-4e5e-92e9-5cd2150b236a" providerId="ADAL" clId="{48F54311-2460-405E-A1C7-82127AE20B7D}" dt="2025-01-16T18:37:58.636" v="1147" actId="700"/>
        <pc:sldMkLst>
          <pc:docMk/>
          <pc:sldMk cId="3950841658" sldId="301"/>
        </pc:sldMkLst>
      </pc:sldChg>
      <pc:sldChg chg="del">
        <pc:chgData name="Masanna Gari, Abhi" userId="574f73dd-89c7-4e5e-92e9-5cd2150b236a" providerId="ADAL" clId="{48F54311-2460-405E-A1C7-82127AE20B7D}" dt="2025-01-16T16:25:34.548" v="126" actId="47"/>
        <pc:sldMkLst>
          <pc:docMk/>
          <pc:sldMk cId="1789637198" sldId="302"/>
        </pc:sldMkLst>
      </pc:sldChg>
      <pc:sldChg chg="addSp delSp modSp new mod modClrScheme chgLayout">
        <pc:chgData name="Masanna Gari, Abhi" userId="574f73dd-89c7-4e5e-92e9-5cd2150b236a" providerId="ADAL" clId="{48F54311-2460-405E-A1C7-82127AE20B7D}" dt="2025-01-17T04:02:12.993" v="2375" actId="14100"/>
        <pc:sldMkLst>
          <pc:docMk/>
          <pc:sldMk cId="3909909686" sldId="302"/>
        </pc:sldMkLst>
      </pc:sldChg>
      <pc:sldChg chg="del">
        <pc:chgData name="Masanna Gari, Abhi" userId="574f73dd-89c7-4e5e-92e9-5cd2150b236a" providerId="ADAL" clId="{48F54311-2460-405E-A1C7-82127AE20B7D}" dt="2025-01-16T16:25:30.999" v="124" actId="47"/>
        <pc:sldMkLst>
          <pc:docMk/>
          <pc:sldMk cId="1990044435" sldId="306"/>
        </pc:sldMkLst>
      </pc:sldChg>
      <pc:sldChg chg="del">
        <pc:chgData name="Masanna Gari, Abhi" userId="574f73dd-89c7-4e5e-92e9-5cd2150b236a" providerId="ADAL" clId="{48F54311-2460-405E-A1C7-82127AE20B7D}" dt="2025-01-16T16:25:32.631" v="125" actId="47"/>
        <pc:sldMkLst>
          <pc:docMk/>
          <pc:sldMk cId="3157158803" sldId="307"/>
        </pc:sldMkLst>
      </pc:sldChg>
    </pc:docChg>
  </pc:docChgLst>
  <pc:docChgLst>
    <pc:chgData name="Masanna Gari, Abhi" userId="574f73dd-89c7-4e5e-92e9-5cd2150b236a" providerId="ADAL" clId="{013970A2-1AD4-4CC3-8A87-EE290A0D1452}"/>
    <pc:docChg chg="undo redo custSel addSld delSld modSld sldOrd">
      <pc:chgData name="Masanna Gari, Abhi" userId="574f73dd-89c7-4e5e-92e9-5cd2150b236a" providerId="ADAL" clId="{013970A2-1AD4-4CC3-8A87-EE290A0D1452}" dt="2025-04-02T19:54:20.812" v="13250" actId="20577"/>
      <pc:docMkLst>
        <pc:docMk/>
      </pc:docMkLst>
      <pc:sldChg chg="addSp delSp modSp mod">
        <pc:chgData name="Masanna Gari, Abhi" userId="574f73dd-89c7-4e5e-92e9-5cd2150b236a" providerId="ADAL" clId="{013970A2-1AD4-4CC3-8A87-EE290A0D1452}" dt="2025-04-02T15:14:58.895" v="10583" actId="6549"/>
        <pc:sldMkLst>
          <pc:docMk/>
          <pc:sldMk cId="730603795" sldId="260"/>
        </pc:sldMkLst>
        <pc:spChg chg="add mod">
          <ac:chgData name="Masanna Gari, Abhi" userId="574f73dd-89c7-4e5e-92e9-5cd2150b236a" providerId="ADAL" clId="{013970A2-1AD4-4CC3-8A87-EE290A0D1452}" dt="2025-04-02T15:14:58.895" v="10583" actId="6549"/>
          <ac:spMkLst>
            <pc:docMk/>
            <pc:sldMk cId="730603795" sldId="260"/>
            <ac:spMk id="2" creationId="{B106BA98-094F-791E-DB1B-0A912825F17D}"/>
          </ac:spMkLst>
        </pc:spChg>
      </pc:sldChg>
      <pc:sldChg chg="addSp modSp mod">
        <pc:chgData name="Masanna Gari, Abhi" userId="574f73dd-89c7-4e5e-92e9-5cd2150b236a" providerId="ADAL" clId="{013970A2-1AD4-4CC3-8A87-EE290A0D1452}" dt="2025-04-02T13:35:42.916" v="10430" actId="20577"/>
        <pc:sldMkLst>
          <pc:docMk/>
          <pc:sldMk cId="3950841658" sldId="301"/>
        </pc:sldMkLst>
      </pc:sldChg>
      <pc:sldChg chg="addSp delSp modSp mod setBg">
        <pc:chgData name="Masanna Gari, Abhi" userId="574f73dd-89c7-4e5e-92e9-5cd2150b236a" providerId="ADAL" clId="{013970A2-1AD4-4CC3-8A87-EE290A0D1452}" dt="2025-04-02T17:26:44.036" v="12308" actId="313"/>
        <pc:sldMkLst>
          <pc:docMk/>
          <pc:sldMk cId="3909909686" sldId="302"/>
        </pc:sldMkLst>
      </pc:sldChg>
      <pc:sldChg chg="new del">
        <pc:chgData name="Masanna Gari, Abhi" userId="574f73dd-89c7-4e5e-92e9-5cd2150b236a" providerId="ADAL" clId="{013970A2-1AD4-4CC3-8A87-EE290A0D1452}" dt="2025-03-20T03:46:36.082" v="2411" actId="47"/>
        <pc:sldMkLst>
          <pc:docMk/>
          <pc:sldMk cId="487441065" sldId="303"/>
        </pc:sldMkLst>
      </pc:sldChg>
      <pc:sldChg chg="add del">
        <pc:chgData name="Masanna Gari, Abhi" userId="574f73dd-89c7-4e5e-92e9-5cd2150b236a" providerId="ADAL" clId="{013970A2-1AD4-4CC3-8A87-EE290A0D1452}" dt="2025-03-20T03:54:11.148" v="2462" actId="2890"/>
        <pc:sldMkLst>
          <pc:docMk/>
          <pc:sldMk cId="874656929" sldId="303"/>
        </pc:sldMkLst>
      </pc:sldChg>
      <pc:sldChg chg="addSp delSp modSp add del mod modNotesTx">
        <pc:chgData name="Masanna Gari, Abhi" userId="574f73dd-89c7-4e5e-92e9-5cd2150b236a" providerId="ADAL" clId="{013970A2-1AD4-4CC3-8A87-EE290A0D1452}" dt="2025-04-02T19:45:05.404" v="13125" actId="113"/>
        <pc:sldMkLst>
          <pc:docMk/>
          <pc:sldMk cId="1627057969" sldId="303"/>
        </pc:sldMkLst>
        <pc:spChg chg="mod">
          <ac:chgData name="Masanna Gari, Abhi" userId="574f73dd-89c7-4e5e-92e9-5cd2150b236a" providerId="ADAL" clId="{013970A2-1AD4-4CC3-8A87-EE290A0D1452}" dt="2025-04-02T19:34:50.154" v="12531" actId="6549"/>
          <ac:spMkLst>
            <pc:docMk/>
            <pc:sldMk cId="1627057969" sldId="303"/>
            <ac:spMk id="3" creationId="{AD1F8E4D-23AB-20A8-D736-89B42A226675}"/>
          </ac:spMkLst>
        </pc:spChg>
        <pc:spChg chg="mod">
          <ac:chgData name="Masanna Gari, Abhi" userId="574f73dd-89c7-4e5e-92e9-5cd2150b236a" providerId="ADAL" clId="{013970A2-1AD4-4CC3-8A87-EE290A0D1452}" dt="2025-04-01T16:32:07.079" v="10281" actId="20577"/>
          <ac:spMkLst>
            <pc:docMk/>
            <pc:sldMk cId="1627057969" sldId="303"/>
            <ac:spMk id="6" creationId="{19047079-67F8-86A5-F791-ACB4B78CBBA9}"/>
          </ac:spMkLst>
        </pc:spChg>
        <pc:graphicFrameChg chg="add del mod modGraphic">
          <ac:chgData name="Masanna Gari, Abhi" userId="574f73dd-89c7-4e5e-92e9-5cd2150b236a" providerId="ADAL" clId="{013970A2-1AD4-4CC3-8A87-EE290A0D1452}" dt="2025-04-02T19:34:29.427" v="12526" actId="1076"/>
          <ac:graphicFrameMkLst>
            <pc:docMk/>
            <pc:sldMk cId="1627057969" sldId="303"/>
            <ac:graphicFrameMk id="2" creationId="{18623755-2AF7-7E39-D028-92A1970ABC39}"/>
          </ac:graphicFrameMkLst>
        </pc:graphicFrameChg>
      </pc:sldChg>
      <pc:sldChg chg="addSp delSp modSp add mod setBg">
        <pc:chgData name="Masanna Gari, Abhi" userId="574f73dd-89c7-4e5e-92e9-5cd2150b236a" providerId="ADAL" clId="{013970A2-1AD4-4CC3-8A87-EE290A0D1452}" dt="2025-04-02T19:52:28.143" v="13232" actId="255"/>
        <pc:sldMkLst>
          <pc:docMk/>
          <pc:sldMk cId="867960032" sldId="304"/>
        </pc:sldMkLst>
      </pc:sldChg>
      <pc:sldChg chg="new del">
        <pc:chgData name="Masanna Gari, Abhi" userId="574f73dd-89c7-4e5e-92e9-5cd2150b236a" providerId="ADAL" clId="{013970A2-1AD4-4CC3-8A87-EE290A0D1452}" dt="2025-03-20T16:30:16.687" v="3771" actId="47"/>
        <pc:sldMkLst>
          <pc:docMk/>
          <pc:sldMk cId="1729557827" sldId="305"/>
        </pc:sldMkLst>
      </pc:sldChg>
      <pc:sldChg chg="addSp delSp modSp new mod ord">
        <pc:chgData name="Masanna Gari, Abhi" userId="574f73dd-89c7-4e5e-92e9-5cd2150b236a" providerId="ADAL" clId="{013970A2-1AD4-4CC3-8A87-EE290A0D1452}" dt="2025-04-02T17:23:17.591" v="12274"/>
        <pc:sldMkLst>
          <pc:docMk/>
          <pc:sldMk cId="2340664933" sldId="305"/>
        </pc:sldMkLst>
      </pc:sldChg>
      <pc:sldChg chg="addSp delSp modSp add mod ord">
        <pc:chgData name="Masanna Gari, Abhi" userId="574f73dd-89c7-4e5e-92e9-5cd2150b236a" providerId="ADAL" clId="{013970A2-1AD4-4CC3-8A87-EE290A0D1452}" dt="2025-04-02T17:23:21.795" v="12276"/>
        <pc:sldMkLst>
          <pc:docMk/>
          <pc:sldMk cId="502416073" sldId="306"/>
        </pc:sldMkLst>
      </pc:sldChg>
      <pc:sldChg chg="addSp delSp modSp new mod">
        <pc:chgData name="Masanna Gari, Abhi" userId="574f73dd-89c7-4e5e-92e9-5cd2150b236a" providerId="ADAL" clId="{013970A2-1AD4-4CC3-8A87-EE290A0D1452}" dt="2025-04-02T19:53:55.164" v="13236" actId="255"/>
        <pc:sldMkLst>
          <pc:docMk/>
          <pc:sldMk cId="2515572322" sldId="307"/>
        </pc:sldMkLst>
      </pc:sldChg>
      <pc:sldChg chg="addSp delSp modSp add mod setBg">
        <pc:chgData name="Masanna Gari, Abhi" userId="574f73dd-89c7-4e5e-92e9-5cd2150b236a" providerId="ADAL" clId="{013970A2-1AD4-4CC3-8A87-EE290A0D1452}" dt="2025-04-02T19:53:27.015" v="13234" actId="1076"/>
        <pc:sldMkLst>
          <pc:docMk/>
          <pc:sldMk cId="586144532" sldId="308"/>
        </pc:sldMkLst>
        <pc:spChg chg="add del mod">
          <ac:chgData name="Masanna Gari, Abhi" userId="574f73dd-89c7-4e5e-92e9-5cd2150b236a" providerId="ADAL" clId="{013970A2-1AD4-4CC3-8A87-EE290A0D1452}" dt="2025-04-02T19:53:27.015" v="13234" actId="1076"/>
          <ac:spMkLst>
            <pc:docMk/>
            <pc:sldMk cId="586144532" sldId="308"/>
            <ac:spMk id="2" creationId="{7CB85C39-2556-0B92-7891-65E7D8062AA1}"/>
          </ac:spMkLst>
        </pc:spChg>
        <pc:spChg chg="mod">
          <ac:chgData name="Masanna Gari, Abhi" userId="574f73dd-89c7-4e5e-92e9-5cd2150b236a" providerId="ADAL" clId="{013970A2-1AD4-4CC3-8A87-EE290A0D1452}" dt="2025-04-02T19:53:14.853" v="13233"/>
          <ac:spMkLst>
            <pc:docMk/>
            <pc:sldMk cId="586144532" sldId="308"/>
            <ac:spMk id="4" creationId="{68674B9C-4541-0D59-F295-7E5A1272B0C6}"/>
          </ac:spMkLst>
        </pc:spChg>
        <pc:graphicFrameChg chg="mod modGraphic">
          <ac:chgData name="Masanna Gari, Abhi" userId="574f73dd-89c7-4e5e-92e9-5cd2150b236a" providerId="ADAL" clId="{013970A2-1AD4-4CC3-8A87-EE290A0D1452}" dt="2025-04-01T17:00:22.034" v="10374" actId="14734"/>
          <ac:graphicFrameMkLst>
            <pc:docMk/>
            <pc:sldMk cId="586144532" sldId="308"/>
            <ac:graphicFrameMk id="7" creationId="{4906C736-DF92-E26B-BE95-7238FE18E16D}"/>
          </ac:graphicFrameMkLst>
        </pc:graphicFrameChg>
        <pc:graphicFrameChg chg="mod modGraphic">
          <ac:chgData name="Masanna Gari, Abhi" userId="574f73dd-89c7-4e5e-92e9-5cd2150b236a" providerId="ADAL" clId="{013970A2-1AD4-4CC3-8A87-EE290A0D1452}" dt="2025-04-01T16:29:02.023" v="10141" actId="2166"/>
          <ac:graphicFrameMkLst>
            <pc:docMk/>
            <pc:sldMk cId="586144532" sldId="308"/>
            <ac:graphicFrameMk id="8" creationId="{17A7ADAE-678B-724D-E229-DEDA54BA4128}"/>
          </ac:graphicFrameMkLst>
        </pc:graphicFrameChg>
      </pc:sldChg>
      <pc:sldChg chg="modSp new mod">
        <pc:chgData name="Masanna Gari, Abhi" userId="574f73dd-89c7-4e5e-92e9-5cd2150b236a" providerId="ADAL" clId="{013970A2-1AD4-4CC3-8A87-EE290A0D1452}" dt="2025-04-02T15:28:08.882" v="10616" actId="207"/>
        <pc:sldMkLst>
          <pc:docMk/>
          <pc:sldMk cId="2863937096" sldId="309"/>
        </pc:sldMkLst>
        <pc:spChg chg="mod">
          <ac:chgData name="Masanna Gari, Abhi" userId="574f73dd-89c7-4e5e-92e9-5cd2150b236a" providerId="ADAL" clId="{013970A2-1AD4-4CC3-8A87-EE290A0D1452}" dt="2025-04-02T15:27:58.074" v="10608" actId="20577"/>
          <ac:spMkLst>
            <pc:docMk/>
            <pc:sldMk cId="2863937096" sldId="309"/>
            <ac:spMk id="2" creationId="{F0E22477-224C-49FA-6B37-1E65351B5FAB}"/>
          </ac:spMkLst>
        </pc:spChg>
        <pc:spChg chg="mod">
          <ac:chgData name="Masanna Gari, Abhi" userId="574f73dd-89c7-4e5e-92e9-5cd2150b236a" providerId="ADAL" clId="{013970A2-1AD4-4CC3-8A87-EE290A0D1452}" dt="2025-04-02T15:28:08.882" v="10616" actId="207"/>
          <ac:spMkLst>
            <pc:docMk/>
            <pc:sldMk cId="2863937096" sldId="309"/>
            <ac:spMk id="3" creationId="{A386FC2B-35F1-91AF-011B-AC13594E4C10}"/>
          </ac:spMkLst>
        </pc:spChg>
      </pc:sldChg>
      <pc:sldChg chg="modSp new mod">
        <pc:chgData name="Masanna Gari, Abhi" userId="574f73dd-89c7-4e5e-92e9-5cd2150b236a" providerId="ADAL" clId="{013970A2-1AD4-4CC3-8A87-EE290A0D1452}" dt="2025-04-02T19:54:20.812" v="13250" actId="20577"/>
        <pc:sldMkLst>
          <pc:docMk/>
          <pc:sldMk cId="2477874821" sldId="310"/>
        </pc:sldMkLst>
      </pc:sldChg>
      <pc:sldChg chg="addSp delSp modSp new mod">
        <pc:chgData name="Masanna Gari, Abhi" userId="574f73dd-89c7-4e5e-92e9-5cd2150b236a" providerId="ADAL" clId="{013970A2-1AD4-4CC3-8A87-EE290A0D1452}" dt="2025-04-02T19:44:09.322" v="13124" actId="20577"/>
        <pc:sldMkLst>
          <pc:docMk/>
          <pc:sldMk cId="2686153705" sldId="311"/>
        </pc:sldMkLst>
      </pc:sldChg>
    </pc:docChg>
  </pc:docChgLst>
  <pc:docChgLst>
    <pc:chgData name="Masanna Gari, Abhi" userId="574f73dd-89c7-4e5e-92e9-5cd2150b236a" providerId="ADAL" clId="{6E7F1831-65D8-46CB-ACF8-0D64C505C3FC}"/>
    <pc:docChg chg="modSld">
      <pc:chgData name="Masanna Gari, Abhi" userId="574f73dd-89c7-4e5e-92e9-5cd2150b236a" providerId="ADAL" clId="{6E7F1831-65D8-46CB-ACF8-0D64C505C3FC}" dt="2025-01-22T18:32:02.174" v="10" actId="20577"/>
      <pc:docMkLst>
        <pc:docMk/>
      </pc:docMkLst>
      <pc:sldChg chg="modSp mod">
        <pc:chgData name="Masanna Gari, Abhi" userId="574f73dd-89c7-4e5e-92e9-5cd2150b236a" providerId="ADAL" clId="{6E7F1831-65D8-46CB-ACF8-0D64C505C3FC}" dt="2025-01-22T18:32:02.174" v="10" actId="20577"/>
        <pc:sldMkLst>
          <pc:docMk/>
          <pc:sldMk cId="730603795" sldId="260"/>
        </pc:sldMkLst>
      </pc:sldChg>
    </pc:docChg>
  </pc:docChgLst>
  <pc:docChgLst>
    <pc:chgData name="Masanna Gari, Abhi" userId="574f73dd-89c7-4e5e-92e9-5cd2150b236a" providerId="ADAL" clId="{DF787F81-33E6-4125-8C24-73B15A8246B2}"/>
    <pc:docChg chg="undo custSel addSld delSld modSld sldOrd">
      <pc:chgData name="Masanna Gari, Abhi" userId="574f73dd-89c7-4e5e-92e9-5cd2150b236a" providerId="ADAL" clId="{DF787F81-33E6-4125-8C24-73B15A8246B2}" dt="2025-04-15T22:26:11.413" v="9854" actId="20577"/>
      <pc:docMkLst>
        <pc:docMk/>
      </pc:docMkLst>
      <pc:sldChg chg="modSp mod">
        <pc:chgData name="Masanna Gari, Abhi" userId="574f73dd-89c7-4e5e-92e9-5cd2150b236a" providerId="ADAL" clId="{DF787F81-33E6-4125-8C24-73B15A8246B2}" dt="2025-04-14T13:50:37.009" v="9351" actId="20577"/>
        <pc:sldMkLst>
          <pc:docMk/>
          <pc:sldMk cId="730603795" sldId="260"/>
        </pc:sldMkLst>
        <pc:spChg chg="mod">
          <ac:chgData name="Masanna Gari, Abhi" userId="574f73dd-89c7-4e5e-92e9-5cd2150b236a" providerId="ADAL" clId="{DF787F81-33E6-4125-8C24-73B15A8246B2}" dt="2025-04-14T13:50:37.009" v="9351" actId="20577"/>
          <ac:spMkLst>
            <pc:docMk/>
            <pc:sldMk cId="730603795" sldId="260"/>
            <ac:spMk id="2" creationId="{B106BA98-094F-791E-DB1B-0A912825F17D}"/>
          </ac:spMkLst>
        </pc:spChg>
      </pc:sldChg>
      <pc:sldChg chg="ord">
        <pc:chgData name="Masanna Gari, Abhi" userId="574f73dd-89c7-4e5e-92e9-5cd2150b236a" providerId="ADAL" clId="{DF787F81-33E6-4125-8C24-73B15A8246B2}" dt="2025-04-10T19:44:44.421" v="5994"/>
        <pc:sldMkLst>
          <pc:docMk/>
          <pc:sldMk cId="2777669657" sldId="264"/>
        </pc:sldMkLst>
      </pc:sldChg>
      <pc:sldChg chg="modSp del mod ord modShow">
        <pc:chgData name="Masanna Gari, Abhi" userId="574f73dd-89c7-4e5e-92e9-5cd2150b236a" providerId="ADAL" clId="{DF787F81-33E6-4125-8C24-73B15A8246B2}" dt="2025-04-14T13:42:00.130" v="9303" actId="47"/>
        <pc:sldMkLst>
          <pc:docMk/>
          <pc:sldMk cId="3950841658" sldId="301"/>
        </pc:sldMkLst>
      </pc:sldChg>
      <pc:sldChg chg="modSp del mod ord modShow">
        <pc:chgData name="Masanna Gari, Abhi" userId="574f73dd-89c7-4e5e-92e9-5cd2150b236a" providerId="ADAL" clId="{DF787F81-33E6-4125-8C24-73B15A8246B2}" dt="2025-04-14T13:42:02.834" v="9304" actId="47"/>
        <pc:sldMkLst>
          <pc:docMk/>
          <pc:sldMk cId="3909909686" sldId="302"/>
        </pc:sldMkLst>
      </pc:sldChg>
      <pc:sldChg chg="delSp modSp mod ord">
        <pc:chgData name="Masanna Gari, Abhi" userId="574f73dd-89c7-4e5e-92e9-5cd2150b236a" providerId="ADAL" clId="{DF787F81-33E6-4125-8C24-73B15A8246B2}" dt="2025-04-14T16:01:00.931" v="9554" actId="20577"/>
        <pc:sldMkLst>
          <pc:docMk/>
          <pc:sldMk cId="1627057969" sldId="303"/>
        </pc:sldMkLst>
        <pc:spChg chg="mod">
          <ac:chgData name="Masanna Gari, Abhi" userId="574f73dd-89c7-4e5e-92e9-5cd2150b236a" providerId="ADAL" clId="{DF787F81-33E6-4125-8C24-73B15A8246B2}" dt="2025-04-11T20:56:53.883" v="8470" actId="6549"/>
          <ac:spMkLst>
            <pc:docMk/>
            <pc:sldMk cId="1627057969" sldId="303"/>
            <ac:spMk id="3" creationId="{AD1F8E4D-23AB-20A8-D736-89B42A226675}"/>
          </ac:spMkLst>
        </pc:spChg>
        <pc:spChg chg="mod">
          <ac:chgData name="Masanna Gari, Abhi" userId="574f73dd-89c7-4e5e-92e9-5cd2150b236a" providerId="ADAL" clId="{DF787F81-33E6-4125-8C24-73B15A8246B2}" dt="2025-04-11T19:07:31.457" v="8063" actId="6549"/>
          <ac:spMkLst>
            <pc:docMk/>
            <pc:sldMk cId="1627057969" sldId="303"/>
            <ac:spMk id="6" creationId="{19047079-67F8-86A5-F791-ACB4B78CBBA9}"/>
          </ac:spMkLst>
        </pc:spChg>
        <pc:graphicFrameChg chg="mod modGraphic">
          <ac:chgData name="Masanna Gari, Abhi" userId="574f73dd-89c7-4e5e-92e9-5cd2150b236a" providerId="ADAL" clId="{DF787F81-33E6-4125-8C24-73B15A8246B2}" dt="2025-04-14T16:01:00.931" v="9554" actId="20577"/>
          <ac:graphicFrameMkLst>
            <pc:docMk/>
            <pc:sldMk cId="1627057969" sldId="303"/>
            <ac:graphicFrameMk id="2" creationId="{18623755-2AF7-7E39-D028-92A1970ABC39}"/>
          </ac:graphicFrameMkLst>
        </pc:graphicFrameChg>
      </pc:sldChg>
      <pc:sldChg chg="del ord">
        <pc:chgData name="Masanna Gari, Abhi" userId="574f73dd-89c7-4e5e-92e9-5cd2150b236a" providerId="ADAL" clId="{DF787F81-33E6-4125-8C24-73B15A8246B2}" dt="2025-04-14T13:42:11.251" v="9305" actId="47"/>
        <pc:sldMkLst>
          <pc:docMk/>
          <pc:sldMk cId="867960032" sldId="304"/>
        </pc:sldMkLst>
      </pc:sldChg>
      <pc:sldChg chg="del">
        <pc:chgData name="Masanna Gari, Abhi" userId="574f73dd-89c7-4e5e-92e9-5cd2150b236a" providerId="ADAL" clId="{DF787F81-33E6-4125-8C24-73B15A8246B2}" dt="2025-04-14T13:43:24.886" v="9311" actId="47"/>
        <pc:sldMkLst>
          <pc:docMk/>
          <pc:sldMk cId="2340664933" sldId="305"/>
        </pc:sldMkLst>
      </pc:sldChg>
      <pc:sldChg chg="del">
        <pc:chgData name="Masanna Gari, Abhi" userId="574f73dd-89c7-4e5e-92e9-5cd2150b236a" providerId="ADAL" clId="{DF787F81-33E6-4125-8C24-73B15A8246B2}" dt="2025-04-14T13:43:22.388" v="9309" actId="47"/>
        <pc:sldMkLst>
          <pc:docMk/>
          <pc:sldMk cId="502416073" sldId="306"/>
        </pc:sldMkLst>
      </pc:sldChg>
      <pc:sldChg chg="del ord">
        <pc:chgData name="Masanna Gari, Abhi" userId="574f73dd-89c7-4e5e-92e9-5cd2150b236a" providerId="ADAL" clId="{DF787F81-33E6-4125-8C24-73B15A8246B2}" dt="2025-04-14T13:42:17.571" v="9306" actId="47"/>
        <pc:sldMkLst>
          <pc:docMk/>
          <pc:sldMk cId="2515572322" sldId="307"/>
        </pc:sldMkLst>
      </pc:sldChg>
      <pc:sldChg chg="delSp modSp mod">
        <pc:chgData name="Masanna Gari, Abhi" userId="574f73dd-89c7-4e5e-92e9-5cd2150b236a" providerId="ADAL" clId="{DF787F81-33E6-4125-8C24-73B15A8246B2}" dt="2025-04-14T18:07:37.059" v="9853" actId="20577"/>
        <pc:sldMkLst>
          <pc:docMk/>
          <pc:sldMk cId="586144532" sldId="308"/>
        </pc:sldMkLst>
        <pc:spChg chg="mod">
          <ac:chgData name="Masanna Gari, Abhi" userId="574f73dd-89c7-4e5e-92e9-5cd2150b236a" providerId="ADAL" clId="{DF787F81-33E6-4125-8C24-73B15A8246B2}" dt="2025-04-14T18:01:10.246" v="9671" actId="20577"/>
          <ac:spMkLst>
            <pc:docMk/>
            <pc:sldMk cId="586144532" sldId="308"/>
            <ac:spMk id="2" creationId="{7CB85C39-2556-0B92-7891-65E7D8062AA1}"/>
          </ac:spMkLst>
        </pc:spChg>
        <pc:spChg chg="mod">
          <ac:chgData name="Masanna Gari, Abhi" userId="574f73dd-89c7-4e5e-92e9-5cd2150b236a" providerId="ADAL" clId="{DF787F81-33E6-4125-8C24-73B15A8246B2}" dt="2025-04-10T19:31:06.389" v="5840" actId="1076"/>
          <ac:spMkLst>
            <pc:docMk/>
            <pc:sldMk cId="586144532" sldId="308"/>
            <ac:spMk id="9" creationId="{C615AA8F-367E-B677-84B6-DFDDA5355F01}"/>
          </ac:spMkLst>
        </pc:spChg>
        <pc:spChg chg="mod">
          <ac:chgData name="Masanna Gari, Abhi" userId="574f73dd-89c7-4e5e-92e9-5cd2150b236a" providerId="ADAL" clId="{DF787F81-33E6-4125-8C24-73B15A8246B2}" dt="2025-04-14T18:07:37.059" v="9853" actId="20577"/>
          <ac:spMkLst>
            <pc:docMk/>
            <pc:sldMk cId="586144532" sldId="308"/>
            <ac:spMk id="10" creationId="{6785D1E7-80DD-CB83-7E49-65E7BEC02CFC}"/>
          </ac:spMkLst>
        </pc:spChg>
        <pc:graphicFrameChg chg="modGraphic">
          <ac:chgData name="Masanna Gari, Abhi" userId="574f73dd-89c7-4e5e-92e9-5cd2150b236a" providerId="ADAL" clId="{DF787F81-33E6-4125-8C24-73B15A8246B2}" dt="2025-04-14T13:41:36.364" v="9302" actId="20577"/>
          <ac:graphicFrameMkLst>
            <pc:docMk/>
            <pc:sldMk cId="586144532" sldId="308"/>
            <ac:graphicFrameMk id="7" creationId="{4906C736-DF92-E26B-BE95-7238FE18E16D}"/>
          </ac:graphicFrameMkLst>
        </pc:graphicFrameChg>
        <pc:graphicFrameChg chg="mod modGraphic">
          <ac:chgData name="Masanna Gari, Abhi" userId="574f73dd-89c7-4e5e-92e9-5cd2150b236a" providerId="ADAL" clId="{DF787F81-33E6-4125-8C24-73B15A8246B2}" dt="2025-04-14T17:56:31.129" v="9565" actId="20577"/>
          <ac:graphicFrameMkLst>
            <pc:docMk/>
            <pc:sldMk cId="586144532" sldId="308"/>
            <ac:graphicFrameMk id="8" creationId="{17A7ADAE-678B-724D-E229-DEDA54BA4128}"/>
          </ac:graphicFrameMkLst>
        </pc:graphicFrameChg>
      </pc:sldChg>
      <pc:sldChg chg="modSp mod ord">
        <pc:chgData name="Masanna Gari, Abhi" userId="574f73dd-89c7-4e5e-92e9-5cd2150b236a" providerId="ADAL" clId="{DF787F81-33E6-4125-8C24-73B15A8246B2}" dt="2025-04-14T18:00:21.897" v="9669" actId="20577"/>
        <pc:sldMkLst>
          <pc:docMk/>
          <pc:sldMk cId="2863937096" sldId="309"/>
        </pc:sldMkLst>
        <pc:spChg chg="mod">
          <ac:chgData name="Masanna Gari, Abhi" userId="574f73dd-89c7-4e5e-92e9-5cd2150b236a" providerId="ADAL" clId="{DF787F81-33E6-4125-8C24-73B15A8246B2}" dt="2025-04-14T18:00:21.897" v="9669" actId="20577"/>
          <ac:spMkLst>
            <pc:docMk/>
            <pc:sldMk cId="2863937096" sldId="309"/>
            <ac:spMk id="3" creationId="{A386FC2B-35F1-91AF-011B-AC13594E4C10}"/>
          </ac:spMkLst>
        </pc:spChg>
      </pc:sldChg>
      <pc:sldChg chg="del ord">
        <pc:chgData name="Masanna Gari, Abhi" userId="574f73dd-89c7-4e5e-92e9-5cd2150b236a" providerId="ADAL" clId="{DF787F81-33E6-4125-8C24-73B15A8246B2}" dt="2025-04-14T13:43:19.888" v="9308" actId="47"/>
        <pc:sldMkLst>
          <pc:docMk/>
          <pc:sldMk cId="2477874821" sldId="310"/>
        </pc:sldMkLst>
      </pc:sldChg>
      <pc:sldChg chg="del ord">
        <pc:chgData name="Masanna Gari, Abhi" userId="574f73dd-89c7-4e5e-92e9-5cd2150b236a" providerId="ADAL" clId="{DF787F81-33E6-4125-8C24-73B15A8246B2}" dt="2025-04-14T13:43:23.849" v="9310" actId="47"/>
        <pc:sldMkLst>
          <pc:docMk/>
          <pc:sldMk cId="2686153705" sldId="311"/>
        </pc:sldMkLst>
      </pc:sldChg>
      <pc:sldChg chg="modSp new del mod ord">
        <pc:chgData name="Masanna Gari, Abhi" userId="574f73dd-89c7-4e5e-92e9-5cd2150b236a" providerId="ADAL" clId="{DF787F81-33E6-4125-8C24-73B15A8246B2}" dt="2025-04-03T13:55:59.334" v="188" actId="47"/>
        <pc:sldMkLst>
          <pc:docMk/>
          <pc:sldMk cId="3101556551" sldId="312"/>
        </pc:sldMkLst>
      </pc:sldChg>
      <pc:sldChg chg="modSp add del mod ord">
        <pc:chgData name="Masanna Gari, Abhi" userId="574f73dd-89c7-4e5e-92e9-5cd2150b236a" providerId="ADAL" clId="{DF787F81-33E6-4125-8C24-73B15A8246B2}" dt="2025-04-03T16:05:06.112" v="1827" actId="47"/>
        <pc:sldMkLst>
          <pc:docMk/>
          <pc:sldMk cId="3211696031" sldId="550"/>
        </pc:sldMkLst>
      </pc:sldChg>
      <pc:sldChg chg="addSp delSp modSp add del mod ord">
        <pc:chgData name="Masanna Gari, Abhi" userId="574f73dd-89c7-4e5e-92e9-5cd2150b236a" providerId="ADAL" clId="{DF787F81-33E6-4125-8C24-73B15A8246B2}" dt="2025-04-14T13:43:14.588" v="9307" actId="47"/>
        <pc:sldMkLst>
          <pc:docMk/>
          <pc:sldMk cId="2466320906" sldId="552"/>
        </pc:sldMkLst>
      </pc:sldChg>
      <pc:sldChg chg="new del ord">
        <pc:chgData name="Masanna Gari, Abhi" userId="574f73dd-89c7-4e5e-92e9-5cd2150b236a" providerId="ADAL" clId="{DF787F81-33E6-4125-8C24-73B15A8246B2}" dt="2025-04-10T19:18:20.884" v="5464" actId="47"/>
        <pc:sldMkLst>
          <pc:docMk/>
          <pc:sldMk cId="1300702002" sldId="553"/>
        </pc:sldMkLst>
      </pc:sldChg>
      <pc:sldChg chg="addSp delSp modSp add del mod">
        <pc:chgData name="Masanna Gari, Abhi" userId="574f73dd-89c7-4e5e-92e9-5cd2150b236a" providerId="ADAL" clId="{DF787F81-33E6-4125-8C24-73B15A8246B2}" dt="2025-04-03T16:05:10.105" v="1828" actId="47"/>
        <pc:sldMkLst>
          <pc:docMk/>
          <pc:sldMk cId="1918205631" sldId="553"/>
        </pc:sldMkLst>
      </pc:sldChg>
      <pc:sldChg chg="new del">
        <pc:chgData name="Masanna Gari, Abhi" userId="574f73dd-89c7-4e5e-92e9-5cd2150b236a" providerId="ADAL" clId="{DF787F81-33E6-4125-8C24-73B15A8246B2}" dt="2025-04-10T15:24:43.081" v="3710" actId="47"/>
        <pc:sldMkLst>
          <pc:docMk/>
          <pc:sldMk cId="3347804452" sldId="553"/>
        </pc:sldMkLst>
      </pc:sldChg>
      <pc:sldChg chg="modSp new mod ord">
        <pc:chgData name="Masanna Gari, Abhi" userId="574f73dd-89c7-4e5e-92e9-5cd2150b236a" providerId="ADAL" clId="{DF787F81-33E6-4125-8C24-73B15A8246B2}" dt="2025-04-14T15:57:44.638" v="9409" actId="20577"/>
        <pc:sldMkLst>
          <pc:docMk/>
          <pc:sldMk cId="811972913" sldId="554"/>
        </pc:sldMkLst>
        <pc:spChg chg="mod">
          <ac:chgData name="Masanna Gari, Abhi" userId="574f73dd-89c7-4e5e-92e9-5cd2150b236a" providerId="ADAL" clId="{DF787F81-33E6-4125-8C24-73B15A8246B2}" dt="2025-04-10T16:11:12.781" v="3761" actId="20577"/>
          <ac:spMkLst>
            <pc:docMk/>
            <pc:sldMk cId="811972913" sldId="554"/>
            <ac:spMk id="2" creationId="{3C7E9E83-8692-4623-0A81-9C0549EAB877}"/>
          </ac:spMkLst>
        </pc:spChg>
        <pc:spChg chg="mod">
          <ac:chgData name="Masanna Gari, Abhi" userId="574f73dd-89c7-4e5e-92e9-5cd2150b236a" providerId="ADAL" clId="{DF787F81-33E6-4125-8C24-73B15A8246B2}" dt="2025-04-14T15:57:44.638" v="9409" actId="20577"/>
          <ac:spMkLst>
            <pc:docMk/>
            <pc:sldMk cId="811972913" sldId="554"/>
            <ac:spMk id="3" creationId="{F222D890-915F-4141-B483-5B489F67AD87}"/>
          </ac:spMkLst>
        </pc:spChg>
      </pc:sldChg>
      <pc:sldChg chg="modSp new del mod ord">
        <pc:chgData name="Masanna Gari, Abhi" userId="574f73dd-89c7-4e5e-92e9-5cd2150b236a" providerId="ADAL" clId="{DF787F81-33E6-4125-8C24-73B15A8246B2}" dt="2025-04-10T16:10:31.743" v="3736" actId="47"/>
        <pc:sldMkLst>
          <pc:docMk/>
          <pc:sldMk cId="1025301214" sldId="554"/>
        </pc:sldMkLst>
      </pc:sldChg>
      <pc:sldChg chg="modSp new mod">
        <pc:chgData name="Masanna Gari, Abhi" userId="574f73dd-89c7-4e5e-92e9-5cd2150b236a" providerId="ADAL" clId="{DF787F81-33E6-4125-8C24-73B15A8246B2}" dt="2025-04-15T22:26:11.413" v="9854" actId="20577"/>
        <pc:sldMkLst>
          <pc:docMk/>
          <pc:sldMk cId="2994392277" sldId="555"/>
        </pc:sldMkLst>
        <pc:spChg chg="mod">
          <ac:chgData name="Masanna Gari, Abhi" userId="574f73dd-89c7-4e5e-92e9-5cd2150b236a" providerId="ADAL" clId="{DF787F81-33E6-4125-8C24-73B15A8246B2}" dt="2025-04-14T17:59:50.332" v="9648" actId="20577"/>
          <ac:spMkLst>
            <pc:docMk/>
            <pc:sldMk cId="2994392277" sldId="555"/>
            <ac:spMk id="2" creationId="{9A966E64-208B-3F4B-1F51-B15425A92580}"/>
          </ac:spMkLst>
        </pc:spChg>
        <pc:spChg chg="mod">
          <ac:chgData name="Masanna Gari, Abhi" userId="574f73dd-89c7-4e5e-92e9-5cd2150b236a" providerId="ADAL" clId="{DF787F81-33E6-4125-8C24-73B15A8246B2}" dt="2025-04-15T22:26:11.413" v="9854" actId="20577"/>
          <ac:spMkLst>
            <pc:docMk/>
            <pc:sldMk cId="2994392277" sldId="555"/>
            <ac:spMk id="3" creationId="{6E3F1ECC-8DE3-FBEA-DB8E-DED01182397D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29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EA07743-71C9-2937-9D4F-786590E10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FC980251-D77A-C3CE-5889-2579FFB6AC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27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A0D26C4-F0B9-8786-63BA-3230F0D9E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2746A8-CEB7-DA32-2E46-4CD875A53BE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5B6770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81F622A-1E5B-9C1F-4B89-952F231997D8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504BE0D-CAFF-A353-053D-04E6FAB570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514600"/>
          </a:xfrm>
          <a:prstGeom prst="rect">
            <a:avLst/>
          </a:prstGeom>
        </p:spPr>
        <p:txBody>
          <a:bodyPr lIns="274320" tIns="274320" rIns="274320" bIns="36576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0A47C1F-9F12-8BE1-EFDD-1FE189FAAD52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4290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4BAB97C9-A225-B5FE-3934-62A46DFCC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744CFBEC-5C8F-3F37-0431-43415179EE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4356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28BCE00-998E-E986-BAB5-DFC04DAB5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40386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811FEB3-47F2-0622-E85A-BC25AB9BF11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800600"/>
            <a:ext cx="8534400" cy="12954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accent1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4305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28BCE00-998E-E986-BAB5-DFC04DAB5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3124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811FEB3-47F2-0622-E85A-BC25AB9BF11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053683"/>
            <a:ext cx="8534400" cy="20423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2059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8650E65A-77F2-BD31-7884-036E0E1C769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038600"/>
            <a:ext cx="8340436" cy="20573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307E5F9A-4C8E-B655-9F97-B41B055E27A3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1219201"/>
            <a:ext cx="8305800" cy="2042317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7032484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5626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D41AE20F-67AB-7F58-E5C0-B80B60EB4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BB40FEBA-A659-D520-0764-206779E237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3221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1C8B81A-95BD-E991-9B9F-3E9298BDD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D1C03C-3DF7-A3DE-6887-F11B8EF5149C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FB76CBF-9431-A50C-08E3-E8EE4F23614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E0BA04B7-EE99-D736-11AC-D183C0DF7A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A5A8A3F-3706-273B-1AFB-760A102730E0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accent1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B59DB38-0284-35BB-FCF2-EAA64B408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9556402B-DC9D-8431-8023-AD33522805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3409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3DA0FCEA-D36B-8171-D6EF-668CFAA33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435EFE1-64FF-A596-7050-A720211A5B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029BC0-04FA-F2B5-5399-0E40A64D356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838199"/>
            <a:ext cx="3352800" cy="54102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226462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CEE2A56D-1F8F-6D34-5142-3AFE504C0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19A953EB-673D-F477-0F68-19BB330849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accent2"/>
                </a:solidFill>
              </a:defRPr>
            </a:lvl2pPr>
            <a:lvl3pPr>
              <a:defRPr sz="1600">
                <a:solidFill>
                  <a:schemeClr val="accent2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3426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4EF78B07-4E0F-444F-3584-E6AC1A3DD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385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E8A51F0A-9475-9DAE-242E-33E187825E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4">
            <a:extLst>
              <a:ext uri="{FF2B5EF4-FFF2-40B4-BE49-F238E27FC236}">
                <a16:creationId xmlns:a16="http://schemas.microsoft.com/office/drawing/2014/main" id="{2EE9DFC8-B2E5-E793-2150-517381008A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2819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Content Placeholder 4">
            <a:extLst>
              <a:ext uri="{FF2B5EF4-FFF2-40B4-BE49-F238E27FC236}">
                <a16:creationId xmlns:a16="http://schemas.microsoft.com/office/drawing/2014/main" id="{378E2229-F384-0D03-A606-DDA1EF9C1598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3169229" y="762000"/>
            <a:ext cx="2819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Content Placeholder 4">
            <a:extLst>
              <a:ext uri="{FF2B5EF4-FFF2-40B4-BE49-F238E27FC236}">
                <a16:creationId xmlns:a16="http://schemas.microsoft.com/office/drawing/2014/main" id="{A025B271-82B7-1F6E-F1D4-5CDE1CA26D69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6026729" y="762000"/>
            <a:ext cx="2819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3522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id="{3C43E465-E8F7-518D-DB0A-14D6D41085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7652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E1BA5E2-F942-F1C0-42B8-24244D128F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083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181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BA199AC-D2A1-091A-DA81-F6D6886C50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263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F8914-EDD3-FC49-4CAF-D7AFEA0598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957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F5400B3-30FC-250E-0E40-F769CD495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042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rgbClr val="5B6770"/>
                </a:solidFill>
              </a:defRPr>
            </a:lvl2pPr>
            <a:lvl3pPr>
              <a:defRPr sz="1600">
                <a:solidFill>
                  <a:srgbClr val="5B6770"/>
                </a:solidFill>
              </a:defRPr>
            </a:lvl3pPr>
            <a:lvl4pPr>
              <a:defRPr sz="1400">
                <a:solidFill>
                  <a:srgbClr val="5B6770"/>
                </a:solidFill>
              </a:defRPr>
            </a:lvl4pPr>
            <a:lvl5pPr>
              <a:defRPr sz="1200">
                <a:solidFill>
                  <a:srgbClr val="5B677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271C7-351C-6A53-1BD1-4B6987F11F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159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DBED4E2-E7A2-AE66-639C-4EE96FC06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8926B97-2A6D-A2E6-33E5-91F5C2A6F7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307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6.xml"/><Relationship Id="rId16" Type="http://schemas.openxmlformats.org/officeDocument/2006/relationships/slideLayout" Target="../slideLayouts/slideLayout20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14.xml"/><Relationship Id="rId19" Type="http://schemas.openxmlformats.org/officeDocument/2006/relationships/theme" Target="../theme/theme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477004"/>
            <a:ext cx="533399" cy="381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477000"/>
            <a:ext cx="124369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7" y="6553200"/>
            <a:ext cx="9359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>
                <a:solidFill>
                  <a:schemeClr val="tx1"/>
                </a:solidFill>
              </a:rPr>
              <a:t>PUBLIC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386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  <p:sldLayoutId id="2147483679" r:id="rId18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Abhilash.MasannaGari@ercot.com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106BA98-094F-791E-DB1B-0A912825F17D}"/>
              </a:ext>
            </a:extLst>
          </p:cNvPr>
          <p:cNvSpPr txBox="1"/>
          <p:nvPr/>
        </p:nvSpPr>
        <p:spPr>
          <a:xfrm>
            <a:off x="3352800" y="1828800"/>
            <a:ext cx="5553740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Resources with Power Augmentation Capacity– RTCB Telemetry</a:t>
            </a:r>
          </a:p>
          <a:p>
            <a:endParaRPr lang="en-US" i="1" dirty="0">
              <a:solidFill>
                <a:schemeClr val="tx2"/>
              </a:solidFill>
            </a:endParaRPr>
          </a:p>
          <a:p>
            <a:endParaRPr lang="en-US" i="1" dirty="0">
              <a:solidFill>
                <a:schemeClr val="tx2"/>
              </a:solidFill>
            </a:endParaRPr>
          </a:p>
          <a:p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dirty="0">
                <a:solidFill>
                  <a:schemeClr val="tx2"/>
                </a:solidFill>
              </a:rPr>
              <a:t>PDCWG</a:t>
            </a:r>
          </a:p>
          <a:p>
            <a:r>
              <a:rPr lang="en-US" sz="2000" dirty="0">
                <a:solidFill>
                  <a:schemeClr val="tx2"/>
                </a:solidFill>
              </a:rPr>
              <a:t>4/16/2025</a:t>
            </a:r>
          </a:p>
          <a:p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i="1" dirty="0">
                <a:solidFill>
                  <a:schemeClr val="tx2"/>
                </a:solidFill>
              </a:rPr>
              <a:t>ERCOT</a:t>
            </a:r>
          </a:p>
          <a:p>
            <a:r>
              <a:rPr lang="en-US" sz="2000" i="1" dirty="0">
                <a:solidFill>
                  <a:schemeClr val="tx2"/>
                </a:solidFill>
              </a:rPr>
              <a:t>Operations Analysis</a:t>
            </a:r>
            <a:endParaRPr lang="en-US" sz="2000" dirty="0">
              <a:solidFill>
                <a:schemeClr val="tx2"/>
              </a:solidFill>
            </a:endParaRPr>
          </a:p>
          <a:p>
            <a:endParaRPr lang="en-US" sz="2000" dirty="0">
              <a:solidFill>
                <a:schemeClr val="tx2"/>
              </a:solidFill>
            </a:endParaRPr>
          </a:p>
          <a:p>
            <a:endParaRPr lang="en-US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7E9E83-8692-4623-0A81-9C0549EAB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22D890-915F-4141-B483-5B489F67AD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617" y="508910"/>
            <a:ext cx="8534400" cy="5280822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RTCB improves the telemetry from Resources with Power Augmentation Capacity (offline when duct burners are not fired) by introducing new telemetry points. 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High limit of the Frequency Responsive Capacity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Low Limit of the Frequency Responsive Capacity 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Frequency Responsive Capacity Factor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Inactive Power Augmentation Capacity</a:t>
            </a:r>
          </a:p>
          <a:p>
            <a:r>
              <a:rPr lang="en-US" dirty="0">
                <a:solidFill>
                  <a:schemeClr val="tx2"/>
                </a:solidFill>
              </a:rPr>
              <a:t>The new telemetry points are intended to inform SCED, the Frequency Responsive Capacity of the resource to ensure that the Regulation and RRS-PFR awards are within the frequency responsive capacity. There are no frequency responsive capacity limitations when providing Non-Spin and ECRS</a:t>
            </a:r>
          </a:p>
          <a:p>
            <a:r>
              <a:rPr lang="en-US" dirty="0">
                <a:solidFill>
                  <a:schemeClr val="tx2"/>
                </a:solidFill>
              </a:rPr>
              <a:t>Currently, the onus is on the QSEs to ensure that  Regulation and/or RRS-PFR is not coming from the steamer capacity and preserve sufficient headroom on GT’s. ERCOT also enforces real-time and post-hoc compliance checks. The improved telemetry will eliminate this burden on QSEs and ERCOT.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DE6CCE-5146-9D10-033E-7174A8B5FD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972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2C21FA8-3EB5-F4D6-250A-3A012D335B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1F8E4D-23AB-20A8-D736-89B42A2266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316" y="762000"/>
            <a:ext cx="8305800" cy="5562600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>
                <a:solidFill>
                  <a:schemeClr val="tx2"/>
                </a:solidFill>
              </a:rPr>
              <a:t>In RTC, Resources with Power Augmentation to telemeter four new telemetry points </a:t>
            </a:r>
          </a:p>
          <a:p>
            <a:pPr marL="0" indent="0">
              <a:buNone/>
            </a:pPr>
            <a:endParaRPr lang="en-US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600" dirty="0">
              <a:solidFill>
                <a:schemeClr val="tx2"/>
              </a:solidFill>
            </a:endParaRPr>
          </a:p>
          <a:p>
            <a:pPr marL="457200" lvl="1" indent="0">
              <a:buNone/>
            </a:pPr>
            <a:endParaRPr lang="en-US" sz="1200" dirty="0">
              <a:solidFill>
                <a:schemeClr val="tx2"/>
              </a:solidFill>
            </a:endParaRPr>
          </a:p>
          <a:p>
            <a:pPr marL="457200" lvl="1" indent="0">
              <a:buNone/>
            </a:pPr>
            <a:endParaRPr lang="en-US" sz="1200" dirty="0">
              <a:solidFill>
                <a:schemeClr val="tx2"/>
              </a:solidFill>
            </a:endParaRPr>
          </a:p>
          <a:p>
            <a:endParaRPr lang="en-US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1600" dirty="0">
                <a:solidFill>
                  <a:schemeClr val="tx2"/>
                </a:solidFill>
              </a:rPr>
              <a:t> </a:t>
            </a:r>
          </a:p>
          <a:p>
            <a:endParaRPr lang="en-US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1DAFE9-289E-D049-F8A1-75A85B72C9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19047079-67F8-86A5-F791-ACB4B78CB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relevant RTCB telemetry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8623755-2AF7-7E39-D028-92A1970ABC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323647"/>
              </p:ext>
            </p:extLst>
          </p:nvPr>
        </p:nvGraphicFramePr>
        <p:xfrm>
          <a:off x="428428" y="1107731"/>
          <a:ext cx="8029575" cy="52214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7427">
                  <a:extLst>
                    <a:ext uri="{9D8B030D-6E8A-4147-A177-3AD203B41FA5}">
                      <a16:colId xmlns:a16="http://schemas.microsoft.com/office/drawing/2014/main" val="2058883956"/>
                    </a:ext>
                  </a:extLst>
                </a:gridCol>
                <a:gridCol w="1030581">
                  <a:extLst>
                    <a:ext uri="{9D8B030D-6E8A-4147-A177-3AD203B41FA5}">
                      <a16:colId xmlns:a16="http://schemas.microsoft.com/office/drawing/2014/main" val="3012767852"/>
                    </a:ext>
                  </a:extLst>
                </a:gridCol>
                <a:gridCol w="727469">
                  <a:extLst>
                    <a:ext uri="{9D8B030D-6E8A-4147-A177-3AD203B41FA5}">
                      <a16:colId xmlns:a16="http://schemas.microsoft.com/office/drawing/2014/main" val="1122470689"/>
                    </a:ext>
                  </a:extLst>
                </a:gridCol>
                <a:gridCol w="2316673">
                  <a:extLst>
                    <a:ext uri="{9D8B030D-6E8A-4147-A177-3AD203B41FA5}">
                      <a16:colId xmlns:a16="http://schemas.microsoft.com/office/drawing/2014/main" val="478380915"/>
                    </a:ext>
                  </a:extLst>
                </a:gridCol>
                <a:gridCol w="2257425">
                  <a:extLst>
                    <a:ext uri="{9D8B030D-6E8A-4147-A177-3AD203B41FA5}">
                      <a16:colId xmlns:a16="http://schemas.microsoft.com/office/drawing/2014/main" val="2743968561"/>
                    </a:ext>
                  </a:extLst>
                </a:gridCol>
              </a:tblGrid>
              <a:tr h="900016">
                <a:tc>
                  <a:txBody>
                    <a:bodyPr/>
                    <a:lstStyle/>
                    <a:p>
                      <a:r>
                        <a:rPr lang="en-US" dirty="0"/>
                        <a:t>Telemetry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Analog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Unit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What could QSE telemeter to ERCOT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5724109"/>
                  </a:ext>
                </a:extLst>
              </a:tr>
              <a:tr h="833088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accent2"/>
                          </a:solidFill>
                        </a:rPr>
                        <a:t>Frequency Responsive Capacity High Limit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10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HFRL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accent2"/>
                          </a:solidFill>
                        </a:rPr>
                        <a:t>MW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High limit of the Resource’s capacity that is frequency responsive, used by SCED to limit the Regulation and RRS-PFR awards are within Frequency Responsive capacity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202" marR="8202" marT="8202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Max(Sum of high MW limit of online GT’s, LSL of the online configuration)</a:t>
                      </a:r>
                    </a:p>
                    <a:p>
                      <a:pPr algn="l" fontAlgn="ctr"/>
                      <a:endParaRPr lang="en-US" sz="11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202" marR="8202" marT="8202" marB="0" anchor="ctr"/>
                </a:tc>
                <a:extLst>
                  <a:ext uri="{0D108BD9-81ED-4DB2-BD59-A6C34878D82A}">
                    <a16:rowId xmlns:a16="http://schemas.microsoft.com/office/drawing/2014/main" val="516700383"/>
                  </a:ext>
                </a:extLst>
              </a:tr>
              <a:tr h="833088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accent2"/>
                          </a:solidFill>
                        </a:rPr>
                        <a:t>Frequency Responsive Capacity Low Limit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accent2"/>
                          </a:solidFill>
                        </a:rPr>
                        <a:t>LFRL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accent2"/>
                          </a:solidFill>
                        </a:rPr>
                        <a:t>MW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Low limit of the Resource’s capacity that is frequency responsive, used by SCED to limit the Regulation and RRS-PFR awards are within Frequency Responsive capacity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202" marR="8202" marT="820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LSL of the online configuration</a:t>
                      </a:r>
                    </a:p>
                  </a:txBody>
                  <a:tcPr marL="8202" marR="8202" marT="8202" marB="0" anchor="ctr"/>
                </a:tc>
                <a:extLst>
                  <a:ext uri="{0D108BD9-81ED-4DB2-BD59-A6C34878D82A}">
                    <a16:rowId xmlns:a16="http://schemas.microsoft.com/office/drawing/2014/main" val="2092619291"/>
                  </a:ext>
                </a:extLst>
              </a:tr>
              <a:tr h="998091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accent2"/>
                          </a:solidFill>
                        </a:rPr>
                        <a:t>Frequency Responsive Capacity Factor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10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FRQF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Maximum amount of total Base Point provided by the frequency responsive capacity of the resource, used by SCED to limit the Regulation and RRS-PFR awards are within Frequency Responsive capacity</a:t>
                      </a:r>
                      <a:endParaRPr lang="en-US" sz="11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202" marR="8202" marT="820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 Output of GTs/Base Point</a:t>
                      </a:r>
                    </a:p>
                  </a:txBody>
                  <a:tcPr marL="8202" marR="8202" marT="8202" marB="0" anchor="ctr"/>
                </a:tc>
                <a:extLst>
                  <a:ext uri="{0D108BD9-81ED-4DB2-BD59-A6C34878D82A}">
                    <a16:rowId xmlns:a16="http://schemas.microsoft.com/office/drawing/2014/main" val="449691095"/>
                  </a:ext>
                </a:extLst>
              </a:tr>
              <a:tr h="1576386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accent2"/>
                          </a:solidFill>
                        </a:rPr>
                        <a:t>Inactive Power Augmentation Capacity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accent2"/>
                          </a:solidFill>
                        </a:rPr>
                        <a:t>PAUG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accent2"/>
                          </a:solidFill>
                        </a:rPr>
                        <a:t>MW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Power Augmentation capacity that is not On-Line for Resources that have power augmentation capacity included in HSL. This is used in SCED to determine the portion of the Non-Spin award that will be provided by power augmentation capacity that is not active and deployed as offline Non-Spin.</a:t>
                      </a: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Static unfired Power Augmentation capacity when ducts are not fired and 0 when ducts are fired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28925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7057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Ref idx="1001">
        <a:schemeClr val="bg1"/>
      </p:bgRef>
    </p:bg>
    <p:spTree>
      <p:nvGrpSpPr>
        <p:cNvPr id="1" name="">
          <a:extLst>
            <a:ext uri="{FF2B5EF4-FFF2-40B4-BE49-F238E27FC236}">
              <a16:creationId xmlns:a16="http://schemas.microsoft.com/office/drawing/2014/main" id="{D8EE4200-5133-1580-4797-BA48ABD407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85C39-2556-0B92-7891-65E7D8062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243682"/>
            <a:ext cx="8458200" cy="518318"/>
          </a:xfrm>
        </p:spPr>
        <p:txBody>
          <a:bodyPr/>
          <a:lstStyle/>
          <a:p>
            <a:r>
              <a:rPr lang="en-US" sz="2400" dirty="0"/>
              <a:t>RTCB Telemetry Example**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D1CB8C-9935-A464-56DB-495AA64DB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6284" y="762000"/>
            <a:ext cx="8534400" cy="5486400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>
                <a:solidFill>
                  <a:schemeClr val="accent1"/>
                </a:solidFill>
              </a:rPr>
              <a:t>2x1 CC Configuration</a:t>
            </a:r>
          </a:p>
          <a:p>
            <a:pPr marL="0" indent="0">
              <a:buNone/>
            </a:pPr>
            <a:endParaRPr lang="en-US" sz="18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8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8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8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8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8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8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674B9C-4541-0D59-F295-7E5A1272B0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906C736-DF92-E26B-BE95-7238FE18E1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4734849"/>
              </p:ext>
            </p:extLst>
          </p:nvPr>
        </p:nvGraphicFramePr>
        <p:xfrm>
          <a:off x="312694" y="1093316"/>
          <a:ext cx="2963906" cy="167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6968">
                  <a:extLst>
                    <a:ext uri="{9D8B030D-6E8A-4147-A177-3AD203B41FA5}">
                      <a16:colId xmlns:a16="http://schemas.microsoft.com/office/drawing/2014/main" val="113210905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084043800"/>
                    </a:ext>
                  </a:extLst>
                </a:gridCol>
                <a:gridCol w="867338">
                  <a:extLst>
                    <a:ext uri="{9D8B030D-6E8A-4147-A177-3AD203B41FA5}">
                      <a16:colId xmlns:a16="http://schemas.microsoft.com/office/drawing/2014/main" val="2306014068"/>
                    </a:ext>
                  </a:extLst>
                </a:gridCol>
              </a:tblGrid>
              <a:tr h="353555">
                <a:tc>
                  <a:txBody>
                    <a:bodyPr/>
                    <a:lstStyle/>
                    <a:p>
                      <a:r>
                        <a:rPr lang="en-US" sz="1000" dirty="0"/>
                        <a:t>CC component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LSL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HSL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283570"/>
                  </a:ext>
                </a:extLst>
              </a:tr>
              <a:tr h="258764"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2"/>
                          </a:solidFill>
                        </a:rPr>
                        <a:t>GT1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2"/>
                          </a:solidFill>
                        </a:rPr>
                        <a:t>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2"/>
                          </a:solidFill>
                        </a:rPr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985373"/>
                  </a:ext>
                </a:extLst>
              </a:tr>
              <a:tr h="255729"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2"/>
                          </a:solidFill>
                        </a:rPr>
                        <a:t>GT2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2"/>
                          </a:solidFill>
                        </a:rPr>
                        <a:t>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2"/>
                          </a:solidFill>
                        </a:rPr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1197560"/>
                  </a:ext>
                </a:extLst>
              </a:tr>
              <a:tr h="354392"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2"/>
                          </a:solidFill>
                        </a:rPr>
                        <a:t>ST3 with 25 MW unfired duct burner capacity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2"/>
                          </a:solidFill>
                        </a:rPr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2"/>
                          </a:solidFill>
                        </a:rPr>
                        <a:t>150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1185758"/>
                  </a:ext>
                </a:extLst>
              </a:tr>
              <a:tr h="262952"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2"/>
                          </a:solidFill>
                        </a:rPr>
                        <a:t>2x1 CC Configuration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2"/>
                          </a:solidFill>
                        </a:rPr>
                        <a:t>175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2"/>
                          </a:solidFill>
                        </a:rPr>
                        <a:t>350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9267046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17A7ADAE-678B-724D-E229-DEDA54BA41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2620689"/>
              </p:ext>
            </p:extLst>
          </p:nvPr>
        </p:nvGraphicFramePr>
        <p:xfrm>
          <a:off x="323316" y="3111818"/>
          <a:ext cx="7753884" cy="329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8469">
                  <a:extLst>
                    <a:ext uri="{9D8B030D-6E8A-4147-A177-3AD203B41FA5}">
                      <a16:colId xmlns:a16="http://schemas.microsoft.com/office/drawing/2014/main" val="1642630182"/>
                    </a:ext>
                  </a:extLst>
                </a:gridCol>
                <a:gridCol w="754615">
                  <a:extLst>
                    <a:ext uri="{9D8B030D-6E8A-4147-A177-3AD203B41FA5}">
                      <a16:colId xmlns:a16="http://schemas.microsoft.com/office/drawing/2014/main" val="317622446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67128919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3824768892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133445764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91155260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344728367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24033072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3726001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000" dirty="0"/>
                        <a:t>Base Point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GT1+GT2 MW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ST3 MW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Freq Resp High Limit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Freq Resp Low Limit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Freq Response Factor(Total GT Output/BP)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Inactive Power Augmentation Capacity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Reg-Up + RRS Awards Feasible </a:t>
                      </a:r>
                      <a:r>
                        <a:rPr lang="en-US" sz="1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**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Reg-Down Award Feasible 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13543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Aptos Narrow" panose="020B0004020202020204" pitchFamily="34" charset="0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Aptos Narrow" panose="020B0004020202020204" pitchFamily="34" charset="0"/>
                        </a:rPr>
                        <a:t>150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Aptos Narrow" panose="020B0004020202020204" pitchFamily="34" charset="0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Aptos Narrow" panose="020B0004020202020204" pitchFamily="34" charset="0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Aptos Narrow" panose="020B0004020202020204" pitchFamily="34" charset="0"/>
                        </a:rPr>
                        <a:t>175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0.75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2"/>
                          </a:solidFill>
                        </a:rPr>
                        <a:t>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2"/>
                          </a:solidFill>
                        </a:rPr>
                        <a:t>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2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533705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Aptos Narrow" panose="020B0004020202020204" pitchFamily="34" charset="0"/>
                        </a:rPr>
                        <a:t>250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Aptos Narrow" panose="020B0004020202020204" pitchFamily="34" charset="0"/>
                        </a:rPr>
                        <a:t>166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Aptos Narrow" panose="020B0004020202020204" pitchFamily="34" charset="0"/>
                        </a:rPr>
                        <a:t>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B677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5B677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175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B6770"/>
                        </a:solidFill>
                        <a:effectLst/>
                        <a:uLnTx/>
                        <a:uFillTx/>
                        <a:latin typeface="Aptos Narrow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2"/>
                          </a:solidFill>
                        </a:rPr>
                        <a:t>0.664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B6770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2"/>
                          </a:solidFill>
                        </a:rPr>
                        <a:t>34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2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656947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tx2"/>
                          </a:solidFill>
                          <a:effectLst/>
                          <a:latin typeface="Aptos Narrow" panose="020B0004020202020204" pitchFamily="34" charset="0"/>
                        </a:rPr>
                        <a:t>275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Aptos Narrow" panose="020B0004020202020204" pitchFamily="34" charset="0"/>
                        </a:rPr>
                        <a:t>174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Aptos Narrow" panose="020B0004020202020204" pitchFamily="34" charset="0"/>
                        </a:rPr>
                        <a:t>101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B677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5B677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175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B6770"/>
                        </a:solidFill>
                        <a:effectLst/>
                        <a:uLnTx/>
                        <a:uFillTx/>
                        <a:latin typeface="Aptos Narrow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2"/>
                          </a:solidFill>
                        </a:rPr>
                        <a:t>0.6327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B6770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2"/>
                          </a:solidFill>
                        </a:rPr>
                        <a:t>26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2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248864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tx2"/>
                          </a:solidFill>
                          <a:effectLst/>
                          <a:latin typeface="Aptos Narrow" panose="020B0004020202020204" pitchFamily="34" charset="0"/>
                        </a:rPr>
                        <a:t>300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Aptos Narrow" panose="020B0004020202020204" pitchFamily="34" charset="0"/>
                        </a:rPr>
                        <a:t>182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tx2"/>
                          </a:solidFill>
                          <a:effectLst/>
                          <a:latin typeface="Aptos Narrow" panose="020B0004020202020204" pitchFamily="34" charset="0"/>
                        </a:rPr>
                        <a:t>118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5B677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200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B6770"/>
                        </a:solidFill>
                        <a:effectLst/>
                        <a:uLnTx/>
                        <a:uFillTx/>
                        <a:latin typeface="Aptos Narrow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5B677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175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B6770"/>
                        </a:solidFill>
                        <a:effectLst/>
                        <a:uLnTx/>
                        <a:uFillTx/>
                        <a:latin typeface="Aptos Narrow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2"/>
                          </a:solidFill>
                        </a:rPr>
                        <a:t>0.6067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B6770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2"/>
                          </a:solidFill>
                        </a:rPr>
                        <a:t>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2"/>
                          </a:solidFill>
                        </a:rPr>
                        <a:t>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88870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tx2"/>
                          </a:solidFill>
                          <a:effectLst/>
                          <a:latin typeface="Aptos Narrow" panose="020B0004020202020204" pitchFamily="34" charset="0"/>
                        </a:rPr>
                        <a:t>310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Aptos Narrow" panose="020B0004020202020204" pitchFamily="34" charset="0"/>
                        </a:rPr>
                        <a:t>188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Aptos Narrow" panose="020B0004020202020204" pitchFamily="34" charset="0"/>
                        </a:rPr>
                        <a:t>122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5B677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200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B6770"/>
                        </a:solidFill>
                        <a:effectLst/>
                        <a:uLnTx/>
                        <a:uFillTx/>
                        <a:latin typeface="Aptos Narrow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5B677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175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B6770"/>
                        </a:solidFill>
                        <a:effectLst/>
                        <a:uLnTx/>
                        <a:uFillTx/>
                        <a:latin typeface="Aptos Narrow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2"/>
                          </a:solidFill>
                        </a:rPr>
                        <a:t>0.6065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B6770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2"/>
                          </a:solidFill>
                        </a:rPr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2"/>
                          </a:solidFill>
                        </a:rPr>
                        <a:t>13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52884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Aptos Narrow" panose="020B0004020202020204" pitchFamily="34" charset="0"/>
                        </a:rPr>
                        <a:t>325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tx2"/>
                          </a:solidFill>
                          <a:effectLst/>
                          <a:latin typeface="Aptos Narrow" panose="020B0004020202020204" pitchFamily="34" charset="0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Aptos Narrow" panose="020B0004020202020204" pitchFamily="34" charset="0"/>
                        </a:rPr>
                        <a:t>125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B677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5B677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175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B6770"/>
                        </a:solidFill>
                        <a:effectLst/>
                        <a:uLnTx/>
                        <a:uFillTx/>
                        <a:latin typeface="Aptos Narrow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2"/>
                          </a:solidFill>
                        </a:rPr>
                        <a:t>0.62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B6770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2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2"/>
                          </a:solidFill>
                        </a:rPr>
                        <a:t>25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482449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Aptos Narrow" panose="020B0004020202020204" pitchFamily="34" charset="0"/>
                        </a:rPr>
                        <a:t>350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Aptos Narrow" panose="020B0004020202020204" pitchFamily="34" charset="0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Aptos Narrow" panose="020B0004020202020204" pitchFamily="34" charset="0"/>
                        </a:rPr>
                        <a:t>150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B677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B677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175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2"/>
                          </a:solidFill>
                        </a:rPr>
                        <a:t>0.571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B6770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2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2"/>
                          </a:solidFill>
                        </a:rPr>
                        <a:t>25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15074716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C615AA8F-367E-B677-84B6-DFDDA5355F01}"/>
              </a:ext>
            </a:extLst>
          </p:cNvPr>
          <p:cNvSpPr txBox="1"/>
          <p:nvPr/>
        </p:nvSpPr>
        <p:spPr>
          <a:xfrm>
            <a:off x="228600" y="2804927"/>
            <a:ext cx="17643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accent1"/>
                </a:solidFill>
              </a:rPr>
              <a:t>RTCB Telemetry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785D1E7-80DD-CB83-7E49-65E7BEC02CFC}"/>
              </a:ext>
            </a:extLst>
          </p:cNvPr>
          <p:cNvSpPr txBox="1"/>
          <p:nvPr/>
        </p:nvSpPr>
        <p:spPr>
          <a:xfrm>
            <a:off x="279397" y="6431071"/>
            <a:ext cx="84777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rgbClr val="C00000"/>
                </a:solidFill>
              </a:rPr>
              <a:t>**</a:t>
            </a:r>
            <a:r>
              <a:rPr lang="en-US" sz="800" dirty="0"/>
              <a:t> </a:t>
            </a:r>
            <a:r>
              <a:rPr lang="en-US" sz="800" dirty="0">
                <a:solidFill>
                  <a:schemeClr val="tx2"/>
                </a:solidFill>
              </a:rPr>
              <a:t>This example is intended for illustration purpose to show RRS-PFR and Reg awards </a:t>
            </a:r>
            <a:r>
              <a:rPr lang="en-US" sz="800">
                <a:solidFill>
                  <a:schemeClr val="tx2"/>
                </a:solidFill>
              </a:rPr>
              <a:t>will be limited </a:t>
            </a:r>
            <a:r>
              <a:rPr lang="en-US" sz="800" dirty="0">
                <a:solidFill>
                  <a:schemeClr val="tx2"/>
                </a:solidFill>
              </a:rPr>
              <a:t>to Frequency responsive capacity and does not reflect a real scenario; Economics, Ramp Rate Limits, other constraints or limitations are ignored in this example</a:t>
            </a:r>
          </a:p>
        </p:txBody>
      </p:sp>
    </p:spTree>
    <p:extLst>
      <p:ext uri="{BB962C8B-B14F-4D97-AF65-F5344CB8AC3E}">
        <p14:creationId xmlns:p14="http://schemas.microsoft.com/office/powerpoint/2010/main" val="5861445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66E64-208B-3F4B-1F51-B15425A92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BAL-TRE-001-2 Impact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F1ECC-8DE3-FBEA-DB8E-DED0118239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solidFill>
                  <a:schemeClr val="tx2"/>
                </a:solidFill>
              </a:rPr>
              <a:t>However, this approach impacts the BAL-TRE calculations, since the current RTCB implementation for Resources with Power Augmentation capacity, deletes the existing NFRC telemetry.  </a:t>
            </a:r>
          </a:p>
          <a:p>
            <a:r>
              <a:rPr lang="en-US" sz="2400" dirty="0">
                <a:solidFill>
                  <a:schemeClr val="tx2"/>
                </a:solidFill>
              </a:rPr>
              <a:t>The BAL-001-TRE-2, Expected Primary Frequency Response calculations excludes only the remaining/unused duct capacity, which is informed to ERCOT with NFRC telemetry. Note: PAUG telemetry in RTC is expected to be static unfired duct capacity when not fired and 0 when fired. </a:t>
            </a:r>
          </a:p>
          <a:p>
            <a:r>
              <a:rPr lang="en-US" sz="2400" dirty="0">
                <a:solidFill>
                  <a:schemeClr val="tx2"/>
                </a:solidFill>
              </a:rPr>
              <a:t>Retaining current NFRC telemetry in RTCB will resolve this issue.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DE8D92-3CA1-295D-B804-1677F19762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392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E22477-224C-49FA-6B37-1E65351B5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86FC2B-35F1-91AF-011B-AC13594E4C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>
                <a:solidFill>
                  <a:schemeClr val="tx2"/>
                </a:solidFill>
              </a:rPr>
              <a:t>With the new telemetry, 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The RTC constraints will limit the Regulation and RRS-PFR awards to online GT capacity which is frequency responsive. 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ECRS and Non-Spin can be provided up to HSL , portion of the Non-Spin Award may come from Inactive Power Augmentation capacity, which is treated and deployed as Offline Non-Spin from AS Manager.</a:t>
            </a:r>
          </a:p>
          <a:p>
            <a:r>
              <a:rPr lang="en-US" sz="2000" dirty="0">
                <a:solidFill>
                  <a:schemeClr val="tx2"/>
                </a:solidFill>
              </a:rPr>
              <a:t>ERCOT will recommend retaining NFRC telemetry in RTCB.</a:t>
            </a:r>
          </a:p>
          <a:p>
            <a:r>
              <a:rPr lang="en-US" sz="2000" dirty="0">
                <a:solidFill>
                  <a:schemeClr val="tx2"/>
                </a:solidFill>
              </a:rPr>
              <a:t>Please review this approach and provide any feedback to </a:t>
            </a:r>
            <a:r>
              <a:rPr lang="en-US" sz="2000" dirty="0">
                <a:solidFill>
                  <a:schemeClr val="tx2"/>
                </a:solidFill>
                <a:hlinkClick r:id="rId2"/>
              </a:rPr>
              <a:t>Abhilash.MasannaGari@ercot.com</a:t>
            </a:r>
            <a:r>
              <a:rPr lang="en-US" sz="2000" dirty="0">
                <a:solidFill>
                  <a:schemeClr val="tx2"/>
                </a:solidFill>
              </a:rPr>
              <a:t> before 4/28/25.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F89FA3-8B71-693D-43B0-8D53968427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9370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/>
              <a:t>Questions?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66965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ERCOT Identity">
    <a:dk1>
      <a:sysClr val="windowText" lastClr="000000"/>
    </a:dk1>
    <a:lt1>
      <a:srgbClr val="FFFFFF"/>
    </a:lt1>
    <a:dk2>
      <a:srgbClr val="5B6770"/>
    </a:dk2>
    <a:lt2>
      <a:srgbClr val="FFFFFF"/>
    </a:lt2>
    <a:accent1>
      <a:srgbClr val="00ACC8"/>
    </a:accent1>
    <a:accent2>
      <a:srgbClr val="5B6770"/>
    </a:accent2>
    <a:accent3>
      <a:srgbClr val="00CE7D"/>
    </a:accent3>
    <a:accent4>
      <a:srgbClr val="003764"/>
    </a:accent4>
    <a:accent5>
      <a:srgbClr val="6650B1"/>
    </a:accent5>
    <a:accent6>
      <a:srgbClr val="910258"/>
    </a:accent6>
    <a:hlink>
      <a:srgbClr val="0000FF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56833</TotalTime>
  <Words>752</Words>
  <Application>Microsoft Office PowerPoint</Application>
  <PresentationFormat>On-screen Show (4:3)</PresentationFormat>
  <Paragraphs>175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Aptos Narrow</vt:lpstr>
      <vt:lpstr>Arial</vt:lpstr>
      <vt:lpstr>Calibri</vt:lpstr>
      <vt:lpstr>1_Custom Design</vt:lpstr>
      <vt:lpstr>Office Theme</vt:lpstr>
      <vt:lpstr>Custom Design</vt:lpstr>
      <vt:lpstr>Horizontal Theme</vt:lpstr>
      <vt:lpstr>PowerPoint Presentation</vt:lpstr>
      <vt:lpstr>Introduction</vt:lpstr>
      <vt:lpstr>Current relevant RTCB telemetry</vt:lpstr>
      <vt:lpstr>RTCB Telemetry Example** </vt:lpstr>
      <vt:lpstr>BAL-TRE-001-2 Impact </vt:lpstr>
      <vt:lpstr>Conclusion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Masanna Gari, Abhi</cp:lastModifiedBy>
  <cp:revision>599</cp:revision>
  <cp:lastPrinted>2016-01-21T20:53:15Z</cp:lastPrinted>
  <dcterms:created xsi:type="dcterms:W3CDTF">2016-01-21T15:20:31Z</dcterms:created>
  <dcterms:modified xsi:type="dcterms:W3CDTF">2025-04-16T04:16:30Z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2025-01-16T16:24:12Z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b3c0f624-9099-410d-ac18-1e988117ffb4</vt:lpwstr>
  </property>
  <property fmtid="{D5CDD505-2E9C-101B-9397-08002B2CF9AE}" pid="9" name="MSIP_Label_7084cbda-52b8-46fb-a7b7-cb5bd465ed85_ContentBits">
    <vt:lpwstr>0</vt:lpwstr>
  </property>
</Properties>
</file>