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4"/>
  </p:notesMasterIdLst>
  <p:handoutMasterIdLst>
    <p:handoutMasterId r:id="rId15"/>
  </p:handoutMasterIdLst>
  <p:sldIdLst>
    <p:sldId id="542" r:id="rId7"/>
    <p:sldId id="2738" r:id="rId8"/>
    <p:sldId id="2739" r:id="rId9"/>
    <p:sldId id="2740" r:id="rId10"/>
    <p:sldId id="2741" r:id="rId11"/>
    <p:sldId id="2742" r:id="rId12"/>
    <p:sldId id="579"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3EA72C-47D5-43A9-BCAD-D2D01A8F8F3C}">
          <p14:sldIdLst>
            <p14:sldId id="542"/>
            <p14:sldId id="2738"/>
            <p14:sldId id="2739"/>
            <p14:sldId id="2740"/>
            <p14:sldId id="2741"/>
            <p14:sldId id="2742"/>
            <p14:sldId id="5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3338"/>
    <a:srgbClr val="00AEC7"/>
    <a:srgbClr val="5B6770"/>
    <a:srgbClr val="890C58"/>
    <a:srgbClr val="FFD100"/>
    <a:srgbClr val="26D07C"/>
    <a:srgbClr val="685BC7"/>
    <a:srgbClr val="FF8200"/>
    <a:srgbClr val="E8CEDD"/>
    <a:srgbClr val="DEE1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E49099-2327-B8CA-E858-1E6294B922AE}" v="186" dt="2025-04-15T20:56:46.763"/>
    <p1510:client id="{27E6B718-FD55-0046-AC39-EFB5108E86D4}" v="287" dt="2025-04-16T00:20:34.611"/>
    <p1510:client id="{3BD83E4D-94F1-4918-99C0-EC485CD01A5C}" v="32" dt="2025-04-16T02:41:18.695"/>
    <p1510:client id="{5A8D9AC2-2A61-F5B6-88D6-36EF8EB23490}" v="2" dt="2025-04-16T02:37:18.965"/>
    <p1510:client id="{5FC2AFFE-3A98-403E-9ED3-6B21A81F7142}" v="208" dt="2025-04-16T02:19:22.490"/>
    <p1510:client id="{DFF34D51-89BE-9223-6745-20860BA13DE9}" v="1" dt="2025-04-15T20:45:33.762"/>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 la Garza, Mario" userId="S::mario.delagarza@ercot.com::7b5ce78b-0bd0-4edf-bfe2-f55c592a23fa" providerId="AD" clId="Web-{05E49099-2327-B8CA-E858-1E6294B922AE}"/>
    <pc:docChg chg="addSld modSld sldOrd addSection modSection">
      <pc:chgData name="de la Garza, Mario" userId="S::mario.delagarza@ercot.com::7b5ce78b-0bd0-4edf-bfe2-f55c592a23fa" providerId="AD" clId="Web-{05E49099-2327-B8CA-E858-1E6294B922AE}" dt="2025-04-15T20:55:52.513" v="172" actId="20577"/>
      <pc:docMkLst>
        <pc:docMk/>
      </pc:docMkLst>
      <pc:sldChg chg="ord">
        <pc:chgData name="de la Garza, Mario" userId="S::mario.delagarza@ercot.com::7b5ce78b-0bd0-4edf-bfe2-f55c592a23fa" providerId="AD" clId="Web-{05E49099-2327-B8CA-E858-1E6294B922AE}" dt="2025-04-15T20:44:11.961" v="51"/>
        <pc:sldMkLst>
          <pc:docMk/>
          <pc:sldMk cId="3427408734" sldId="579"/>
        </pc:sldMkLst>
      </pc:sldChg>
      <pc:sldChg chg="addSp delSp modSp">
        <pc:chgData name="de la Garza, Mario" userId="S::mario.delagarza@ercot.com::7b5ce78b-0bd0-4edf-bfe2-f55c592a23fa" providerId="AD" clId="Web-{05E49099-2327-B8CA-E858-1E6294B922AE}" dt="2025-04-15T20:55:47.310" v="164" actId="20577"/>
        <pc:sldMkLst>
          <pc:docMk/>
          <pc:sldMk cId="2673444182" sldId="2742"/>
        </pc:sldMkLst>
        <pc:spChg chg="mod">
          <ac:chgData name="de la Garza, Mario" userId="S::mario.delagarza@ercot.com::7b5ce78b-0bd0-4edf-bfe2-f55c592a23fa" providerId="AD" clId="Web-{05E49099-2327-B8CA-E858-1E6294B922AE}" dt="2025-04-15T20:41:24.678" v="10" actId="20577"/>
          <ac:spMkLst>
            <pc:docMk/>
            <pc:sldMk cId="2673444182" sldId="2742"/>
            <ac:spMk id="2" creationId="{3E93736F-FF76-80B4-410E-A8876CA7DBE4}"/>
          </ac:spMkLst>
        </pc:spChg>
        <pc:spChg chg="mod">
          <ac:chgData name="de la Garza, Mario" userId="S::mario.delagarza@ercot.com::7b5ce78b-0bd0-4edf-bfe2-f55c592a23fa" providerId="AD" clId="Web-{05E49099-2327-B8CA-E858-1E6294B922AE}" dt="2025-04-15T20:55:47.310" v="164" actId="20577"/>
          <ac:spMkLst>
            <pc:docMk/>
            <pc:sldMk cId="2673444182" sldId="2742"/>
            <ac:spMk id="3" creationId="{E8BE0CFD-CCD8-751D-3930-437239FD084F}"/>
          </ac:spMkLst>
        </pc:spChg>
        <pc:picChg chg="add del mod">
          <ac:chgData name="de la Garza, Mario" userId="S::mario.delagarza@ercot.com::7b5ce78b-0bd0-4edf-bfe2-f55c592a23fa" providerId="AD" clId="Web-{05E49099-2327-B8CA-E858-1E6294B922AE}" dt="2025-04-15T20:51:30.245" v="127"/>
          <ac:picMkLst>
            <pc:docMk/>
            <pc:sldMk cId="2673444182" sldId="2742"/>
            <ac:picMk id="5" creationId="{ECC5888C-CC7D-DF72-B05C-1B08DC5A450B}"/>
          </ac:picMkLst>
        </pc:picChg>
      </pc:sldChg>
      <pc:sldChg chg="modSp add ord replId">
        <pc:chgData name="de la Garza, Mario" userId="S::mario.delagarza@ercot.com::7b5ce78b-0bd0-4edf-bfe2-f55c592a23fa" providerId="AD" clId="Web-{05E49099-2327-B8CA-E858-1E6294B922AE}" dt="2025-04-15T20:54:06.590" v="147" actId="20577"/>
        <pc:sldMkLst>
          <pc:docMk/>
          <pc:sldMk cId="2884729891" sldId="2743"/>
        </pc:sldMkLst>
        <pc:spChg chg="mod">
          <ac:chgData name="de la Garza, Mario" userId="S::mario.delagarza@ercot.com::7b5ce78b-0bd0-4edf-bfe2-f55c592a23fa" providerId="AD" clId="Web-{05E49099-2327-B8CA-E858-1E6294B922AE}" dt="2025-04-15T20:50:22.557" v="69" actId="20577"/>
          <ac:spMkLst>
            <pc:docMk/>
            <pc:sldMk cId="2884729891" sldId="2743"/>
            <ac:spMk id="2" creationId="{1A354395-0BB2-2541-0B06-18ECC20C4977}"/>
          </ac:spMkLst>
        </pc:spChg>
        <pc:spChg chg="mod">
          <ac:chgData name="de la Garza, Mario" userId="S::mario.delagarza@ercot.com::7b5ce78b-0bd0-4edf-bfe2-f55c592a23fa" providerId="AD" clId="Web-{05E49099-2327-B8CA-E858-1E6294B922AE}" dt="2025-04-15T20:54:06.590" v="147" actId="20577"/>
          <ac:spMkLst>
            <pc:docMk/>
            <pc:sldMk cId="2884729891" sldId="2743"/>
            <ac:spMk id="3" creationId="{CEF3E752-A9BE-A48C-6AD8-8D2190F771D5}"/>
          </ac:spMkLst>
        </pc:spChg>
      </pc:sldChg>
      <pc:sldChg chg="modSp add ord replId">
        <pc:chgData name="de la Garza, Mario" userId="S::mario.delagarza@ercot.com::7b5ce78b-0bd0-4edf-bfe2-f55c592a23fa" providerId="AD" clId="Web-{05E49099-2327-B8CA-E858-1E6294B922AE}" dt="2025-04-15T20:48:28.619" v="63" actId="20577"/>
        <pc:sldMkLst>
          <pc:docMk/>
          <pc:sldMk cId="1915306378" sldId="2744"/>
        </pc:sldMkLst>
        <pc:spChg chg="mod">
          <ac:chgData name="de la Garza, Mario" userId="S::mario.delagarza@ercot.com::7b5ce78b-0bd0-4edf-bfe2-f55c592a23fa" providerId="AD" clId="Web-{05E49099-2327-B8CA-E858-1E6294B922AE}" dt="2025-04-15T20:48:28.619" v="63" actId="20577"/>
          <ac:spMkLst>
            <pc:docMk/>
            <pc:sldMk cId="1915306378" sldId="2744"/>
            <ac:spMk id="3" creationId="{1D37E2F5-80D1-4415-A1BB-4A949EC68997}"/>
          </ac:spMkLst>
        </pc:spChg>
      </pc:sldChg>
      <pc:sldChg chg="modSp add replId">
        <pc:chgData name="de la Garza, Mario" userId="S::mario.delagarza@ercot.com::7b5ce78b-0bd0-4edf-bfe2-f55c592a23fa" providerId="AD" clId="Web-{05E49099-2327-B8CA-E858-1E6294B922AE}" dt="2025-04-15T20:55:52.513" v="172" actId="20577"/>
        <pc:sldMkLst>
          <pc:docMk/>
          <pc:sldMk cId="1437780258" sldId="2745"/>
        </pc:sldMkLst>
        <pc:spChg chg="mod">
          <ac:chgData name="de la Garza, Mario" userId="S::mario.delagarza@ercot.com::7b5ce78b-0bd0-4edf-bfe2-f55c592a23fa" providerId="AD" clId="Web-{05E49099-2327-B8CA-E858-1E6294B922AE}" dt="2025-04-15T20:55:52.513" v="172" actId="20577"/>
          <ac:spMkLst>
            <pc:docMk/>
            <pc:sldMk cId="1437780258" sldId="2745"/>
            <ac:spMk id="2" creationId="{FC11F313-9D6F-6AA2-8D4A-CE41AA24556B}"/>
          </ac:spMkLst>
        </pc:spChg>
        <pc:spChg chg="mod">
          <ac:chgData name="de la Garza, Mario" userId="S::mario.delagarza@ercot.com::7b5ce78b-0bd0-4edf-bfe2-f55c592a23fa" providerId="AD" clId="Web-{05E49099-2327-B8CA-E858-1E6294B922AE}" dt="2025-04-15T20:55:14.059" v="155" actId="20577"/>
          <ac:spMkLst>
            <pc:docMk/>
            <pc:sldMk cId="1437780258" sldId="2745"/>
            <ac:spMk id="3" creationId="{CA0763A4-E9D9-42F8-1E19-2533C77A5FDB}"/>
          </ac:spMkLst>
        </pc:spChg>
      </pc:sldChg>
    </pc:docChg>
  </pc:docChgLst>
  <pc:docChgLst>
    <pc:chgData name="Springer, Agee" userId="c70aae34-03cc-4ca4-9dc9-ab0f1f0f7e1f" providerId="ADAL" clId="{3CD96189-B1BE-43B2-B659-CC3154B1B567}"/>
    <pc:docChg chg="undo custSel addSld delSld modSld sldOrd">
      <pc:chgData name="Springer, Agee" userId="c70aae34-03cc-4ca4-9dc9-ab0f1f0f7e1f" providerId="ADAL" clId="{3CD96189-B1BE-43B2-B659-CC3154B1B567}" dt="2025-03-20T04:08:52.995" v="4344"/>
      <pc:docMkLst>
        <pc:docMk/>
      </pc:docMkLst>
      <pc:sldChg chg="modSp mod">
        <pc:chgData name="Springer, Agee" userId="c70aae34-03cc-4ca4-9dc9-ab0f1f0f7e1f" providerId="ADAL" clId="{3CD96189-B1BE-43B2-B659-CC3154B1B567}" dt="2025-03-20T03:30:05.455" v="3252" actId="27636"/>
        <pc:sldMkLst>
          <pc:docMk/>
          <pc:sldMk cId="3175443433" sldId="346"/>
        </pc:sldMkLst>
      </pc:sldChg>
      <pc:sldChg chg="modSp mod">
        <pc:chgData name="Springer, Agee" userId="c70aae34-03cc-4ca4-9dc9-ab0f1f0f7e1f" providerId="ADAL" clId="{3CD96189-B1BE-43B2-B659-CC3154B1B567}" dt="2025-03-19T19:37:29.348" v="204" actId="207"/>
        <pc:sldMkLst>
          <pc:docMk/>
          <pc:sldMk cId="1850676767" sldId="542"/>
        </pc:sldMkLst>
        <pc:spChg chg="mod">
          <ac:chgData name="Springer, Agee" userId="c70aae34-03cc-4ca4-9dc9-ab0f1f0f7e1f" providerId="ADAL" clId="{3CD96189-B1BE-43B2-B659-CC3154B1B567}" dt="2025-03-19T19:37:29.348" v="204" actId="207"/>
          <ac:spMkLst>
            <pc:docMk/>
            <pc:sldMk cId="1850676767" sldId="542"/>
            <ac:spMk id="4" creationId="{71B380C9-83F4-13B7-773B-9880F0F13E5F}"/>
          </ac:spMkLst>
        </pc:spChg>
      </pc:sldChg>
      <pc:sldChg chg="ord">
        <pc:chgData name="Springer, Agee" userId="c70aae34-03cc-4ca4-9dc9-ab0f1f0f7e1f" providerId="ADAL" clId="{3CD96189-B1BE-43B2-B659-CC3154B1B567}" dt="2025-03-19T20:37:25.616" v="562"/>
        <pc:sldMkLst>
          <pc:docMk/>
          <pc:sldMk cId="405073124" sldId="543"/>
        </pc:sldMkLst>
      </pc:sldChg>
      <pc:sldChg chg="ord">
        <pc:chgData name="Springer, Agee" userId="c70aae34-03cc-4ca4-9dc9-ab0f1f0f7e1f" providerId="ADAL" clId="{3CD96189-B1BE-43B2-B659-CC3154B1B567}" dt="2025-03-19T20:14:12.302" v="283"/>
        <pc:sldMkLst>
          <pc:docMk/>
          <pc:sldMk cId="1747541266" sldId="544"/>
        </pc:sldMkLst>
      </pc:sldChg>
      <pc:sldChg chg="modSp mod">
        <pc:chgData name="Springer, Agee" userId="c70aae34-03cc-4ca4-9dc9-ab0f1f0f7e1f" providerId="ADAL" clId="{3CD96189-B1BE-43B2-B659-CC3154B1B567}" dt="2025-03-20T02:42:58.735" v="892" actId="20577"/>
        <pc:sldMkLst>
          <pc:docMk/>
          <pc:sldMk cId="1801070784" sldId="578"/>
        </pc:sldMkLst>
      </pc:sldChg>
      <pc:sldChg chg="del">
        <pc:chgData name="Springer, Agee" userId="c70aae34-03cc-4ca4-9dc9-ab0f1f0f7e1f" providerId="ADAL" clId="{3CD96189-B1BE-43B2-B659-CC3154B1B567}" dt="2025-03-19T20:32:17.168" v="560" actId="47"/>
        <pc:sldMkLst>
          <pc:docMk/>
          <pc:sldMk cId="3094087053" sldId="581"/>
        </pc:sldMkLst>
      </pc:sldChg>
      <pc:sldChg chg="modSp mod">
        <pc:chgData name="Springer, Agee" userId="c70aae34-03cc-4ca4-9dc9-ab0f1f0f7e1f" providerId="ADAL" clId="{3CD96189-B1BE-43B2-B659-CC3154B1B567}" dt="2025-03-20T03:53:08.588" v="3829" actId="27636"/>
        <pc:sldMkLst>
          <pc:docMk/>
          <pc:sldMk cId="4024256798" sldId="682"/>
        </pc:sldMkLst>
      </pc:sldChg>
      <pc:sldChg chg="del">
        <pc:chgData name="Springer, Agee" userId="c70aae34-03cc-4ca4-9dc9-ab0f1f0f7e1f" providerId="ADAL" clId="{3CD96189-B1BE-43B2-B659-CC3154B1B567}" dt="2025-03-19T20:37:32.271" v="563" actId="47"/>
        <pc:sldMkLst>
          <pc:docMk/>
          <pc:sldMk cId="2985938176" sldId="687"/>
        </pc:sldMkLst>
      </pc:sldChg>
      <pc:sldChg chg="modSp add mod">
        <pc:chgData name="Springer, Agee" userId="c70aae34-03cc-4ca4-9dc9-ab0f1f0f7e1f" providerId="ADAL" clId="{3CD96189-B1BE-43B2-B659-CC3154B1B567}" dt="2025-03-20T03:14:55.868" v="2701" actId="20577"/>
        <pc:sldMkLst>
          <pc:docMk/>
          <pc:sldMk cId="2106512008" sldId="708"/>
        </pc:sldMkLst>
      </pc:sldChg>
      <pc:sldChg chg="add del">
        <pc:chgData name="Springer, Agee" userId="c70aae34-03cc-4ca4-9dc9-ab0f1f0f7e1f" providerId="ADAL" clId="{3CD96189-B1BE-43B2-B659-CC3154B1B567}" dt="2025-03-20T03:15:22.301" v="2702" actId="47"/>
        <pc:sldMkLst>
          <pc:docMk/>
          <pc:sldMk cId="387380813" sldId="709"/>
        </pc:sldMkLst>
      </pc:sldChg>
      <pc:sldChg chg="addSp modSp add del mod">
        <pc:chgData name="Springer, Agee" userId="c70aae34-03cc-4ca4-9dc9-ab0f1f0f7e1f" providerId="ADAL" clId="{3CD96189-B1BE-43B2-B659-CC3154B1B567}" dt="2025-03-20T03:59:17.431" v="3859" actId="47"/>
        <pc:sldMkLst>
          <pc:docMk/>
          <pc:sldMk cId="3361030486" sldId="721"/>
        </pc:sldMkLst>
      </pc:sldChg>
      <pc:sldChg chg="add del">
        <pc:chgData name="Springer, Agee" userId="c70aae34-03cc-4ca4-9dc9-ab0f1f0f7e1f" providerId="ADAL" clId="{3CD96189-B1BE-43B2-B659-CC3154B1B567}" dt="2025-03-20T03:22:55.096" v="2734" actId="47"/>
        <pc:sldMkLst>
          <pc:docMk/>
          <pc:sldMk cId="2793579623" sldId="754"/>
        </pc:sldMkLst>
      </pc:sldChg>
      <pc:sldChg chg="modSp add mod">
        <pc:chgData name="Springer, Agee" userId="c70aae34-03cc-4ca4-9dc9-ab0f1f0f7e1f" providerId="ADAL" clId="{3CD96189-B1BE-43B2-B659-CC3154B1B567}" dt="2025-03-20T03:28:51.162" v="3186" actId="27636"/>
        <pc:sldMkLst>
          <pc:docMk/>
          <pc:sldMk cId="3441144597" sldId="2730"/>
        </pc:sldMkLst>
      </pc:sldChg>
      <pc:sldChg chg="modSp mod">
        <pc:chgData name="Springer, Agee" userId="c70aae34-03cc-4ca4-9dc9-ab0f1f0f7e1f" providerId="ADAL" clId="{3CD96189-B1BE-43B2-B659-CC3154B1B567}" dt="2025-03-20T04:01:07.345" v="4251" actId="20577"/>
        <pc:sldMkLst>
          <pc:docMk/>
          <pc:sldMk cId="3910954125" sldId="2731"/>
        </pc:sldMkLst>
      </pc:sldChg>
      <pc:sldChg chg="modSp del mod">
        <pc:chgData name="Springer, Agee" userId="c70aae34-03cc-4ca4-9dc9-ab0f1f0f7e1f" providerId="ADAL" clId="{3CD96189-B1BE-43B2-B659-CC3154B1B567}" dt="2025-03-20T04:07:31.722" v="4252" actId="47"/>
        <pc:sldMkLst>
          <pc:docMk/>
          <pc:sldMk cId="2339035319" sldId="2732"/>
        </pc:sldMkLst>
      </pc:sldChg>
      <pc:sldChg chg="modSp new del mod">
        <pc:chgData name="Springer, Agee" userId="c70aae34-03cc-4ca4-9dc9-ab0f1f0f7e1f" providerId="ADAL" clId="{3CD96189-B1BE-43B2-B659-CC3154B1B567}" dt="2025-03-20T03:40:40.027" v="3827" actId="47"/>
        <pc:sldMkLst>
          <pc:docMk/>
          <pc:sldMk cId="3294983575" sldId="2733"/>
        </pc:sldMkLst>
      </pc:sldChg>
      <pc:sldChg chg="new del">
        <pc:chgData name="Springer, Agee" userId="c70aae34-03cc-4ca4-9dc9-ab0f1f0f7e1f" providerId="ADAL" clId="{3CD96189-B1BE-43B2-B659-CC3154B1B567}" dt="2025-03-19T20:22:43.538" v="285" actId="680"/>
        <pc:sldMkLst>
          <pc:docMk/>
          <pc:sldMk cId="1269627592" sldId="2734"/>
        </pc:sldMkLst>
      </pc:sldChg>
      <pc:sldChg chg="modSp new mod ord">
        <pc:chgData name="Springer, Agee" userId="c70aae34-03cc-4ca4-9dc9-ab0f1f0f7e1f" providerId="ADAL" clId="{3CD96189-B1BE-43B2-B659-CC3154B1B567}" dt="2025-03-20T04:08:05.965" v="4342" actId="20577"/>
        <pc:sldMkLst>
          <pc:docMk/>
          <pc:sldMk cId="2235803768" sldId="2734"/>
        </pc:sldMkLst>
      </pc:sldChg>
      <pc:sldChg chg="modSp add mod modAnim">
        <pc:chgData name="Springer, Agee" userId="c70aae34-03cc-4ca4-9dc9-ab0f1f0f7e1f" providerId="ADAL" clId="{3CD96189-B1BE-43B2-B659-CC3154B1B567}" dt="2025-03-20T04:08:52.995" v="4344"/>
        <pc:sldMkLst>
          <pc:docMk/>
          <pc:sldMk cId="3204219042" sldId="2735"/>
        </pc:sldMkLst>
      </pc:sldChg>
      <pc:sldChg chg="modSp new del mod">
        <pc:chgData name="Springer, Agee" userId="c70aae34-03cc-4ca4-9dc9-ab0f1f0f7e1f" providerId="ADAL" clId="{3CD96189-B1BE-43B2-B659-CC3154B1B567}" dt="2025-03-20T03:15:24.436" v="2703" actId="47"/>
        <pc:sldMkLst>
          <pc:docMk/>
          <pc:sldMk cId="105170257" sldId="2736"/>
        </pc:sldMkLst>
      </pc:sldChg>
      <pc:sldChg chg="modSp new mod modAnim">
        <pc:chgData name="Springer, Agee" userId="c70aae34-03cc-4ca4-9dc9-ab0f1f0f7e1f" providerId="ADAL" clId="{3CD96189-B1BE-43B2-B659-CC3154B1B567}" dt="2025-03-20T03:17:20.532" v="2733"/>
        <pc:sldMkLst>
          <pc:docMk/>
          <pc:sldMk cId="912209378" sldId="2736"/>
        </pc:sldMkLst>
      </pc:sldChg>
      <pc:sldChg chg="modSp new del mod">
        <pc:chgData name="Springer, Agee" userId="c70aae34-03cc-4ca4-9dc9-ab0f1f0f7e1f" providerId="ADAL" clId="{3CD96189-B1BE-43B2-B659-CC3154B1B567}" dt="2025-03-20T03:31:02.974" v="3265" actId="2696"/>
        <pc:sldMkLst>
          <pc:docMk/>
          <pc:sldMk cId="3481792347" sldId="2737"/>
        </pc:sldMkLst>
      </pc:sldChg>
    </pc:docChg>
  </pc:docChgLst>
  <pc:docChgLst>
    <pc:chgData name="de la Garza, Mario" userId="S::mario.delagarza@ercot.com::7b5ce78b-0bd0-4edf-bfe2-f55c592a23fa" providerId="AD" clId="Web-{27E6B718-FD55-0046-AC39-EFB5108E86D4}"/>
    <pc:docChg chg="delSld modSld sldOrd delSection modSection">
      <pc:chgData name="de la Garza, Mario" userId="S::mario.delagarza@ercot.com::7b5ce78b-0bd0-4edf-bfe2-f55c592a23fa" providerId="AD" clId="Web-{27E6B718-FD55-0046-AC39-EFB5108E86D4}" dt="2025-04-16T00:20:34.611" v="279"/>
      <pc:docMkLst>
        <pc:docMk/>
      </pc:docMkLst>
      <pc:sldChg chg="ord">
        <pc:chgData name="de la Garza, Mario" userId="S::mario.delagarza@ercot.com::7b5ce78b-0bd0-4edf-bfe2-f55c592a23fa" providerId="AD" clId="Web-{27E6B718-FD55-0046-AC39-EFB5108E86D4}" dt="2025-04-16T00:20:34.611" v="279"/>
        <pc:sldMkLst>
          <pc:docMk/>
          <pc:sldMk cId="1850676767" sldId="542"/>
        </pc:sldMkLst>
      </pc:sldChg>
      <pc:sldChg chg="ord">
        <pc:chgData name="de la Garza, Mario" userId="S::mario.delagarza@ercot.com::7b5ce78b-0bd0-4edf-bfe2-f55c592a23fa" providerId="AD" clId="Web-{27E6B718-FD55-0046-AC39-EFB5108E86D4}" dt="2025-04-16T00:20:34.595" v="271"/>
        <pc:sldMkLst>
          <pc:docMk/>
          <pc:sldMk cId="3427408734" sldId="579"/>
        </pc:sldMkLst>
      </pc:sldChg>
      <pc:sldChg chg="ord">
        <pc:chgData name="de la Garza, Mario" userId="S::mario.delagarza@ercot.com::7b5ce78b-0bd0-4edf-bfe2-f55c592a23fa" providerId="AD" clId="Web-{27E6B718-FD55-0046-AC39-EFB5108E86D4}" dt="2025-04-16T00:20:34.611" v="278"/>
        <pc:sldMkLst>
          <pc:docMk/>
          <pc:sldMk cId="3072491359" sldId="2738"/>
        </pc:sldMkLst>
      </pc:sldChg>
      <pc:sldChg chg="ord">
        <pc:chgData name="de la Garza, Mario" userId="S::mario.delagarza@ercot.com::7b5ce78b-0bd0-4edf-bfe2-f55c592a23fa" providerId="AD" clId="Web-{27E6B718-FD55-0046-AC39-EFB5108E86D4}" dt="2025-04-16T00:20:34.611" v="277"/>
        <pc:sldMkLst>
          <pc:docMk/>
          <pc:sldMk cId="2028128012" sldId="2739"/>
        </pc:sldMkLst>
      </pc:sldChg>
      <pc:sldChg chg="ord">
        <pc:chgData name="de la Garza, Mario" userId="S::mario.delagarza@ercot.com::7b5ce78b-0bd0-4edf-bfe2-f55c592a23fa" providerId="AD" clId="Web-{27E6B718-FD55-0046-AC39-EFB5108E86D4}" dt="2025-04-16T00:20:34.611" v="276"/>
        <pc:sldMkLst>
          <pc:docMk/>
          <pc:sldMk cId="154150124" sldId="2740"/>
        </pc:sldMkLst>
      </pc:sldChg>
      <pc:sldChg chg="ord">
        <pc:chgData name="de la Garza, Mario" userId="S::mario.delagarza@ercot.com::7b5ce78b-0bd0-4edf-bfe2-f55c592a23fa" providerId="AD" clId="Web-{27E6B718-FD55-0046-AC39-EFB5108E86D4}" dt="2025-04-16T00:20:34.611" v="275"/>
        <pc:sldMkLst>
          <pc:docMk/>
          <pc:sldMk cId="2421777282" sldId="2741"/>
        </pc:sldMkLst>
      </pc:sldChg>
      <pc:sldChg chg="ord">
        <pc:chgData name="de la Garza, Mario" userId="S::mario.delagarza@ercot.com::7b5ce78b-0bd0-4edf-bfe2-f55c592a23fa" providerId="AD" clId="Web-{27E6B718-FD55-0046-AC39-EFB5108E86D4}" dt="2025-04-16T00:20:34.611" v="274"/>
        <pc:sldMkLst>
          <pc:docMk/>
          <pc:sldMk cId="2673444182" sldId="2742"/>
        </pc:sldMkLst>
      </pc:sldChg>
      <pc:sldChg chg="modSp ord">
        <pc:chgData name="de la Garza, Mario" userId="S::mario.delagarza@ercot.com::7b5ce78b-0bd0-4edf-bfe2-f55c592a23fa" providerId="AD" clId="Web-{27E6B718-FD55-0046-AC39-EFB5108E86D4}" dt="2025-04-16T00:20:34.595" v="273"/>
        <pc:sldMkLst>
          <pc:docMk/>
          <pc:sldMk cId="2884729891" sldId="2743"/>
        </pc:sldMkLst>
        <pc:spChg chg="mod">
          <ac:chgData name="de la Garza, Mario" userId="S::mario.delagarza@ercot.com::7b5ce78b-0bd0-4edf-bfe2-f55c592a23fa" providerId="AD" clId="Web-{27E6B718-FD55-0046-AC39-EFB5108E86D4}" dt="2025-04-15T23:57:42.189" v="42" actId="20577"/>
          <ac:spMkLst>
            <pc:docMk/>
            <pc:sldMk cId="2884729891" sldId="2743"/>
            <ac:spMk id="3" creationId="{CEF3E752-A9BE-A48C-6AD8-8D2190F771D5}"/>
          </ac:spMkLst>
        </pc:spChg>
      </pc:sldChg>
      <pc:sldChg chg="del">
        <pc:chgData name="de la Garza, Mario" userId="S::mario.delagarza@ercot.com::7b5ce78b-0bd0-4edf-bfe2-f55c592a23fa" providerId="AD" clId="Web-{27E6B718-FD55-0046-AC39-EFB5108E86D4}" dt="2025-04-16T00:20:28.532" v="268"/>
        <pc:sldMkLst>
          <pc:docMk/>
          <pc:sldMk cId="1915306378" sldId="2744"/>
        </pc:sldMkLst>
      </pc:sldChg>
      <pc:sldChg chg="modSp ord">
        <pc:chgData name="de la Garza, Mario" userId="S::mario.delagarza@ercot.com::7b5ce78b-0bd0-4edf-bfe2-f55c592a23fa" providerId="AD" clId="Web-{27E6B718-FD55-0046-AC39-EFB5108E86D4}" dt="2025-04-16T00:20:34.595" v="272"/>
        <pc:sldMkLst>
          <pc:docMk/>
          <pc:sldMk cId="1437780258" sldId="2745"/>
        </pc:sldMkLst>
        <pc:spChg chg="mod">
          <ac:chgData name="de la Garza, Mario" userId="S::mario.delagarza@ercot.com::7b5ce78b-0bd0-4edf-bfe2-f55c592a23fa" providerId="AD" clId="Web-{27E6B718-FD55-0046-AC39-EFB5108E86D4}" dt="2025-04-16T00:20:22.439" v="267" actId="20577"/>
          <ac:spMkLst>
            <pc:docMk/>
            <pc:sldMk cId="1437780258" sldId="2745"/>
            <ac:spMk id="3" creationId="{CA0763A4-E9D9-42F8-1E19-2533C77A5FDB}"/>
          </ac:spMkLst>
        </pc:spChg>
      </pc:sldChg>
    </pc:docChg>
  </pc:docChgLst>
  <pc:docChgLst>
    <pc:chgData name="de la Garza, Mario" userId="7b5ce78b-0bd0-4edf-bfe2-f55c592a23fa" providerId="ADAL" clId="{3BD83E4D-94F1-4918-99C0-EC485CD01A5C}"/>
    <pc:docChg chg="undo custSel delSld modSld modSection">
      <pc:chgData name="de la Garza, Mario" userId="7b5ce78b-0bd0-4edf-bfe2-f55c592a23fa" providerId="ADAL" clId="{3BD83E4D-94F1-4918-99C0-EC485CD01A5C}" dt="2025-04-16T02:41:18.695" v="31" actId="47"/>
      <pc:docMkLst>
        <pc:docMk/>
      </pc:docMkLst>
      <pc:sldChg chg="modSp mod">
        <pc:chgData name="de la Garza, Mario" userId="7b5ce78b-0bd0-4edf-bfe2-f55c592a23fa" providerId="ADAL" clId="{3BD83E4D-94F1-4918-99C0-EC485CD01A5C}" dt="2025-04-16T02:41:07.227" v="30" actId="115"/>
        <pc:sldMkLst>
          <pc:docMk/>
          <pc:sldMk cId="2673444182" sldId="2742"/>
        </pc:sldMkLst>
        <pc:spChg chg="mod">
          <ac:chgData name="de la Garza, Mario" userId="7b5ce78b-0bd0-4edf-bfe2-f55c592a23fa" providerId="ADAL" clId="{3BD83E4D-94F1-4918-99C0-EC485CD01A5C}" dt="2025-04-16T02:41:07.227" v="30" actId="115"/>
          <ac:spMkLst>
            <pc:docMk/>
            <pc:sldMk cId="2673444182" sldId="2742"/>
            <ac:spMk id="3" creationId="{E8BE0CFD-CCD8-751D-3930-437239FD084F}"/>
          </ac:spMkLst>
        </pc:spChg>
      </pc:sldChg>
      <pc:sldChg chg="del">
        <pc:chgData name="de la Garza, Mario" userId="7b5ce78b-0bd0-4edf-bfe2-f55c592a23fa" providerId="ADAL" clId="{3BD83E4D-94F1-4918-99C0-EC485CD01A5C}" dt="2025-04-16T02:41:18.695" v="31" actId="47"/>
        <pc:sldMkLst>
          <pc:docMk/>
          <pc:sldMk cId="2884729891" sldId="2743"/>
        </pc:sldMkLst>
      </pc:sldChg>
      <pc:sldChg chg="del">
        <pc:chgData name="de la Garza, Mario" userId="7b5ce78b-0bd0-4edf-bfe2-f55c592a23fa" providerId="ADAL" clId="{3BD83E4D-94F1-4918-99C0-EC485CD01A5C}" dt="2025-04-16T02:41:18.695" v="31" actId="47"/>
        <pc:sldMkLst>
          <pc:docMk/>
          <pc:sldMk cId="1437780258" sldId="2745"/>
        </pc:sldMkLst>
      </pc:sldChg>
      <pc:sldChg chg="del">
        <pc:chgData name="de la Garza, Mario" userId="7b5ce78b-0bd0-4edf-bfe2-f55c592a23fa" providerId="ADAL" clId="{3BD83E4D-94F1-4918-99C0-EC485CD01A5C}" dt="2025-04-16T02:41:18.695" v="31" actId="47"/>
        <pc:sldMkLst>
          <pc:docMk/>
          <pc:sldMk cId="867704457" sldId="2746"/>
        </pc:sldMkLst>
      </pc:sldChg>
    </pc:docChg>
  </pc:docChgLst>
  <pc:docChgLst>
    <pc:chgData name="Fernandes, Jenifer" userId="S::jenifer.fernandes@ercot.com::d998cad5-462f-4faa-8778-b3b2889d98ea" providerId="AD" clId="Web-{DFF34D51-89BE-9223-6745-20860BA13DE9}"/>
    <pc:docChg chg="sldOrd">
      <pc:chgData name="Fernandes, Jenifer" userId="S::jenifer.fernandes@ercot.com::d998cad5-462f-4faa-8778-b3b2889d98ea" providerId="AD" clId="Web-{DFF34D51-89BE-9223-6745-20860BA13DE9}" dt="2025-04-15T20:45:33.762" v="0"/>
      <pc:docMkLst>
        <pc:docMk/>
      </pc:docMkLst>
      <pc:sldChg chg="ord">
        <pc:chgData name="Fernandes, Jenifer" userId="S::jenifer.fernandes@ercot.com::d998cad5-462f-4faa-8778-b3b2889d98ea" providerId="AD" clId="Web-{DFF34D51-89BE-9223-6745-20860BA13DE9}" dt="2025-04-15T20:45:33.762" v="0"/>
        <pc:sldMkLst>
          <pc:docMk/>
          <pc:sldMk cId="3072491359" sldId="2738"/>
        </pc:sldMkLst>
      </pc:sldChg>
    </pc:docChg>
  </pc:docChgLst>
  <pc:docChgLst>
    <pc:chgData name="de la Garza, Mario" userId="S::mario.delagarza@ercot.com::7b5ce78b-0bd0-4edf-bfe2-f55c592a23fa" providerId="AD" clId="Web-{5A8D9AC2-2A61-F5B6-88D6-36EF8EB23490}"/>
    <pc:docChg chg="modSld">
      <pc:chgData name="de la Garza, Mario" userId="S::mario.delagarza@ercot.com::7b5ce78b-0bd0-4edf-bfe2-f55c592a23fa" providerId="AD" clId="Web-{5A8D9AC2-2A61-F5B6-88D6-36EF8EB23490}" dt="2025-04-16T02:37:23.106" v="2" actId="20577"/>
      <pc:docMkLst>
        <pc:docMk/>
      </pc:docMkLst>
      <pc:sldChg chg="modSp">
        <pc:chgData name="de la Garza, Mario" userId="S::mario.delagarza@ercot.com::7b5ce78b-0bd0-4edf-bfe2-f55c592a23fa" providerId="AD" clId="Web-{5A8D9AC2-2A61-F5B6-88D6-36EF8EB23490}" dt="2025-04-16T02:37:23.106" v="2" actId="20577"/>
        <pc:sldMkLst>
          <pc:docMk/>
          <pc:sldMk cId="2673444182" sldId="2742"/>
        </pc:sldMkLst>
        <pc:spChg chg="mod">
          <ac:chgData name="de la Garza, Mario" userId="S::mario.delagarza@ercot.com::7b5ce78b-0bd0-4edf-bfe2-f55c592a23fa" providerId="AD" clId="Web-{5A8D9AC2-2A61-F5B6-88D6-36EF8EB23490}" dt="2025-04-16T02:37:17.902" v="0" actId="20577"/>
          <ac:spMkLst>
            <pc:docMk/>
            <pc:sldMk cId="2673444182" sldId="2742"/>
            <ac:spMk id="2" creationId="{3E93736F-FF76-80B4-410E-A8876CA7DBE4}"/>
          </ac:spMkLst>
        </pc:spChg>
        <pc:spChg chg="mod">
          <ac:chgData name="de la Garza, Mario" userId="S::mario.delagarza@ercot.com::7b5ce78b-0bd0-4edf-bfe2-f55c592a23fa" providerId="AD" clId="Web-{5A8D9AC2-2A61-F5B6-88D6-36EF8EB23490}" dt="2025-04-16T02:37:23.106" v="2" actId="20577"/>
          <ac:spMkLst>
            <pc:docMk/>
            <pc:sldMk cId="2673444182" sldId="2742"/>
            <ac:spMk id="3" creationId="{E8BE0CFD-CCD8-751D-3930-437239FD084F}"/>
          </ac:spMkLst>
        </pc:spChg>
      </pc:sldChg>
    </pc:docChg>
  </pc:docChgLst>
  <pc:docChgLst>
    <pc:chgData name="Springer, Agee" userId="c70aae34-03cc-4ca4-9dc9-ab0f1f0f7e1f" providerId="ADAL" clId="{5FC2AFFE-3A98-403E-9ED3-6B21A81F7142}"/>
    <pc:docChg chg="undo redo custSel addSld delSld modSld">
      <pc:chgData name="Springer, Agee" userId="c70aae34-03cc-4ca4-9dc9-ab0f1f0f7e1f" providerId="ADAL" clId="{5FC2AFFE-3A98-403E-9ED3-6B21A81F7142}" dt="2025-04-16T02:19:22.490" v="625" actId="20577"/>
      <pc:docMkLst>
        <pc:docMk/>
      </pc:docMkLst>
      <pc:sldChg chg="del">
        <pc:chgData name="Springer, Agee" userId="c70aae34-03cc-4ca4-9dc9-ab0f1f0f7e1f" providerId="ADAL" clId="{5FC2AFFE-3A98-403E-9ED3-6B21A81F7142}" dt="2025-04-15T20:11:48.851" v="81" actId="47"/>
        <pc:sldMkLst>
          <pc:docMk/>
          <pc:sldMk cId="3175443433" sldId="346"/>
        </pc:sldMkLst>
      </pc:sldChg>
      <pc:sldChg chg="modSp mod">
        <pc:chgData name="Springer, Agee" userId="c70aae34-03cc-4ca4-9dc9-ab0f1f0f7e1f" providerId="ADAL" clId="{5FC2AFFE-3A98-403E-9ED3-6B21A81F7142}" dt="2025-04-16T01:54:52.677" v="527" actId="20577"/>
        <pc:sldMkLst>
          <pc:docMk/>
          <pc:sldMk cId="1850676767" sldId="542"/>
        </pc:sldMkLst>
        <pc:spChg chg="mod">
          <ac:chgData name="Springer, Agee" userId="c70aae34-03cc-4ca4-9dc9-ab0f1f0f7e1f" providerId="ADAL" clId="{5FC2AFFE-3A98-403E-9ED3-6B21A81F7142}" dt="2025-04-16T01:54:52.677" v="527" actId="20577"/>
          <ac:spMkLst>
            <pc:docMk/>
            <pc:sldMk cId="1850676767" sldId="542"/>
            <ac:spMk id="4" creationId="{71B380C9-83F4-13B7-773B-9880F0F13E5F}"/>
          </ac:spMkLst>
        </pc:spChg>
      </pc:sldChg>
      <pc:sldChg chg="del">
        <pc:chgData name="Springer, Agee" userId="c70aae34-03cc-4ca4-9dc9-ab0f1f0f7e1f" providerId="ADAL" clId="{5FC2AFFE-3A98-403E-9ED3-6B21A81F7142}" dt="2025-04-15T20:11:48.851" v="81" actId="47"/>
        <pc:sldMkLst>
          <pc:docMk/>
          <pc:sldMk cId="405073124" sldId="543"/>
        </pc:sldMkLst>
      </pc:sldChg>
      <pc:sldChg chg="del">
        <pc:chgData name="Springer, Agee" userId="c70aae34-03cc-4ca4-9dc9-ab0f1f0f7e1f" providerId="ADAL" clId="{5FC2AFFE-3A98-403E-9ED3-6B21A81F7142}" dt="2025-04-15T20:11:48.851" v="81" actId="47"/>
        <pc:sldMkLst>
          <pc:docMk/>
          <pc:sldMk cId="1747541266" sldId="544"/>
        </pc:sldMkLst>
      </pc:sldChg>
      <pc:sldChg chg="del">
        <pc:chgData name="Springer, Agee" userId="c70aae34-03cc-4ca4-9dc9-ab0f1f0f7e1f" providerId="ADAL" clId="{5FC2AFFE-3A98-403E-9ED3-6B21A81F7142}" dt="2025-04-15T20:11:48.851" v="81" actId="47"/>
        <pc:sldMkLst>
          <pc:docMk/>
          <pc:sldMk cId="4110631466" sldId="551"/>
        </pc:sldMkLst>
      </pc:sldChg>
      <pc:sldChg chg="del">
        <pc:chgData name="Springer, Agee" userId="c70aae34-03cc-4ca4-9dc9-ab0f1f0f7e1f" providerId="ADAL" clId="{5FC2AFFE-3A98-403E-9ED3-6B21A81F7142}" dt="2025-04-15T20:11:48.851" v="81" actId="47"/>
        <pc:sldMkLst>
          <pc:docMk/>
          <pc:sldMk cId="1801070784" sldId="578"/>
        </pc:sldMkLst>
      </pc:sldChg>
      <pc:sldChg chg="del">
        <pc:chgData name="Springer, Agee" userId="c70aae34-03cc-4ca4-9dc9-ab0f1f0f7e1f" providerId="ADAL" clId="{5FC2AFFE-3A98-403E-9ED3-6B21A81F7142}" dt="2025-04-15T20:11:48.851" v="81" actId="47"/>
        <pc:sldMkLst>
          <pc:docMk/>
          <pc:sldMk cId="4024256798" sldId="682"/>
        </pc:sldMkLst>
      </pc:sldChg>
      <pc:sldChg chg="del">
        <pc:chgData name="Springer, Agee" userId="c70aae34-03cc-4ca4-9dc9-ab0f1f0f7e1f" providerId="ADAL" clId="{5FC2AFFE-3A98-403E-9ED3-6B21A81F7142}" dt="2025-04-15T20:11:48.851" v="81" actId="47"/>
        <pc:sldMkLst>
          <pc:docMk/>
          <pc:sldMk cId="2117135230" sldId="689"/>
        </pc:sldMkLst>
      </pc:sldChg>
      <pc:sldChg chg="del">
        <pc:chgData name="Springer, Agee" userId="c70aae34-03cc-4ca4-9dc9-ab0f1f0f7e1f" providerId="ADAL" clId="{5FC2AFFE-3A98-403E-9ED3-6B21A81F7142}" dt="2025-04-15T20:11:48.851" v="81" actId="47"/>
        <pc:sldMkLst>
          <pc:docMk/>
          <pc:sldMk cId="2106512008" sldId="708"/>
        </pc:sldMkLst>
      </pc:sldChg>
      <pc:sldChg chg="del">
        <pc:chgData name="Springer, Agee" userId="c70aae34-03cc-4ca4-9dc9-ab0f1f0f7e1f" providerId="ADAL" clId="{5FC2AFFE-3A98-403E-9ED3-6B21A81F7142}" dt="2025-04-15T20:11:48.851" v="81" actId="47"/>
        <pc:sldMkLst>
          <pc:docMk/>
          <pc:sldMk cId="3441144597" sldId="2730"/>
        </pc:sldMkLst>
      </pc:sldChg>
      <pc:sldChg chg="del">
        <pc:chgData name="Springer, Agee" userId="c70aae34-03cc-4ca4-9dc9-ab0f1f0f7e1f" providerId="ADAL" clId="{5FC2AFFE-3A98-403E-9ED3-6B21A81F7142}" dt="2025-04-15T20:11:48.851" v="81" actId="47"/>
        <pc:sldMkLst>
          <pc:docMk/>
          <pc:sldMk cId="3910954125" sldId="2731"/>
        </pc:sldMkLst>
      </pc:sldChg>
      <pc:sldChg chg="del">
        <pc:chgData name="Springer, Agee" userId="c70aae34-03cc-4ca4-9dc9-ab0f1f0f7e1f" providerId="ADAL" clId="{5FC2AFFE-3A98-403E-9ED3-6B21A81F7142}" dt="2025-04-15T20:11:48.851" v="81" actId="47"/>
        <pc:sldMkLst>
          <pc:docMk/>
          <pc:sldMk cId="2235803768" sldId="2734"/>
        </pc:sldMkLst>
      </pc:sldChg>
      <pc:sldChg chg="del">
        <pc:chgData name="Springer, Agee" userId="c70aae34-03cc-4ca4-9dc9-ab0f1f0f7e1f" providerId="ADAL" clId="{5FC2AFFE-3A98-403E-9ED3-6B21A81F7142}" dt="2025-04-15T20:11:48.851" v="81" actId="47"/>
        <pc:sldMkLst>
          <pc:docMk/>
          <pc:sldMk cId="3204219042" sldId="2735"/>
        </pc:sldMkLst>
      </pc:sldChg>
      <pc:sldChg chg="del">
        <pc:chgData name="Springer, Agee" userId="c70aae34-03cc-4ca4-9dc9-ab0f1f0f7e1f" providerId="ADAL" clId="{5FC2AFFE-3A98-403E-9ED3-6B21A81F7142}" dt="2025-04-15T20:11:48.851" v="81" actId="47"/>
        <pc:sldMkLst>
          <pc:docMk/>
          <pc:sldMk cId="912209378" sldId="2736"/>
        </pc:sldMkLst>
      </pc:sldChg>
      <pc:sldChg chg="new del">
        <pc:chgData name="Springer, Agee" userId="c70aae34-03cc-4ca4-9dc9-ab0f1f0f7e1f" providerId="ADAL" clId="{5FC2AFFE-3A98-403E-9ED3-6B21A81F7142}" dt="2025-04-15T20:11:39.720" v="80" actId="47"/>
        <pc:sldMkLst>
          <pc:docMk/>
          <pc:sldMk cId="2809795135" sldId="2737"/>
        </pc:sldMkLst>
      </pc:sldChg>
      <pc:sldChg chg="addSp modSp new mod">
        <pc:chgData name="Springer, Agee" userId="c70aae34-03cc-4ca4-9dc9-ab0f1f0f7e1f" providerId="ADAL" clId="{5FC2AFFE-3A98-403E-9ED3-6B21A81F7142}" dt="2025-04-16T01:55:02.779" v="536" actId="20577"/>
        <pc:sldMkLst>
          <pc:docMk/>
          <pc:sldMk cId="3072491359" sldId="2738"/>
        </pc:sldMkLst>
        <pc:spChg chg="mod">
          <ac:chgData name="Springer, Agee" userId="c70aae34-03cc-4ca4-9dc9-ab0f1f0f7e1f" providerId="ADAL" clId="{5FC2AFFE-3A98-403E-9ED3-6B21A81F7142}" dt="2025-04-15T20:10:48.449" v="61" actId="20577"/>
          <ac:spMkLst>
            <pc:docMk/>
            <pc:sldMk cId="3072491359" sldId="2738"/>
            <ac:spMk id="2" creationId="{AA636F95-47B0-29E0-4FA9-40530EFB6B1A}"/>
          </ac:spMkLst>
        </pc:spChg>
        <pc:spChg chg="mod">
          <ac:chgData name="Springer, Agee" userId="c70aae34-03cc-4ca4-9dc9-ab0f1f0f7e1f" providerId="ADAL" clId="{5FC2AFFE-3A98-403E-9ED3-6B21A81F7142}" dt="2025-04-16T01:55:02.779" v="536" actId="20577"/>
          <ac:spMkLst>
            <pc:docMk/>
            <pc:sldMk cId="3072491359" sldId="2738"/>
            <ac:spMk id="4" creationId="{8D2A6C61-6A83-5B4E-C2E5-37FE948EF485}"/>
          </ac:spMkLst>
        </pc:spChg>
        <pc:spChg chg="mod">
          <ac:chgData name="Springer, Agee" userId="c70aae34-03cc-4ca4-9dc9-ab0f1f0f7e1f" providerId="ADAL" clId="{5FC2AFFE-3A98-403E-9ED3-6B21A81F7142}" dt="2025-04-15T20:11:04.588" v="65" actId="20577"/>
          <ac:spMkLst>
            <pc:docMk/>
            <pc:sldMk cId="3072491359" sldId="2738"/>
            <ac:spMk id="5" creationId="{E9D1B24A-565C-088B-264A-D589483669A9}"/>
          </ac:spMkLst>
        </pc:spChg>
        <pc:spChg chg="add mod">
          <ac:chgData name="Springer, Agee" userId="c70aae34-03cc-4ca4-9dc9-ab0f1f0f7e1f" providerId="ADAL" clId="{5FC2AFFE-3A98-403E-9ED3-6B21A81F7142}" dt="2025-04-15T20:11:30.678" v="79" actId="14100"/>
          <ac:spMkLst>
            <pc:docMk/>
            <pc:sldMk cId="3072491359" sldId="2738"/>
            <ac:spMk id="6" creationId="{36303EB6-BC2F-F7C0-A3AF-B06F4D98AE72}"/>
          </ac:spMkLst>
        </pc:spChg>
      </pc:sldChg>
      <pc:sldChg chg="addSp delSp modSp new mod">
        <pc:chgData name="Springer, Agee" userId="c70aae34-03cc-4ca4-9dc9-ab0f1f0f7e1f" providerId="ADAL" clId="{5FC2AFFE-3A98-403E-9ED3-6B21A81F7142}" dt="2025-04-16T01:55:55.476" v="544" actId="1076"/>
        <pc:sldMkLst>
          <pc:docMk/>
          <pc:sldMk cId="2028128012" sldId="2739"/>
        </pc:sldMkLst>
        <pc:spChg chg="mod">
          <ac:chgData name="Springer, Agee" userId="c70aae34-03cc-4ca4-9dc9-ab0f1f0f7e1f" providerId="ADAL" clId="{5FC2AFFE-3A98-403E-9ED3-6B21A81F7142}" dt="2025-04-15T20:17:54.836" v="150"/>
          <ac:spMkLst>
            <pc:docMk/>
            <pc:sldMk cId="2028128012" sldId="2739"/>
            <ac:spMk id="2" creationId="{946728FC-A025-415F-4D6B-D6B2B9C827BA}"/>
          </ac:spMkLst>
        </pc:spChg>
        <pc:spChg chg="mod">
          <ac:chgData name="Springer, Agee" userId="c70aae34-03cc-4ca4-9dc9-ab0f1f0f7e1f" providerId="ADAL" clId="{5FC2AFFE-3A98-403E-9ED3-6B21A81F7142}" dt="2025-04-15T20:14:12.793" v="102" actId="27636"/>
          <ac:spMkLst>
            <pc:docMk/>
            <pc:sldMk cId="2028128012" sldId="2739"/>
            <ac:spMk id="3" creationId="{73EACF75-51FE-3ACF-1996-04A1E4B668E4}"/>
          </ac:spMkLst>
        </pc:spChg>
        <pc:spChg chg="add mod">
          <ac:chgData name="Springer, Agee" userId="c70aae34-03cc-4ca4-9dc9-ab0f1f0f7e1f" providerId="ADAL" clId="{5FC2AFFE-3A98-403E-9ED3-6B21A81F7142}" dt="2025-04-15T20:13:21.471" v="93"/>
          <ac:spMkLst>
            <pc:docMk/>
            <pc:sldMk cId="2028128012" sldId="2739"/>
            <ac:spMk id="5" creationId="{C1929AF6-FA0A-9186-86E4-C1E53415508A}"/>
          </ac:spMkLst>
        </pc:spChg>
        <pc:spChg chg="add mod">
          <ac:chgData name="Springer, Agee" userId="c70aae34-03cc-4ca4-9dc9-ab0f1f0f7e1f" providerId="ADAL" clId="{5FC2AFFE-3A98-403E-9ED3-6B21A81F7142}" dt="2025-04-15T20:13:17.454" v="92"/>
          <ac:spMkLst>
            <pc:docMk/>
            <pc:sldMk cId="2028128012" sldId="2739"/>
            <ac:spMk id="18" creationId="{DB8F8482-51C3-67A3-2598-D982E0EC9C18}"/>
          </ac:spMkLst>
        </pc:spChg>
        <pc:spChg chg="add mod">
          <ac:chgData name="Springer, Agee" userId="c70aae34-03cc-4ca4-9dc9-ab0f1f0f7e1f" providerId="ADAL" clId="{5FC2AFFE-3A98-403E-9ED3-6B21A81F7142}" dt="2025-04-15T20:13:17.454" v="92"/>
          <ac:spMkLst>
            <pc:docMk/>
            <pc:sldMk cId="2028128012" sldId="2739"/>
            <ac:spMk id="19" creationId="{CEA784CE-7FA6-DBEA-5DF1-A132B380DAF0}"/>
          </ac:spMkLst>
        </pc:spChg>
        <pc:spChg chg="add mod">
          <ac:chgData name="Springer, Agee" userId="c70aae34-03cc-4ca4-9dc9-ab0f1f0f7e1f" providerId="ADAL" clId="{5FC2AFFE-3A98-403E-9ED3-6B21A81F7142}" dt="2025-04-15T20:13:17.454" v="92"/>
          <ac:spMkLst>
            <pc:docMk/>
            <pc:sldMk cId="2028128012" sldId="2739"/>
            <ac:spMk id="21" creationId="{10347CFE-EE5F-E03B-4D1E-9F0CE3CB860A}"/>
          </ac:spMkLst>
        </pc:spChg>
        <pc:spChg chg="add mod">
          <ac:chgData name="Springer, Agee" userId="c70aae34-03cc-4ca4-9dc9-ab0f1f0f7e1f" providerId="ADAL" clId="{5FC2AFFE-3A98-403E-9ED3-6B21A81F7142}" dt="2025-04-15T20:13:17.454" v="92"/>
          <ac:spMkLst>
            <pc:docMk/>
            <pc:sldMk cId="2028128012" sldId="2739"/>
            <ac:spMk id="23" creationId="{E2F016F7-DCCE-A62D-34B0-FE3FD6BFF44E}"/>
          </ac:spMkLst>
        </pc:spChg>
        <pc:spChg chg="add mod">
          <ac:chgData name="Springer, Agee" userId="c70aae34-03cc-4ca4-9dc9-ab0f1f0f7e1f" providerId="ADAL" clId="{5FC2AFFE-3A98-403E-9ED3-6B21A81F7142}" dt="2025-04-15T20:13:17.454" v="92"/>
          <ac:spMkLst>
            <pc:docMk/>
            <pc:sldMk cId="2028128012" sldId="2739"/>
            <ac:spMk id="25" creationId="{51D6E861-AF82-74DB-4F17-C8A0D4FA15E0}"/>
          </ac:spMkLst>
        </pc:spChg>
        <pc:spChg chg="add mod">
          <ac:chgData name="Springer, Agee" userId="c70aae34-03cc-4ca4-9dc9-ab0f1f0f7e1f" providerId="ADAL" clId="{5FC2AFFE-3A98-403E-9ED3-6B21A81F7142}" dt="2025-04-15T20:13:17.454" v="92"/>
          <ac:spMkLst>
            <pc:docMk/>
            <pc:sldMk cId="2028128012" sldId="2739"/>
            <ac:spMk id="28" creationId="{BD0E0CF6-C69E-39A7-6F2F-A5693DE7AC3D}"/>
          </ac:spMkLst>
        </pc:spChg>
        <pc:spChg chg="add mod">
          <ac:chgData name="Springer, Agee" userId="c70aae34-03cc-4ca4-9dc9-ab0f1f0f7e1f" providerId="ADAL" clId="{5FC2AFFE-3A98-403E-9ED3-6B21A81F7142}" dt="2025-04-15T20:13:17.454" v="92"/>
          <ac:spMkLst>
            <pc:docMk/>
            <pc:sldMk cId="2028128012" sldId="2739"/>
            <ac:spMk id="29" creationId="{E0A63D39-ED38-951C-D6F5-93C4DDE6009C}"/>
          </ac:spMkLst>
        </pc:spChg>
        <pc:spChg chg="add mod">
          <ac:chgData name="Springer, Agee" userId="c70aae34-03cc-4ca4-9dc9-ab0f1f0f7e1f" providerId="ADAL" clId="{5FC2AFFE-3A98-403E-9ED3-6B21A81F7142}" dt="2025-04-15T20:13:17.454" v="92"/>
          <ac:spMkLst>
            <pc:docMk/>
            <pc:sldMk cId="2028128012" sldId="2739"/>
            <ac:spMk id="30" creationId="{DA83062F-6C10-8756-04C7-0024921446C9}"/>
          </ac:spMkLst>
        </pc:spChg>
        <pc:spChg chg="add mod">
          <ac:chgData name="Springer, Agee" userId="c70aae34-03cc-4ca4-9dc9-ab0f1f0f7e1f" providerId="ADAL" clId="{5FC2AFFE-3A98-403E-9ED3-6B21A81F7142}" dt="2025-04-15T20:13:17.454" v="92"/>
          <ac:spMkLst>
            <pc:docMk/>
            <pc:sldMk cId="2028128012" sldId="2739"/>
            <ac:spMk id="32" creationId="{8A3612B5-E3CE-4BC1-E699-A4F37FE39AA7}"/>
          </ac:spMkLst>
        </pc:spChg>
        <pc:spChg chg="del">
          <ac:chgData name="Springer, Agee" userId="c70aae34-03cc-4ca4-9dc9-ab0f1f0f7e1f" providerId="ADAL" clId="{5FC2AFFE-3A98-403E-9ED3-6B21A81F7142}" dt="2025-04-15T20:13:28.519" v="95" actId="478"/>
          <ac:spMkLst>
            <pc:docMk/>
            <pc:sldMk cId="2028128012" sldId="2739"/>
            <ac:spMk id="33" creationId="{7515DA63-FBF4-B6FF-D096-A7EB62356562}"/>
          </ac:spMkLst>
        </pc:spChg>
        <pc:spChg chg="add mod">
          <ac:chgData name="Springer, Agee" userId="c70aae34-03cc-4ca4-9dc9-ab0f1f0f7e1f" providerId="ADAL" clId="{5FC2AFFE-3A98-403E-9ED3-6B21A81F7142}" dt="2025-04-15T20:13:47.661" v="96" actId="1076"/>
          <ac:spMkLst>
            <pc:docMk/>
            <pc:sldMk cId="2028128012" sldId="2739"/>
            <ac:spMk id="44" creationId="{0E9059B0-F4D7-D0A3-4C15-8474B72DE7B7}"/>
          </ac:spMkLst>
        </pc:spChg>
        <pc:spChg chg="add mod">
          <ac:chgData name="Springer, Agee" userId="c70aae34-03cc-4ca4-9dc9-ab0f1f0f7e1f" providerId="ADAL" clId="{5FC2AFFE-3A98-403E-9ED3-6B21A81F7142}" dt="2025-04-15T20:13:47.661" v="96" actId="1076"/>
          <ac:spMkLst>
            <pc:docMk/>
            <pc:sldMk cId="2028128012" sldId="2739"/>
            <ac:spMk id="46" creationId="{399883D3-235E-F4CF-1753-775A7B548738}"/>
          </ac:spMkLst>
        </pc:spChg>
        <pc:spChg chg="mod">
          <ac:chgData name="Springer, Agee" userId="c70aae34-03cc-4ca4-9dc9-ab0f1f0f7e1f" providerId="ADAL" clId="{5FC2AFFE-3A98-403E-9ED3-6B21A81F7142}" dt="2025-04-15T20:13:47.661" v="96" actId="1076"/>
          <ac:spMkLst>
            <pc:docMk/>
            <pc:sldMk cId="2028128012" sldId="2739"/>
            <ac:spMk id="47" creationId="{03A595C7-3A4F-1244-A6CD-22FFCBF8220A}"/>
          </ac:spMkLst>
        </pc:spChg>
        <pc:spChg chg="add mod">
          <ac:chgData name="Springer, Agee" userId="c70aae34-03cc-4ca4-9dc9-ab0f1f0f7e1f" providerId="ADAL" clId="{5FC2AFFE-3A98-403E-9ED3-6B21A81F7142}" dt="2025-04-15T20:13:47.661" v="96" actId="1076"/>
          <ac:spMkLst>
            <pc:docMk/>
            <pc:sldMk cId="2028128012" sldId="2739"/>
            <ac:spMk id="48" creationId="{64BE82EB-3A8C-07D0-A9B9-C9FD59B6C87F}"/>
          </ac:spMkLst>
        </pc:spChg>
        <pc:spChg chg="add mod">
          <ac:chgData name="Springer, Agee" userId="c70aae34-03cc-4ca4-9dc9-ab0f1f0f7e1f" providerId="ADAL" clId="{5FC2AFFE-3A98-403E-9ED3-6B21A81F7142}" dt="2025-04-15T20:13:47.661" v="96" actId="1076"/>
          <ac:spMkLst>
            <pc:docMk/>
            <pc:sldMk cId="2028128012" sldId="2739"/>
            <ac:spMk id="50" creationId="{CA9BD53B-4EC0-35F6-D8C2-2FD143333AB4}"/>
          </ac:spMkLst>
        </pc:spChg>
        <pc:spChg chg="add mod">
          <ac:chgData name="Springer, Agee" userId="c70aae34-03cc-4ca4-9dc9-ab0f1f0f7e1f" providerId="ADAL" clId="{5FC2AFFE-3A98-403E-9ED3-6B21A81F7142}" dt="2025-04-15T20:13:47.661" v="96" actId="1076"/>
          <ac:spMkLst>
            <pc:docMk/>
            <pc:sldMk cId="2028128012" sldId="2739"/>
            <ac:spMk id="53" creationId="{C9CC213E-33A5-083A-9CEF-B5DE31F118A0}"/>
          </ac:spMkLst>
        </pc:spChg>
        <pc:spChg chg="add mod">
          <ac:chgData name="Springer, Agee" userId="c70aae34-03cc-4ca4-9dc9-ab0f1f0f7e1f" providerId="ADAL" clId="{5FC2AFFE-3A98-403E-9ED3-6B21A81F7142}" dt="2025-04-15T20:13:47.661" v="96" actId="1076"/>
          <ac:spMkLst>
            <pc:docMk/>
            <pc:sldMk cId="2028128012" sldId="2739"/>
            <ac:spMk id="55" creationId="{9F506959-23AF-8098-3B6D-E5D58FAC28D3}"/>
          </ac:spMkLst>
        </pc:spChg>
        <pc:spChg chg="add mod">
          <ac:chgData name="Springer, Agee" userId="c70aae34-03cc-4ca4-9dc9-ab0f1f0f7e1f" providerId="ADAL" clId="{5FC2AFFE-3A98-403E-9ED3-6B21A81F7142}" dt="2025-04-15T20:13:47.661" v="96" actId="1076"/>
          <ac:spMkLst>
            <pc:docMk/>
            <pc:sldMk cId="2028128012" sldId="2739"/>
            <ac:spMk id="56" creationId="{F421D369-31F6-1F5F-336D-08EF03C2DDFA}"/>
          </ac:spMkLst>
        </pc:spChg>
        <pc:spChg chg="add mod">
          <ac:chgData name="Springer, Agee" userId="c70aae34-03cc-4ca4-9dc9-ab0f1f0f7e1f" providerId="ADAL" clId="{5FC2AFFE-3A98-403E-9ED3-6B21A81F7142}" dt="2025-04-15T20:13:47.661" v="96" actId="1076"/>
          <ac:spMkLst>
            <pc:docMk/>
            <pc:sldMk cId="2028128012" sldId="2739"/>
            <ac:spMk id="58" creationId="{258A0195-2C4E-2047-AF1A-2149E05431FC}"/>
          </ac:spMkLst>
        </pc:spChg>
        <pc:spChg chg="add mod">
          <ac:chgData name="Springer, Agee" userId="c70aae34-03cc-4ca4-9dc9-ab0f1f0f7e1f" providerId="ADAL" clId="{5FC2AFFE-3A98-403E-9ED3-6B21A81F7142}" dt="2025-04-15T20:15:24.616" v="116" actId="1076"/>
          <ac:spMkLst>
            <pc:docMk/>
            <pc:sldMk cId="2028128012" sldId="2739"/>
            <ac:spMk id="59" creationId="{F0E9B808-502F-1B50-7038-53BF6E09F4F1}"/>
          </ac:spMkLst>
        </pc:spChg>
        <pc:spChg chg="add mod">
          <ac:chgData name="Springer, Agee" userId="c70aae34-03cc-4ca4-9dc9-ab0f1f0f7e1f" providerId="ADAL" clId="{5FC2AFFE-3A98-403E-9ED3-6B21A81F7142}" dt="2025-04-15T20:14:29.068" v="105" actId="14100"/>
          <ac:spMkLst>
            <pc:docMk/>
            <pc:sldMk cId="2028128012" sldId="2739"/>
            <ac:spMk id="60" creationId="{EBE78789-7815-FC5A-6664-9AFF64923A35}"/>
          </ac:spMkLst>
        </pc:spChg>
        <pc:cxnChg chg="del mod">
          <ac:chgData name="Springer, Agee" userId="c70aae34-03cc-4ca4-9dc9-ab0f1f0f7e1f" providerId="ADAL" clId="{5FC2AFFE-3A98-403E-9ED3-6B21A81F7142}" dt="2025-04-15T20:15:06.855" v="113" actId="478"/>
          <ac:cxnSpMkLst>
            <pc:docMk/>
            <pc:sldMk cId="2028128012" sldId="2739"/>
            <ac:cxnSpMk id="54" creationId="{E15D0206-A1B2-C6EC-C4BE-6B95786CA319}"/>
          </ac:cxnSpMkLst>
        </pc:cxnChg>
        <pc:cxnChg chg="add del">
          <ac:chgData name="Springer, Agee" userId="c70aae34-03cc-4ca4-9dc9-ab0f1f0f7e1f" providerId="ADAL" clId="{5FC2AFFE-3A98-403E-9ED3-6B21A81F7142}" dt="2025-04-15T20:15:15.175" v="115" actId="11529"/>
          <ac:cxnSpMkLst>
            <pc:docMk/>
            <pc:sldMk cId="2028128012" sldId="2739"/>
            <ac:cxnSpMk id="64" creationId="{A4BDDF4D-3A3F-0737-1B74-D6F325E2E51A}"/>
          </ac:cxnSpMkLst>
        </pc:cxnChg>
        <pc:cxnChg chg="add del mod">
          <ac:chgData name="Springer, Agee" userId="c70aae34-03cc-4ca4-9dc9-ab0f1f0f7e1f" providerId="ADAL" clId="{5FC2AFFE-3A98-403E-9ED3-6B21A81F7142}" dt="2025-04-15T20:16:09.736" v="130" actId="11529"/>
          <ac:cxnSpMkLst>
            <pc:docMk/>
            <pc:sldMk cId="2028128012" sldId="2739"/>
            <ac:cxnSpMk id="66" creationId="{06196E56-6055-98F5-A954-0B60D280C13C}"/>
          </ac:cxnSpMkLst>
        </pc:cxnChg>
        <pc:cxnChg chg="add del">
          <ac:chgData name="Springer, Agee" userId="c70aae34-03cc-4ca4-9dc9-ab0f1f0f7e1f" providerId="ADAL" clId="{5FC2AFFE-3A98-403E-9ED3-6B21A81F7142}" dt="2025-04-15T20:16:18.485" v="132" actId="11529"/>
          <ac:cxnSpMkLst>
            <pc:docMk/>
            <pc:sldMk cId="2028128012" sldId="2739"/>
            <ac:cxnSpMk id="70" creationId="{59743AB9-407B-666B-9D73-CCC7DDF6EA1B}"/>
          </ac:cxnSpMkLst>
        </pc:cxnChg>
        <pc:cxnChg chg="add mod">
          <ac:chgData name="Springer, Agee" userId="c70aae34-03cc-4ca4-9dc9-ab0f1f0f7e1f" providerId="ADAL" clId="{5FC2AFFE-3A98-403E-9ED3-6B21A81F7142}" dt="2025-04-16T01:55:55.476" v="544" actId="1076"/>
          <ac:cxnSpMkLst>
            <pc:docMk/>
            <pc:sldMk cId="2028128012" sldId="2739"/>
            <ac:cxnSpMk id="72" creationId="{B5501344-13AE-E57E-D2AB-15A9DE84E31F}"/>
          </ac:cxnSpMkLst>
        </pc:cxnChg>
      </pc:sldChg>
      <pc:sldChg chg="addSp modSp new mod">
        <pc:chgData name="Springer, Agee" userId="c70aae34-03cc-4ca4-9dc9-ab0f1f0f7e1f" providerId="ADAL" clId="{5FC2AFFE-3A98-403E-9ED3-6B21A81F7142}" dt="2025-04-15T20:38:49.906" v="264" actId="1076"/>
        <pc:sldMkLst>
          <pc:docMk/>
          <pc:sldMk cId="154150124" sldId="2740"/>
        </pc:sldMkLst>
        <pc:spChg chg="mod">
          <ac:chgData name="Springer, Agee" userId="c70aae34-03cc-4ca4-9dc9-ab0f1f0f7e1f" providerId="ADAL" clId="{5FC2AFFE-3A98-403E-9ED3-6B21A81F7142}" dt="2025-04-15T20:18:07.276" v="152"/>
          <ac:spMkLst>
            <pc:docMk/>
            <pc:sldMk cId="154150124" sldId="2740"/>
            <ac:spMk id="2" creationId="{B295400E-24DE-93E8-D9E6-9FBD1110E42D}"/>
          </ac:spMkLst>
        </pc:spChg>
        <pc:spChg chg="mod">
          <ac:chgData name="Springer, Agee" userId="c70aae34-03cc-4ca4-9dc9-ab0f1f0f7e1f" providerId="ADAL" clId="{5FC2AFFE-3A98-403E-9ED3-6B21A81F7142}" dt="2025-04-15T20:18:18.460" v="156" actId="14100"/>
          <ac:spMkLst>
            <pc:docMk/>
            <pc:sldMk cId="154150124" sldId="2740"/>
            <ac:spMk id="3" creationId="{EFD799BB-40A2-899F-14E8-A64D3C9F8D3A}"/>
          </ac:spMkLst>
        </pc:spChg>
        <pc:spChg chg="add mod ord">
          <ac:chgData name="Springer, Agee" userId="c70aae34-03cc-4ca4-9dc9-ab0f1f0f7e1f" providerId="ADAL" clId="{5FC2AFFE-3A98-403E-9ED3-6B21A81F7142}" dt="2025-04-15T20:38:49.906" v="264" actId="1076"/>
          <ac:spMkLst>
            <pc:docMk/>
            <pc:sldMk cId="154150124" sldId="2740"/>
            <ac:spMk id="5" creationId="{326C3F84-4083-30BA-57AF-EDBF24ACFD94}"/>
          </ac:spMkLst>
        </pc:spChg>
        <pc:picChg chg="add mod">
          <ac:chgData name="Springer, Agee" userId="c70aae34-03cc-4ca4-9dc9-ab0f1f0f7e1f" providerId="ADAL" clId="{5FC2AFFE-3A98-403E-9ED3-6B21A81F7142}" dt="2025-04-15T20:19:35.775" v="175" actId="1076"/>
          <ac:picMkLst>
            <pc:docMk/>
            <pc:sldMk cId="154150124" sldId="2740"/>
            <ac:picMk id="6" creationId="{BDD69603-2262-BCB0-AC87-DE57631B8B85}"/>
          </ac:picMkLst>
        </pc:picChg>
      </pc:sldChg>
      <pc:sldChg chg="addSp delSp modSp new mod">
        <pc:chgData name="Springer, Agee" userId="c70aae34-03cc-4ca4-9dc9-ab0f1f0f7e1f" providerId="ADAL" clId="{5FC2AFFE-3A98-403E-9ED3-6B21A81F7142}" dt="2025-04-15T20:24:19.428" v="214" actId="2085"/>
        <pc:sldMkLst>
          <pc:docMk/>
          <pc:sldMk cId="2421777282" sldId="2741"/>
        </pc:sldMkLst>
        <pc:spChg chg="mod">
          <ac:chgData name="Springer, Agee" userId="c70aae34-03cc-4ca4-9dc9-ab0f1f0f7e1f" providerId="ADAL" clId="{5FC2AFFE-3A98-403E-9ED3-6B21A81F7142}" dt="2025-04-15T20:20:14.969" v="177"/>
          <ac:spMkLst>
            <pc:docMk/>
            <pc:sldMk cId="2421777282" sldId="2741"/>
            <ac:spMk id="2" creationId="{7515542B-5615-09F6-3615-A7B616EFAECA}"/>
          </ac:spMkLst>
        </pc:spChg>
        <pc:spChg chg="mod">
          <ac:chgData name="Springer, Agee" userId="c70aae34-03cc-4ca4-9dc9-ab0f1f0f7e1f" providerId="ADAL" clId="{5FC2AFFE-3A98-403E-9ED3-6B21A81F7142}" dt="2025-04-15T20:20:35.953" v="184" actId="27636"/>
          <ac:spMkLst>
            <pc:docMk/>
            <pc:sldMk cId="2421777282" sldId="2741"/>
            <ac:spMk id="3" creationId="{C672AAAD-5586-6629-CEA4-D3AF90A49A26}"/>
          </ac:spMkLst>
        </pc:spChg>
        <pc:spChg chg="add mod">
          <ac:chgData name="Springer, Agee" userId="c70aae34-03cc-4ca4-9dc9-ab0f1f0f7e1f" providerId="ADAL" clId="{5FC2AFFE-3A98-403E-9ED3-6B21A81F7142}" dt="2025-04-15T20:20:22.268" v="179" actId="1076"/>
          <ac:spMkLst>
            <pc:docMk/>
            <pc:sldMk cId="2421777282" sldId="2741"/>
            <ac:spMk id="5" creationId="{FF46CEE3-DE78-EFBE-5595-9827A6A40C7B}"/>
          </ac:spMkLst>
        </pc:spChg>
        <pc:spChg chg="add del">
          <ac:chgData name="Springer, Agee" userId="c70aae34-03cc-4ca4-9dc9-ab0f1f0f7e1f" providerId="ADAL" clId="{5FC2AFFE-3A98-403E-9ED3-6B21A81F7142}" dt="2025-04-15T20:20:29.663" v="181" actId="22"/>
          <ac:spMkLst>
            <pc:docMk/>
            <pc:sldMk cId="2421777282" sldId="2741"/>
            <ac:spMk id="7" creationId="{794C19BE-A7D6-2D20-0265-8C6E888ADA38}"/>
          </ac:spMkLst>
        </pc:spChg>
        <pc:spChg chg="add mod">
          <ac:chgData name="Springer, Agee" userId="c70aae34-03cc-4ca4-9dc9-ab0f1f0f7e1f" providerId="ADAL" clId="{5FC2AFFE-3A98-403E-9ED3-6B21A81F7142}" dt="2025-04-15T20:22:47.134" v="203" actId="27636"/>
          <ac:spMkLst>
            <pc:docMk/>
            <pc:sldMk cId="2421777282" sldId="2741"/>
            <ac:spMk id="9" creationId="{7EBA5528-3DC9-03F2-4C75-5B5EF7C78CE0}"/>
          </ac:spMkLst>
        </pc:spChg>
        <pc:spChg chg="add mod">
          <ac:chgData name="Springer, Agee" userId="c70aae34-03cc-4ca4-9dc9-ab0f1f0f7e1f" providerId="ADAL" clId="{5FC2AFFE-3A98-403E-9ED3-6B21A81F7142}" dt="2025-04-15T20:24:19.428" v="214" actId="2085"/>
          <ac:spMkLst>
            <pc:docMk/>
            <pc:sldMk cId="2421777282" sldId="2741"/>
            <ac:spMk id="12" creationId="{2B2721D9-4FFA-1ED9-F583-EA57981E4093}"/>
          </ac:spMkLst>
        </pc:spChg>
        <pc:graphicFrameChg chg="add mod">
          <ac:chgData name="Springer, Agee" userId="c70aae34-03cc-4ca4-9dc9-ab0f1f0f7e1f" providerId="ADAL" clId="{5FC2AFFE-3A98-403E-9ED3-6B21A81F7142}" dt="2025-04-15T20:24:03.090" v="211"/>
          <ac:graphicFrameMkLst>
            <pc:docMk/>
            <pc:sldMk cId="2421777282" sldId="2741"/>
            <ac:graphicFrameMk id="8" creationId="{65797723-B72D-5711-BB36-57AF0F26B535}"/>
          </ac:graphicFrameMkLst>
        </pc:graphicFrameChg>
        <pc:graphicFrameChg chg="add del mod">
          <ac:chgData name="Springer, Agee" userId="c70aae34-03cc-4ca4-9dc9-ab0f1f0f7e1f" providerId="ADAL" clId="{5FC2AFFE-3A98-403E-9ED3-6B21A81F7142}" dt="2025-04-15T20:23:13.717" v="206" actId="478"/>
          <ac:graphicFrameMkLst>
            <pc:docMk/>
            <pc:sldMk cId="2421777282" sldId="2741"/>
            <ac:graphicFrameMk id="10" creationId="{262AFFDA-732D-A5C0-70F5-76B5B3D95802}"/>
          </ac:graphicFrameMkLst>
        </pc:graphicFrameChg>
        <pc:graphicFrameChg chg="add mod">
          <ac:chgData name="Springer, Agee" userId="c70aae34-03cc-4ca4-9dc9-ab0f1f0f7e1f" providerId="ADAL" clId="{5FC2AFFE-3A98-403E-9ED3-6B21A81F7142}" dt="2025-04-15T20:23:54.294" v="210" actId="14100"/>
          <ac:graphicFrameMkLst>
            <pc:docMk/>
            <pc:sldMk cId="2421777282" sldId="2741"/>
            <ac:graphicFrameMk id="11" creationId="{CD1B0633-3A53-4167-3B49-D5CBE38DF877}"/>
          </ac:graphicFrameMkLst>
        </pc:graphicFrameChg>
      </pc:sldChg>
      <pc:sldChg chg="modSp new mod">
        <pc:chgData name="Springer, Agee" userId="c70aae34-03cc-4ca4-9dc9-ab0f1f0f7e1f" providerId="ADAL" clId="{5FC2AFFE-3A98-403E-9ED3-6B21A81F7142}" dt="2025-04-16T02:00:42.597" v="555" actId="20577"/>
        <pc:sldMkLst>
          <pc:docMk/>
          <pc:sldMk cId="2673444182" sldId="2742"/>
        </pc:sldMkLst>
        <pc:spChg chg="mod">
          <ac:chgData name="Springer, Agee" userId="c70aae34-03cc-4ca4-9dc9-ab0f1f0f7e1f" providerId="ADAL" clId="{5FC2AFFE-3A98-403E-9ED3-6B21A81F7142}" dt="2025-04-15T21:23:32.108" v="316" actId="20577"/>
          <ac:spMkLst>
            <pc:docMk/>
            <pc:sldMk cId="2673444182" sldId="2742"/>
            <ac:spMk id="2" creationId="{3E93736F-FF76-80B4-410E-A8876CA7DBE4}"/>
          </ac:spMkLst>
        </pc:spChg>
        <pc:spChg chg="mod">
          <ac:chgData name="Springer, Agee" userId="c70aae34-03cc-4ca4-9dc9-ab0f1f0f7e1f" providerId="ADAL" clId="{5FC2AFFE-3A98-403E-9ED3-6B21A81F7142}" dt="2025-04-16T02:00:42.597" v="555" actId="20577"/>
          <ac:spMkLst>
            <pc:docMk/>
            <pc:sldMk cId="2673444182" sldId="2742"/>
            <ac:spMk id="3" creationId="{E8BE0CFD-CCD8-751D-3930-437239FD084F}"/>
          </ac:spMkLst>
        </pc:spChg>
      </pc:sldChg>
      <pc:sldChg chg="modSp mod">
        <pc:chgData name="Springer, Agee" userId="c70aae34-03cc-4ca4-9dc9-ab0f1f0f7e1f" providerId="ADAL" clId="{5FC2AFFE-3A98-403E-9ED3-6B21A81F7142}" dt="2025-04-16T02:19:22.490" v="625" actId="20577"/>
        <pc:sldMkLst>
          <pc:docMk/>
          <pc:sldMk cId="2884729891" sldId="2743"/>
        </pc:sldMkLst>
        <pc:spChg chg="mod">
          <ac:chgData name="Springer, Agee" userId="c70aae34-03cc-4ca4-9dc9-ab0f1f0f7e1f" providerId="ADAL" clId="{5FC2AFFE-3A98-403E-9ED3-6B21A81F7142}" dt="2025-04-16T02:14:06.287" v="581" actId="20577"/>
          <ac:spMkLst>
            <pc:docMk/>
            <pc:sldMk cId="2884729891" sldId="2743"/>
            <ac:spMk id="2" creationId="{1A354395-0BB2-2541-0B06-18ECC20C4977}"/>
          </ac:spMkLst>
        </pc:spChg>
        <pc:spChg chg="mod">
          <ac:chgData name="Springer, Agee" userId="c70aae34-03cc-4ca4-9dc9-ab0f1f0f7e1f" providerId="ADAL" clId="{5FC2AFFE-3A98-403E-9ED3-6B21A81F7142}" dt="2025-04-16T02:19:22.490" v="625" actId="20577"/>
          <ac:spMkLst>
            <pc:docMk/>
            <pc:sldMk cId="2884729891" sldId="2743"/>
            <ac:spMk id="3" creationId="{CEF3E752-A9BE-A48C-6AD8-8D2190F771D5}"/>
          </ac:spMkLst>
        </pc:spChg>
      </pc:sldChg>
      <pc:sldChg chg="modSp mod">
        <pc:chgData name="Springer, Agee" userId="c70aae34-03cc-4ca4-9dc9-ab0f1f0f7e1f" providerId="ADAL" clId="{5FC2AFFE-3A98-403E-9ED3-6B21A81F7142}" dt="2025-04-16T02:18:07.336" v="615"/>
        <pc:sldMkLst>
          <pc:docMk/>
          <pc:sldMk cId="1437780258" sldId="2745"/>
        </pc:sldMkLst>
        <pc:spChg chg="mod">
          <ac:chgData name="Springer, Agee" userId="c70aae34-03cc-4ca4-9dc9-ab0f1f0f7e1f" providerId="ADAL" clId="{5FC2AFFE-3A98-403E-9ED3-6B21A81F7142}" dt="2025-04-15T21:23:49.500" v="344" actId="20577"/>
          <ac:spMkLst>
            <pc:docMk/>
            <pc:sldMk cId="1437780258" sldId="2745"/>
            <ac:spMk id="2" creationId="{FC11F313-9D6F-6AA2-8D4A-CE41AA24556B}"/>
          </ac:spMkLst>
        </pc:spChg>
        <pc:spChg chg="mod">
          <ac:chgData name="Springer, Agee" userId="c70aae34-03cc-4ca4-9dc9-ab0f1f0f7e1f" providerId="ADAL" clId="{5FC2AFFE-3A98-403E-9ED3-6B21A81F7142}" dt="2025-04-16T02:18:07.336" v="615"/>
          <ac:spMkLst>
            <pc:docMk/>
            <pc:sldMk cId="1437780258" sldId="2745"/>
            <ac:spMk id="3" creationId="{CA0763A4-E9D9-42F8-1E19-2533C77A5FDB}"/>
          </ac:spMkLst>
        </pc:spChg>
      </pc:sldChg>
      <pc:sldChg chg="add">
        <pc:chgData name="Springer, Agee" userId="c70aae34-03cc-4ca4-9dc9-ab0f1f0f7e1f" providerId="ADAL" clId="{5FC2AFFE-3A98-403E-9ED3-6B21A81F7142}" dt="2025-04-16T02:13:48.437" v="556"/>
        <pc:sldMkLst>
          <pc:docMk/>
          <pc:sldMk cId="867704457" sldId="274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464148543417085E-2"/>
          <c:y val="9.8425820960824834E-2"/>
          <c:w val="0.59229652158806734"/>
          <c:h val="0.52147155409228074"/>
        </c:manualLayout>
      </c:layout>
      <c:barChart>
        <c:barDir val="bar"/>
        <c:grouping val="stacked"/>
        <c:varyColors val="0"/>
        <c:ser>
          <c:idx val="0"/>
          <c:order val="0"/>
          <c:tx>
            <c:strRef>
              <c:f>'DOCUSIGN 04032025'!$Q$4</c:f>
              <c:strCache>
                <c:ptCount val="1"/>
                <c:pt idx="0">
                  <c:v>Intends to maximize by Dec 31, 2025</c:v>
                </c:pt>
              </c:strCache>
            </c:strRef>
          </c:tx>
          <c:spPr>
            <a:solidFill>
              <a:srgbClr val="00AEC7"/>
            </a:solidFill>
            <a:ln>
              <a:solidFill>
                <a:srgbClr val="00AEC7"/>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04032025'!$R$4</c:f>
              <c:numCache>
                <c:formatCode>General</c:formatCode>
                <c:ptCount val="1"/>
                <c:pt idx="0">
                  <c:v>473</c:v>
                </c:pt>
              </c:numCache>
            </c:numRef>
          </c:val>
          <c:extLst>
            <c:ext xmlns:c16="http://schemas.microsoft.com/office/drawing/2014/chart" uri="{C3380CC4-5D6E-409C-BE32-E72D297353CC}">
              <c16:uniqueId val="{00000000-1DD5-4201-9318-D6B29B13CDB7}"/>
            </c:ext>
          </c:extLst>
        </c:ser>
        <c:ser>
          <c:idx val="1"/>
          <c:order val="1"/>
          <c:tx>
            <c:strRef>
              <c:f>'DOCUSIGN 04032025'!$Q$5</c:f>
              <c:strCache>
                <c:ptCount val="1"/>
                <c:pt idx="0">
                  <c:v>Requested an Extension Only</c:v>
                </c:pt>
              </c:strCache>
            </c:strRef>
          </c:tx>
          <c:spPr>
            <a:solidFill>
              <a:srgbClr val="5B6770"/>
            </a:solidFill>
            <a:ln>
              <a:solidFill>
                <a:srgbClr val="5B677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04032025'!$R$5</c:f>
              <c:numCache>
                <c:formatCode>General</c:formatCode>
                <c:ptCount val="1"/>
                <c:pt idx="0">
                  <c:v>205</c:v>
                </c:pt>
              </c:numCache>
            </c:numRef>
          </c:val>
          <c:extLst>
            <c:ext xmlns:c16="http://schemas.microsoft.com/office/drawing/2014/chart" uri="{C3380CC4-5D6E-409C-BE32-E72D297353CC}">
              <c16:uniqueId val="{00000001-1DD5-4201-9318-D6B29B13CDB7}"/>
            </c:ext>
          </c:extLst>
        </c:ser>
        <c:ser>
          <c:idx val="2"/>
          <c:order val="2"/>
          <c:tx>
            <c:strRef>
              <c:f>'DOCUSIGN 04032025'!$Q$6</c:f>
              <c:strCache>
                <c:ptCount val="1"/>
                <c:pt idx="0">
                  <c:v>Gave NOI to File for an Exemption Only</c:v>
                </c:pt>
              </c:strCache>
            </c:strRef>
          </c:tx>
          <c:spPr>
            <a:solidFill>
              <a:srgbClr val="26D07C"/>
            </a:solidFill>
            <a:ln>
              <a:solidFill>
                <a:srgbClr val="26D07C"/>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04032025'!$R$6</c:f>
              <c:numCache>
                <c:formatCode>General</c:formatCode>
                <c:ptCount val="1"/>
                <c:pt idx="0">
                  <c:v>28</c:v>
                </c:pt>
              </c:numCache>
            </c:numRef>
          </c:val>
          <c:extLst>
            <c:ext xmlns:c16="http://schemas.microsoft.com/office/drawing/2014/chart" uri="{C3380CC4-5D6E-409C-BE32-E72D297353CC}">
              <c16:uniqueId val="{00000002-1DD5-4201-9318-D6B29B13CDB7}"/>
            </c:ext>
          </c:extLst>
        </c:ser>
        <c:ser>
          <c:idx val="3"/>
          <c:order val="3"/>
          <c:tx>
            <c:strRef>
              <c:f>'DOCUSIGN 04032025'!$Q$7</c:f>
              <c:strCache>
                <c:ptCount val="1"/>
                <c:pt idx="0">
                  <c:v>Requested an Extension AND gave NOI for an Exemption</c:v>
                </c:pt>
              </c:strCache>
            </c:strRef>
          </c:tx>
          <c:spPr>
            <a:solidFill>
              <a:srgbClr val="003865"/>
            </a:solidFill>
            <a:ln>
              <a:solidFill>
                <a:srgbClr val="00386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04032025'!$R$7</c:f>
              <c:numCache>
                <c:formatCode>General</c:formatCode>
                <c:ptCount val="1"/>
                <c:pt idx="0">
                  <c:v>59</c:v>
                </c:pt>
              </c:numCache>
            </c:numRef>
          </c:val>
          <c:extLst>
            <c:ext xmlns:c16="http://schemas.microsoft.com/office/drawing/2014/chart" uri="{C3380CC4-5D6E-409C-BE32-E72D297353CC}">
              <c16:uniqueId val="{00000003-1DD5-4201-9318-D6B29B13CDB7}"/>
            </c:ext>
          </c:extLst>
        </c:ser>
        <c:ser>
          <c:idx val="4"/>
          <c:order val="4"/>
          <c:tx>
            <c:strRef>
              <c:f>'DOCUSIGN 04032025'!$Q$8</c:f>
              <c:strCache>
                <c:ptCount val="1"/>
                <c:pt idx="0">
                  <c:v>No Response</c:v>
                </c:pt>
              </c:strCache>
            </c:strRef>
          </c:tx>
          <c:spPr>
            <a:solidFill>
              <a:srgbClr val="685BC7"/>
            </a:solidFill>
            <a:ln>
              <a:solidFill>
                <a:srgbClr val="685BC7"/>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04032025'!$R$8</c:f>
              <c:numCache>
                <c:formatCode>General</c:formatCode>
                <c:ptCount val="1"/>
                <c:pt idx="0">
                  <c:v>30</c:v>
                </c:pt>
              </c:numCache>
            </c:numRef>
          </c:val>
          <c:extLst>
            <c:ext xmlns:c16="http://schemas.microsoft.com/office/drawing/2014/chart" uri="{C3380CC4-5D6E-409C-BE32-E72D297353CC}">
              <c16:uniqueId val="{00000004-1DD5-4201-9318-D6B29B13CDB7}"/>
            </c:ext>
          </c:extLst>
        </c:ser>
        <c:dLbls>
          <c:dLblPos val="ctr"/>
          <c:showLegendKey val="0"/>
          <c:showVal val="1"/>
          <c:showCatName val="0"/>
          <c:showSerName val="0"/>
          <c:showPercent val="0"/>
          <c:showBubbleSize val="0"/>
        </c:dLbls>
        <c:gapWidth val="150"/>
        <c:overlap val="100"/>
        <c:axId val="1383277983"/>
        <c:axId val="1383279423"/>
      </c:barChart>
      <c:catAx>
        <c:axId val="1383277983"/>
        <c:scaling>
          <c:orientation val="minMax"/>
        </c:scaling>
        <c:delete val="1"/>
        <c:axPos val="l"/>
        <c:numFmt formatCode="General" sourceLinked="1"/>
        <c:majorTickMark val="none"/>
        <c:minorTickMark val="none"/>
        <c:tickLblPos val="nextTo"/>
        <c:crossAx val="1383279423"/>
        <c:crosses val="autoZero"/>
        <c:auto val="1"/>
        <c:lblAlgn val="ctr"/>
        <c:lblOffset val="100"/>
        <c:noMultiLvlLbl val="0"/>
      </c:catAx>
      <c:valAx>
        <c:axId val="1383279423"/>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Resources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83277983"/>
        <c:crosses val="autoZero"/>
        <c:crossBetween val="between"/>
      </c:valAx>
      <c:spPr>
        <a:noFill/>
        <a:ln>
          <a:noFill/>
        </a:ln>
        <a:effectLst/>
      </c:spPr>
    </c:plotArea>
    <c:legend>
      <c:legendPos val="r"/>
      <c:layout>
        <c:manualLayout>
          <c:xMode val="edge"/>
          <c:yMode val="edge"/>
          <c:x val="0.65067698037084742"/>
          <c:y val="8.1033971351533771E-2"/>
          <c:w val="0.33954502133378078"/>
          <c:h val="0.838435811498700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1638653341409245E-2"/>
          <c:y val="9.1594484923626457E-2"/>
          <c:w val="0.5999184837472239"/>
          <c:h val="0.55468426784404157"/>
        </c:manualLayout>
      </c:layout>
      <c:barChart>
        <c:barDir val="bar"/>
        <c:grouping val="stacked"/>
        <c:varyColors val="0"/>
        <c:ser>
          <c:idx val="0"/>
          <c:order val="0"/>
          <c:tx>
            <c:strRef>
              <c:f>'DOCUSIGN 04032025'!$Q$4</c:f>
              <c:strCache>
                <c:ptCount val="1"/>
                <c:pt idx="0">
                  <c:v>Intends to maximize by Dec 31, 2025</c:v>
                </c:pt>
              </c:strCache>
            </c:strRef>
          </c:tx>
          <c:spPr>
            <a:solidFill>
              <a:srgbClr val="00AEC7"/>
            </a:solidFill>
            <a:ln>
              <a:solidFill>
                <a:srgbClr val="00AEC7"/>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04032025'!$S$4</c:f>
              <c:numCache>
                <c:formatCode>General</c:formatCode>
                <c:ptCount val="1"/>
                <c:pt idx="0">
                  <c:v>85</c:v>
                </c:pt>
              </c:numCache>
            </c:numRef>
          </c:val>
          <c:extLst>
            <c:ext xmlns:c16="http://schemas.microsoft.com/office/drawing/2014/chart" uri="{C3380CC4-5D6E-409C-BE32-E72D297353CC}">
              <c16:uniqueId val="{00000000-1DCC-4C4F-9718-8F58BACC53AC}"/>
            </c:ext>
          </c:extLst>
        </c:ser>
        <c:ser>
          <c:idx val="1"/>
          <c:order val="1"/>
          <c:tx>
            <c:strRef>
              <c:f>'DOCUSIGN 04032025'!$Q$5</c:f>
              <c:strCache>
                <c:ptCount val="1"/>
                <c:pt idx="0">
                  <c:v>Requested an Extension Only</c:v>
                </c:pt>
              </c:strCache>
            </c:strRef>
          </c:tx>
          <c:spPr>
            <a:solidFill>
              <a:srgbClr val="5B6770"/>
            </a:solidFill>
            <a:ln>
              <a:solidFill>
                <a:srgbClr val="5B677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04032025'!$S$5</c:f>
              <c:numCache>
                <c:formatCode>General</c:formatCode>
                <c:ptCount val="1"/>
                <c:pt idx="0">
                  <c:v>13</c:v>
                </c:pt>
              </c:numCache>
            </c:numRef>
          </c:val>
          <c:extLst>
            <c:ext xmlns:c16="http://schemas.microsoft.com/office/drawing/2014/chart" uri="{C3380CC4-5D6E-409C-BE32-E72D297353CC}">
              <c16:uniqueId val="{00000001-1DCC-4C4F-9718-8F58BACC53AC}"/>
            </c:ext>
          </c:extLst>
        </c:ser>
        <c:ser>
          <c:idx val="2"/>
          <c:order val="2"/>
          <c:tx>
            <c:strRef>
              <c:f>'DOCUSIGN 04032025'!$Q$6</c:f>
              <c:strCache>
                <c:ptCount val="1"/>
                <c:pt idx="0">
                  <c:v>Gave NOI to File for an Exemption Only</c:v>
                </c:pt>
              </c:strCache>
            </c:strRef>
          </c:tx>
          <c:spPr>
            <a:solidFill>
              <a:srgbClr val="26D07C"/>
            </a:solidFill>
            <a:ln>
              <a:solidFill>
                <a:srgbClr val="26D07C"/>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04032025'!$S$6</c:f>
              <c:numCache>
                <c:formatCode>General</c:formatCode>
                <c:ptCount val="1"/>
                <c:pt idx="0">
                  <c:v>5</c:v>
                </c:pt>
              </c:numCache>
            </c:numRef>
          </c:val>
          <c:extLst>
            <c:ext xmlns:c16="http://schemas.microsoft.com/office/drawing/2014/chart" uri="{C3380CC4-5D6E-409C-BE32-E72D297353CC}">
              <c16:uniqueId val="{00000002-1DCC-4C4F-9718-8F58BACC53AC}"/>
            </c:ext>
          </c:extLst>
        </c:ser>
        <c:ser>
          <c:idx val="3"/>
          <c:order val="3"/>
          <c:tx>
            <c:strRef>
              <c:f>'DOCUSIGN 04032025'!$Q$7</c:f>
              <c:strCache>
                <c:ptCount val="1"/>
                <c:pt idx="0">
                  <c:v>Requested an Extension AND gave NOI for an Exemption</c:v>
                </c:pt>
              </c:strCache>
            </c:strRef>
          </c:tx>
          <c:spPr>
            <a:solidFill>
              <a:srgbClr val="003865"/>
            </a:solidFill>
            <a:ln>
              <a:solidFill>
                <a:srgbClr val="00386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04032025'!$S$7</c:f>
              <c:numCache>
                <c:formatCode>General</c:formatCode>
                <c:ptCount val="1"/>
                <c:pt idx="0">
                  <c:v>1</c:v>
                </c:pt>
              </c:numCache>
            </c:numRef>
          </c:val>
          <c:extLst>
            <c:ext xmlns:c16="http://schemas.microsoft.com/office/drawing/2014/chart" uri="{C3380CC4-5D6E-409C-BE32-E72D297353CC}">
              <c16:uniqueId val="{00000003-1DCC-4C4F-9718-8F58BACC53AC}"/>
            </c:ext>
          </c:extLst>
        </c:ser>
        <c:ser>
          <c:idx val="4"/>
          <c:order val="4"/>
          <c:tx>
            <c:strRef>
              <c:f>'DOCUSIGN 04032025'!$Q$8</c:f>
              <c:strCache>
                <c:ptCount val="1"/>
                <c:pt idx="0">
                  <c:v>No Response</c:v>
                </c:pt>
              </c:strCache>
            </c:strRef>
          </c:tx>
          <c:spPr>
            <a:solidFill>
              <a:srgbClr val="685BC7"/>
            </a:solidFill>
            <a:ln>
              <a:solidFill>
                <a:srgbClr val="685BC7"/>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'DOCUSIGN 04032025'!$S$8</c:f>
              <c:numCache>
                <c:formatCode>General</c:formatCode>
                <c:ptCount val="1"/>
              </c:numCache>
            </c:numRef>
          </c:val>
          <c:extLst>
            <c:ext xmlns:c16="http://schemas.microsoft.com/office/drawing/2014/chart" uri="{C3380CC4-5D6E-409C-BE32-E72D297353CC}">
              <c16:uniqueId val="{00000004-1DCC-4C4F-9718-8F58BACC53AC}"/>
            </c:ext>
          </c:extLst>
        </c:ser>
        <c:dLbls>
          <c:showLegendKey val="0"/>
          <c:showVal val="1"/>
          <c:showCatName val="0"/>
          <c:showSerName val="0"/>
          <c:showPercent val="0"/>
          <c:showBubbleSize val="0"/>
        </c:dLbls>
        <c:gapWidth val="150"/>
        <c:overlap val="100"/>
        <c:axId val="1383277983"/>
        <c:axId val="1383279423"/>
      </c:barChart>
      <c:catAx>
        <c:axId val="1383277983"/>
        <c:scaling>
          <c:orientation val="minMax"/>
        </c:scaling>
        <c:delete val="1"/>
        <c:axPos val="l"/>
        <c:numFmt formatCode="General" sourceLinked="1"/>
        <c:majorTickMark val="none"/>
        <c:minorTickMark val="none"/>
        <c:tickLblPos val="nextTo"/>
        <c:crossAx val="1383279423"/>
        <c:crosses val="autoZero"/>
        <c:auto val="1"/>
        <c:lblAlgn val="ctr"/>
        <c:lblOffset val="100"/>
        <c:noMultiLvlLbl val="0"/>
      </c:catAx>
      <c:valAx>
        <c:axId val="1383279423"/>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Resources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83277983"/>
        <c:crosses val="autoZero"/>
        <c:crossBetween val="between"/>
      </c:valAx>
      <c:spPr>
        <a:noFill/>
        <a:ln>
          <a:noFill/>
        </a:ln>
        <a:effectLst/>
      </c:spPr>
    </c:plotArea>
    <c:legend>
      <c:legendPos val="r"/>
      <c:layout>
        <c:manualLayout>
          <c:xMode val="edge"/>
          <c:yMode val="edge"/>
          <c:x val="0.65852766000403795"/>
          <c:y val="9.1511217210059531E-2"/>
          <c:w val="0.32905228823153765"/>
          <c:h val="0.8366476734026803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4/15/2025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4/15/2025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504793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0"/>
            <a:ext cx="943100" cy="253916"/>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33999" y="2623105"/>
            <a:ext cx="6593247" cy="3539430"/>
          </a:xfrm>
          <a:prstGeom prst="rect">
            <a:avLst/>
          </a:prstGeom>
          <a:noFill/>
        </p:spPr>
        <p:txBody>
          <a:bodyPr wrap="square" rtlCol="0">
            <a:spAutoFit/>
          </a:bodyPr>
          <a:lstStyle/>
          <a:p>
            <a:r>
              <a:rPr lang="en-US" sz="2800" b="1"/>
              <a:t>NOGRR245 Implementation</a:t>
            </a:r>
          </a:p>
          <a:p>
            <a:r>
              <a:rPr lang="en-US" sz="2800" b="1"/>
              <a:t>April Updates</a:t>
            </a:r>
          </a:p>
          <a:p>
            <a:endParaRPr lang="en-US" sz="2400">
              <a:solidFill>
                <a:schemeClr val="tx2"/>
              </a:solidFill>
            </a:endParaRPr>
          </a:p>
          <a:p>
            <a:endParaRPr lang="en-US" sz="2400">
              <a:solidFill>
                <a:schemeClr val="tx2"/>
              </a:solidFill>
            </a:endParaRPr>
          </a:p>
          <a:p>
            <a:endParaRPr lang="en-US" sz="2400">
              <a:solidFill>
                <a:schemeClr val="tx2"/>
              </a:solidFill>
            </a:endParaRPr>
          </a:p>
          <a:p>
            <a:r>
              <a:rPr lang="en-US" sz="2400" i="1">
                <a:solidFill>
                  <a:schemeClr val="tx2"/>
                </a:solidFill>
              </a:rPr>
              <a:t>Mario Alberto de la Garza</a:t>
            </a:r>
            <a:endParaRPr lang="en-US" sz="2400">
              <a:solidFill>
                <a:schemeClr val="tx2"/>
              </a:solidFill>
            </a:endParaRPr>
          </a:p>
          <a:p>
            <a:r>
              <a:rPr lang="en-US" sz="2400">
                <a:solidFill>
                  <a:schemeClr val="tx2"/>
                </a:solidFill>
              </a:rPr>
              <a:t>Manager, Generation Reliability Integration</a:t>
            </a:r>
          </a:p>
          <a:p>
            <a:endParaRPr lang="en-US" sz="2400">
              <a:solidFill>
                <a:schemeClr val="tx2"/>
              </a:solidFill>
              <a:cs typeface="Arial"/>
            </a:endParaRPr>
          </a:p>
          <a:p>
            <a:r>
              <a:rPr lang="en-US" sz="2400">
                <a:solidFill>
                  <a:schemeClr val="tx2"/>
                </a:solidFill>
                <a:cs typeface="Arial"/>
              </a:rPr>
              <a:t>04/16/2025</a:t>
            </a: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36F95-47B0-29E0-4FA9-40530EFB6B1A}"/>
              </a:ext>
            </a:extLst>
          </p:cNvPr>
          <p:cNvSpPr>
            <a:spLocks noGrp="1"/>
          </p:cNvSpPr>
          <p:nvPr>
            <p:ph type="title"/>
          </p:nvPr>
        </p:nvSpPr>
        <p:spPr/>
        <p:txBody>
          <a:bodyPr/>
          <a:lstStyle/>
          <a:p>
            <a:r>
              <a:rPr lang="en-US"/>
              <a:t>NOGRR245 – IBR Ride-Through Requirements – Update</a:t>
            </a:r>
          </a:p>
        </p:txBody>
      </p:sp>
      <p:sp>
        <p:nvSpPr>
          <p:cNvPr id="3" name="Slide Number Placeholder 2">
            <a:extLst>
              <a:ext uri="{FF2B5EF4-FFF2-40B4-BE49-F238E27FC236}">
                <a16:creationId xmlns:a16="http://schemas.microsoft.com/office/drawing/2014/main" id="{53730BB8-10E2-BD62-C787-E2F1E50D03D7}"/>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4" name="Content Placeholder 3">
            <a:extLst>
              <a:ext uri="{FF2B5EF4-FFF2-40B4-BE49-F238E27FC236}">
                <a16:creationId xmlns:a16="http://schemas.microsoft.com/office/drawing/2014/main" id="{8D2A6C61-6A83-5B4E-C2E5-37FE948EF485}"/>
              </a:ext>
            </a:extLst>
          </p:cNvPr>
          <p:cNvSpPr>
            <a:spLocks noGrp="1"/>
          </p:cNvSpPr>
          <p:nvPr>
            <p:ph idx="1"/>
          </p:nvPr>
        </p:nvSpPr>
        <p:spPr/>
        <p:txBody>
          <a:bodyPr/>
          <a:lstStyle/>
          <a:p>
            <a:pPr marL="227013" marR="0" lvl="0" indent="-2270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2D3338"/>
                </a:solidFill>
                <a:effectLst/>
                <a:uLnTx/>
                <a:uFillTx/>
                <a:latin typeface="Arial"/>
                <a:ea typeface="+mn-ea"/>
                <a:cs typeface="+mn-cs"/>
              </a:rPr>
              <a:t>NOGRR245 requires all new and existing Inverter-Based Resources (IBRs) and Type 1/Type 2 Wind Generation Resources (WGRs) to </a:t>
            </a:r>
            <a:r>
              <a:rPr kumimoji="0" lang="en-US" sz="1600" b="1" i="0" u="none" strike="noStrike" kern="1200" cap="none" spc="0" normalizeH="0" baseline="0" noProof="0">
                <a:ln>
                  <a:noFill/>
                </a:ln>
                <a:solidFill>
                  <a:srgbClr val="2D3338"/>
                </a:solidFill>
                <a:effectLst/>
                <a:uLnTx/>
                <a:uFillTx/>
                <a:latin typeface="Arial"/>
                <a:ea typeface="+mn-ea"/>
                <a:cs typeface="+mn-cs"/>
              </a:rPr>
              <a:t>maximize</a:t>
            </a:r>
            <a:r>
              <a:rPr kumimoji="0" lang="en-US" sz="1600" b="0" i="0" u="none" strike="noStrike" kern="1200" cap="none" spc="0" normalizeH="0" baseline="0" noProof="0">
                <a:ln>
                  <a:noFill/>
                </a:ln>
                <a:solidFill>
                  <a:srgbClr val="2D3338"/>
                </a:solidFill>
                <a:effectLst/>
                <a:uLnTx/>
                <a:uFillTx/>
                <a:latin typeface="Arial"/>
                <a:ea typeface="+mn-ea"/>
                <a:cs typeface="+mn-cs"/>
              </a:rPr>
              <a:t> Voltage Ride-Through (VRT) and Frequency Ride-Through (FRT) capability</a:t>
            </a:r>
            <a:br>
              <a:rPr kumimoji="0" lang="en-US" sz="1600" b="0" i="0" u="none" strike="noStrike" kern="1200" cap="none" spc="0" normalizeH="0" baseline="0" noProof="0">
                <a:ln>
                  <a:noFill/>
                </a:ln>
                <a:solidFill>
                  <a:srgbClr val="2D3338"/>
                </a:solidFill>
                <a:effectLst/>
                <a:uLnTx/>
                <a:uFillTx/>
                <a:latin typeface="Arial"/>
                <a:ea typeface="+mn-ea"/>
                <a:cs typeface="+mn-cs"/>
              </a:rPr>
            </a:br>
            <a:br>
              <a:rPr kumimoji="0" lang="en-US" sz="1600" b="0" i="0" u="none" strike="noStrike" kern="1200" cap="none" spc="0" normalizeH="0" baseline="0" noProof="0">
                <a:ln>
                  <a:noFill/>
                </a:ln>
                <a:solidFill>
                  <a:srgbClr val="2D3338"/>
                </a:solidFill>
                <a:effectLst/>
                <a:uLnTx/>
                <a:uFillTx/>
                <a:latin typeface="Arial"/>
                <a:ea typeface="+mn-ea"/>
                <a:cs typeface="+mn-cs"/>
              </a:rPr>
            </a:br>
            <a:r>
              <a:rPr kumimoji="0" lang="en-US" sz="1400" b="1" i="1" u="none" strike="noStrike" kern="1200" cap="none" spc="0" normalizeH="0" baseline="0" noProof="0">
                <a:ln>
                  <a:noFill/>
                </a:ln>
                <a:solidFill>
                  <a:srgbClr val="2D3338"/>
                </a:solidFill>
                <a:effectLst/>
                <a:uLnTx/>
                <a:uFillTx/>
                <a:latin typeface="Arial"/>
                <a:ea typeface="+mn-ea"/>
                <a:cs typeface="+mn-cs"/>
              </a:rPr>
              <a:t>Maximization</a:t>
            </a:r>
            <a:r>
              <a:rPr kumimoji="0" lang="en-US" sz="1400" b="0" i="1" u="none" strike="noStrike" kern="1200" cap="none" spc="0" normalizeH="0" baseline="0" noProof="0">
                <a:ln>
                  <a:noFill/>
                </a:ln>
                <a:solidFill>
                  <a:srgbClr val="2D3338"/>
                </a:solidFill>
                <a:effectLst/>
                <a:uLnTx/>
                <a:uFillTx/>
                <a:latin typeface="Arial"/>
                <a:ea typeface="+mn-ea"/>
                <a:cs typeface="+mn-cs"/>
              </a:rPr>
              <a:t> requires implementing settings, parameterization, software, and firmware modifications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600" b="0" i="0" u="none" strike="noStrike" kern="1200" cap="none" spc="0" normalizeH="0" baseline="0" noProof="0">
              <a:ln>
                <a:noFill/>
              </a:ln>
              <a:solidFill>
                <a:srgbClr val="2D3338"/>
              </a:solidFill>
              <a:effectLst/>
              <a:uLnTx/>
              <a:uFillTx/>
              <a:latin typeface="Arial"/>
              <a:ea typeface="+mn-ea"/>
              <a:cs typeface="+mn-cs"/>
            </a:endParaRPr>
          </a:p>
          <a:p>
            <a:pPr marL="227013" marR="0" lvl="0"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2D3338"/>
                </a:solidFill>
                <a:effectLst/>
                <a:uLnTx/>
                <a:uFillTx/>
                <a:latin typeface="Arial"/>
                <a:ea typeface="+mn-ea"/>
                <a:cs typeface="+mn-cs"/>
              </a:rPr>
              <a:t>Resources with a Standard Generation Interconnection Agreement (SGIA) signed </a:t>
            </a:r>
            <a:r>
              <a:rPr kumimoji="0" lang="en-US" sz="1600" b="1" i="0" u="none" strike="noStrike" kern="1200" cap="none" spc="0" normalizeH="0" baseline="0" noProof="0">
                <a:ln>
                  <a:noFill/>
                </a:ln>
                <a:solidFill>
                  <a:srgbClr val="2D3338"/>
                </a:solidFill>
                <a:effectLst/>
                <a:uLnTx/>
                <a:uFillTx/>
                <a:latin typeface="Arial"/>
                <a:ea typeface="+mn-ea"/>
                <a:cs typeface="+mn-cs"/>
              </a:rPr>
              <a:t>before</a:t>
            </a:r>
            <a:r>
              <a:rPr kumimoji="0" lang="en-US" sz="1600" b="0" i="0" u="none" strike="noStrike" kern="1200" cap="none" spc="0" normalizeH="0" baseline="0" noProof="0">
                <a:ln>
                  <a:noFill/>
                </a:ln>
                <a:solidFill>
                  <a:srgbClr val="2D3338"/>
                </a:solidFill>
                <a:effectLst/>
                <a:uLnTx/>
                <a:uFillTx/>
                <a:latin typeface="Arial"/>
                <a:ea typeface="+mn-ea"/>
                <a:cs typeface="+mn-cs"/>
              </a:rPr>
              <a:t> 8/1/24 must </a:t>
            </a:r>
            <a:r>
              <a:rPr kumimoji="0" lang="en-US" sz="1600" b="0" i="1" u="none" strike="noStrike" kern="1200" cap="none" spc="0" normalizeH="0" baseline="0" noProof="0">
                <a:ln>
                  <a:noFill/>
                </a:ln>
                <a:solidFill>
                  <a:srgbClr val="2D3338"/>
                </a:solidFill>
                <a:effectLst/>
                <a:uLnTx/>
                <a:uFillTx/>
                <a:latin typeface="Arial"/>
                <a:ea typeface="+mn-ea"/>
                <a:cs typeface="+mn-cs"/>
              </a:rPr>
              <a:t>at least</a:t>
            </a:r>
            <a:r>
              <a:rPr kumimoji="0" lang="en-US" sz="1600" b="0" i="0" u="none" strike="noStrike" kern="1200" cap="none" spc="0" normalizeH="0" baseline="0" noProof="0">
                <a:ln>
                  <a:noFill/>
                </a:ln>
                <a:solidFill>
                  <a:srgbClr val="2D3338"/>
                </a:solidFill>
                <a:effectLst/>
                <a:uLnTx/>
                <a:uFillTx/>
                <a:latin typeface="Arial"/>
                <a:ea typeface="+mn-ea"/>
                <a:cs typeface="+mn-cs"/>
              </a:rPr>
              <a:t> meet Legacy VRT and FRT requirements</a:t>
            </a:r>
            <a:endParaRPr kumimoji="0" lang="en-US" sz="1600" b="1" i="0" u="none" strike="noStrike" kern="1200" cap="none" spc="0" normalizeH="0" baseline="0" noProof="0">
              <a:ln>
                <a:noFill/>
              </a:ln>
              <a:solidFill>
                <a:srgbClr val="2D3338"/>
              </a:solidFill>
              <a:effectLst/>
              <a:uLnTx/>
              <a:uFillTx/>
              <a:latin typeface="Arial"/>
              <a:ea typeface="+mn-ea"/>
              <a:cs typeface="+mn-cs"/>
            </a:endParaRPr>
          </a:p>
          <a:p>
            <a:pPr marL="227013"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400" b="0" i="1" u="none" strike="noStrike" kern="1200" cap="none" spc="0" normalizeH="0" baseline="0" noProof="0">
                <a:ln>
                  <a:noFill/>
                </a:ln>
                <a:solidFill>
                  <a:srgbClr val="2D3338"/>
                </a:solidFill>
                <a:effectLst/>
                <a:uLnTx/>
                <a:uFillTx/>
                <a:latin typeface="Arial"/>
                <a:ea typeface="+mn-ea"/>
                <a:cs typeface="+mn-cs"/>
              </a:rPr>
              <a:t>These Resources may request</a:t>
            </a:r>
            <a:r>
              <a:rPr kumimoji="0" lang="en-US" sz="1400" b="1" i="1" u="none" strike="noStrike" kern="1200" cap="none" spc="0" normalizeH="0" baseline="0" noProof="0">
                <a:ln>
                  <a:noFill/>
                </a:ln>
                <a:solidFill>
                  <a:srgbClr val="2D3338"/>
                </a:solidFill>
                <a:effectLst/>
                <a:uLnTx/>
                <a:uFillTx/>
                <a:latin typeface="Arial"/>
                <a:ea typeface="+mn-ea"/>
                <a:cs typeface="+mn-cs"/>
              </a:rPr>
              <a:t> by 4/1/25 </a:t>
            </a:r>
            <a:r>
              <a:rPr kumimoji="0" lang="en-US" sz="1400" b="0" i="1" u="none" strike="noStrike" kern="1200" cap="none" spc="0" normalizeH="0" baseline="0" noProof="0">
                <a:ln>
                  <a:noFill/>
                </a:ln>
                <a:solidFill>
                  <a:srgbClr val="2D3338"/>
                </a:solidFill>
                <a:effectLst/>
                <a:uLnTx/>
                <a:uFillTx/>
                <a:latin typeface="Arial"/>
                <a:ea typeface="+mn-ea"/>
                <a:cs typeface="+mn-cs"/>
              </a:rPr>
              <a:t>an </a:t>
            </a:r>
            <a:r>
              <a:rPr kumimoji="0" lang="en-US" sz="1400" b="1" i="1" u="none" strike="noStrike" kern="1200" cap="none" spc="0" normalizeH="0" baseline="0" noProof="0">
                <a:ln>
                  <a:noFill/>
                </a:ln>
                <a:solidFill>
                  <a:srgbClr val="2D3338"/>
                </a:solidFill>
                <a:effectLst/>
                <a:uLnTx/>
                <a:uFillTx/>
                <a:latin typeface="Arial"/>
                <a:ea typeface="+mn-ea"/>
                <a:cs typeface="+mn-cs"/>
              </a:rPr>
              <a:t>extension</a:t>
            </a:r>
            <a:r>
              <a:rPr kumimoji="0" lang="en-US" sz="1400" b="0" i="1" u="none" strike="noStrike" kern="1200" cap="none" spc="0" normalizeH="0" baseline="0" noProof="0">
                <a:ln>
                  <a:noFill/>
                </a:ln>
                <a:solidFill>
                  <a:srgbClr val="2D3338"/>
                </a:solidFill>
                <a:effectLst/>
                <a:uLnTx/>
                <a:uFillTx/>
                <a:latin typeface="Arial"/>
                <a:ea typeface="+mn-ea"/>
                <a:cs typeface="+mn-cs"/>
              </a:rPr>
              <a:t> to the compliance deadline or submit a notice of intent to request an </a:t>
            </a:r>
            <a:r>
              <a:rPr kumimoji="0" lang="en-US" sz="1400" b="1" i="1" u="none" strike="noStrike" kern="1200" cap="none" spc="0" normalizeH="0" baseline="0" noProof="0">
                <a:ln>
                  <a:noFill/>
                </a:ln>
                <a:solidFill>
                  <a:srgbClr val="2D3338"/>
                </a:solidFill>
                <a:effectLst/>
                <a:uLnTx/>
                <a:uFillTx/>
                <a:latin typeface="Arial"/>
                <a:ea typeface="+mn-ea"/>
                <a:cs typeface="+mn-cs"/>
              </a:rPr>
              <a:t>exemption</a:t>
            </a:r>
            <a:r>
              <a:rPr kumimoji="0" lang="en-US" sz="1400" b="0" i="1" u="none" strike="noStrike" kern="1200" cap="none" spc="0" normalizeH="0" baseline="0" noProof="0">
                <a:ln>
                  <a:noFill/>
                </a:ln>
                <a:solidFill>
                  <a:srgbClr val="2D3338"/>
                </a:solidFill>
                <a:effectLst/>
                <a:uLnTx/>
                <a:uFillTx/>
                <a:latin typeface="Arial"/>
                <a:ea typeface="+mn-ea"/>
                <a:cs typeface="+mn-cs"/>
              </a:rPr>
              <a:t> from some or all requirements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a:ln>
                <a:noFill/>
              </a:ln>
              <a:solidFill>
                <a:srgbClr val="2D3338"/>
              </a:solidFill>
              <a:effectLst/>
              <a:uLnTx/>
              <a:uFillTx/>
              <a:latin typeface="Arial"/>
              <a:ea typeface="+mn-ea"/>
              <a:cs typeface="+mn-cs"/>
            </a:endParaRPr>
          </a:p>
          <a:p>
            <a:pPr marL="227013" marR="0" lvl="0"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2D3338"/>
                </a:solidFill>
                <a:effectLst/>
                <a:uLnTx/>
                <a:uFillTx/>
                <a:latin typeface="Arial"/>
                <a:ea typeface="+mn-ea"/>
                <a:cs typeface="+mn-cs"/>
              </a:rPr>
              <a:t>IBRs with SGIA signed </a:t>
            </a:r>
            <a:r>
              <a:rPr kumimoji="0" lang="en-US" sz="1600" b="1" i="0" u="none" strike="noStrike" kern="1200" cap="none" spc="0" normalizeH="0" baseline="0" noProof="0">
                <a:ln>
                  <a:noFill/>
                </a:ln>
                <a:solidFill>
                  <a:srgbClr val="2D3338"/>
                </a:solidFill>
                <a:effectLst/>
                <a:uLnTx/>
                <a:uFillTx/>
                <a:latin typeface="Arial"/>
                <a:ea typeface="+mn-ea"/>
                <a:cs typeface="+mn-cs"/>
              </a:rPr>
              <a:t>on or after </a:t>
            </a:r>
            <a:r>
              <a:rPr kumimoji="0" lang="en-US" sz="1600" b="0" i="0" u="none" strike="noStrike" kern="1200" cap="none" spc="0" normalizeH="0" baseline="0" noProof="0">
                <a:ln>
                  <a:noFill/>
                </a:ln>
                <a:solidFill>
                  <a:srgbClr val="2D3338"/>
                </a:solidFill>
                <a:effectLst/>
                <a:uLnTx/>
                <a:uFillTx/>
                <a:latin typeface="Arial"/>
                <a:ea typeface="+mn-ea"/>
                <a:cs typeface="+mn-cs"/>
              </a:rPr>
              <a:t>8/1/24 must meet FRT and IEEE 2800-2022 requirements</a:t>
            </a:r>
            <a:endParaRPr kumimoji="0" lang="en-US" sz="1600" b="1" i="0" u="none" strike="noStrike" kern="1200" cap="none" spc="0" normalizeH="0" baseline="0" noProof="0">
              <a:ln>
                <a:noFill/>
              </a:ln>
              <a:solidFill>
                <a:srgbClr val="2D3338"/>
              </a:solidFill>
              <a:effectLst/>
              <a:uLnTx/>
              <a:uFillTx/>
              <a:latin typeface="Arial"/>
              <a:ea typeface="+mn-ea"/>
              <a:cs typeface="+mn-cs"/>
            </a:endParaRPr>
          </a:p>
          <a:p>
            <a:pPr marL="227013" marR="0" lvl="1"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US" sz="1400" b="0" i="1" u="none" strike="noStrike" kern="1200" cap="none" spc="0" normalizeH="0" baseline="0" noProof="0">
                <a:ln>
                  <a:noFill/>
                </a:ln>
                <a:solidFill>
                  <a:srgbClr val="2D3338"/>
                </a:solidFill>
                <a:effectLst/>
                <a:uLnTx/>
                <a:uFillTx/>
                <a:latin typeface="Arial"/>
                <a:ea typeface="+mn-ea"/>
                <a:cs typeface="+mn-cs"/>
              </a:rPr>
              <a:t>These Resources may request</a:t>
            </a:r>
            <a:r>
              <a:rPr kumimoji="0" lang="en-US" sz="1400" b="1" i="1" u="none" strike="noStrike" kern="1200" cap="none" spc="0" normalizeH="0" baseline="0" noProof="0">
                <a:ln>
                  <a:noFill/>
                </a:ln>
                <a:solidFill>
                  <a:srgbClr val="2D3338"/>
                </a:solidFill>
                <a:effectLst/>
                <a:uLnTx/>
                <a:uFillTx/>
                <a:latin typeface="Arial"/>
                <a:ea typeface="+mn-ea"/>
                <a:cs typeface="+mn-cs"/>
              </a:rPr>
              <a:t> by 4/1/25 </a:t>
            </a:r>
            <a:r>
              <a:rPr kumimoji="0" lang="en-US" sz="1400" b="0" i="1" u="none" strike="noStrike" kern="1200" cap="none" spc="0" normalizeH="0" baseline="0" noProof="0">
                <a:ln>
                  <a:noFill/>
                </a:ln>
                <a:solidFill>
                  <a:srgbClr val="2D3338"/>
                </a:solidFill>
                <a:effectLst/>
                <a:uLnTx/>
                <a:uFillTx/>
                <a:latin typeface="Arial"/>
                <a:ea typeface="+mn-ea"/>
                <a:cs typeface="+mn-cs"/>
              </a:rPr>
              <a:t>an </a:t>
            </a:r>
            <a:r>
              <a:rPr kumimoji="0" lang="en-US" sz="1400" b="1" i="1" u="none" strike="noStrike" kern="1200" cap="none" spc="0" normalizeH="0" baseline="0" noProof="0">
                <a:ln>
                  <a:noFill/>
                </a:ln>
                <a:solidFill>
                  <a:srgbClr val="2D3338"/>
                </a:solidFill>
                <a:effectLst/>
                <a:uLnTx/>
                <a:uFillTx/>
                <a:latin typeface="Arial"/>
                <a:ea typeface="+mn-ea"/>
                <a:cs typeface="+mn-cs"/>
              </a:rPr>
              <a:t>extension</a:t>
            </a:r>
            <a:r>
              <a:rPr kumimoji="0" lang="en-US" sz="1400" b="0" i="1" u="none" strike="noStrike" kern="1200" cap="none" spc="0" normalizeH="0" baseline="0" noProof="0">
                <a:ln>
                  <a:noFill/>
                </a:ln>
                <a:solidFill>
                  <a:srgbClr val="2D3338"/>
                </a:solidFill>
                <a:effectLst/>
                <a:uLnTx/>
                <a:uFillTx/>
                <a:latin typeface="Arial"/>
                <a:ea typeface="+mn-ea"/>
                <a:cs typeface="+mn-cs"/>
              </a:rPr>
              <a:t> to comply with certain requirements</a:t>
            </a:r>
          </a:p>
          <a:p>
            <a:endParaRPr lang="en-US"/>
          </a:p>
        </p:txBody>
      </p:sp>
      <p:sp>
        <p:nvSpPr>
          <p:cNvPr id="5" name="Content Placeholder 4">
            <a:extLst>
              <a:ext uri="{FF2B5EF4-FFF2-40B4-BE49-F238E27FC236}">
                <a16:creationId xmlns:a16="http://schemas.microsoft.com/office/drawing/2014/main" id="{E9D1B24A-565C-088B-264A-D589483669A9}"/>
              </a:ext>
            </a:extLst>
          </p:cNvPr>
          <p:cNvSpPr>
            <a:spLocks noGrp="1"/>
          </p:cNvSpPr>
          <p:nvPr>
            <p:ph idx="10"/>
          </p:nvPr>
        </p:nvSpPr>
        <p:spPr/>
        <p:txBody>
          <a:bodyPr/>
          <a:lstStyle/>
          <a:p>
            <a:r>
              <a:rPr lang="en-US"/>
              <a:t> </a:t>
            </a:r>
          </a:p>
        </p:txBody>
      </p:sp>
      <p:sp>
        <p:nvSpPr>
          <p:cNvPr id="6" name="TextBox 5">
            <a:extLst>
              <a:ext uri="{FF2B5EF4-FFF2-40B4-BE49-F238E27FC236}">
                <a16:creationId xmlns:a16="http://schemas.microsoft.com/office/drawing/2014/main" id="{36303EB6-BC2F-F7C0-A3AF-B06F4D98AE72}"/>
              </a:ext>
            </a:extLst>
          </p:cNvPr>
          <p:cNvSpPr txBox="1"/>
          <p:nvPr/>
        </p:nvSpPr>
        <p:spPr>
          <a:xfrm>
            <a:off x="7922170" y="818456"/>
            <a:ext cx="3751448" cy="5109091"/>
          </a:xfrm>
          <a:prstGeom prst="rect">
            <a:avLst/>
          </a:prstGeom>
          <a:noFill/>
        </p:spPr>
        <p:txBody>
          <a:bodyPr wrap="square" rtlCol="0">
            <a:spAutoFit/>
          </a:bodyPr>
          <a:lstStyle/>
          <a:p>
            <a:r>
              <a:rPr lang="en-US" sz="2400" b="1"/>
              <a:t>Key Dates</a:t>
            </a:r>
          </a:p>
          <a:p>
            <a:endParaRPr lang="en-US" sz="1400" b="1"/>
          </a:p>
          <a:p>
            <a:r>
              <a:rPr lang="en-US" sz="1600" b="1"/>
              <a:t>October 1, 2024 – </a:t>
            </a:r>
            <a:br>
              <a:rPr lang="en-US" sz="1600" b="1"/>
            </a:br>
            <a:r>
              <a:rPr lang="en-US" sz="1600"/>
              <a:t>NOGRR245 effective date</a:t>
            </a:r>
          </a:p>
          <a:p>
            <a:endParaRPr lang="en-US" sz="1600"/>
          </a:p>
          <a:p>
            <a:r>
              <a:rPr lang="en-US" sz="1600" b="1"/>
              <a:t>April 1, 2025 - </a:t>
            </a:r>
            <a:r>
              <a:rPr lang="en-US" sz="1600"/>
              <a:t>Deadline to submit a request for extension or a notice of intent to request an exemption</a:t>
            </a:r>
          </a:p>
          <a:p>
            <a:endParaRPr lang="en-US" sz="1600" b="1"/>
          </a:p>
          <a:p>
            <a:r>
              <a:rPr lang="en-US" sz="1600" b="1"/>
              <a:t>December 31, 2025 – </a:t>
            </a:r>
            <a:r>
              <a:rPr lang="en-US" sz="1600"/>
              <a:t>Deadline for existing units to complete maximization unless extension granted by ERCOT</a:t>
            </a:r>
          </a:p>
          <a:p>
            <a:endParaRPr lang="en-US" sz="1600" b="1"/>
          </a:p>
          <a:p>
            <a:r>
              <a:rPr lang="en-US" sz="1600" b="1"/>
              <a:t>December 31, 2027 – </a:t>
            </a:r>
            <a:r>
              <a:rPr lang="en-US" sz="1600"/>
              <a:t>FRT requirement extensions cannot go past this date</a:t>
            </a:r>
          </a:p>
          <a:p>
            <a:endParaRPr lang="en-US" sz="1600"/>
          </a:p>
          <a:p>
            <a:r>
              <a:rPr lang="en-US" sz="1600" b="1"/>
              <a:t>December 31, 2028 – </a:t>
            </a:r>
            <a:r>
              <a:rPr lang="en-US" sz="1600"/>
              <a:t>VRT requirement extensions cannot go past this date</a:t>
            </a:r>
            <a:endParaRPr lang="en-US"/>
          </a:p>
        </p:txBody>
      </p:sp>
    </p:spTree>
    <p:extLst>
      <p:ext uri="{BB962C8B-B14F-4D97-AF65-F5344CB8AC3E}">
        <p14:creationId xmlns:p14="http://schemas.microsoft.com/office/powerpoint/2010/main" val="3072491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728FC-A025-415F-4D6B-D6B2B9C827BA}"/>
              </a:ext>
            </a:extLst>
          </p:cNvPr>
          <p:cNvSpPr>
            <a:spLocks noGrp="1"/>
          </p:cNvSpPr>
          <p:nvPr>
            <p:ph type="title"/>
          </p:nvPr>
        </p:nvSpPr>
        <p:spPr/>
        <p:txBody>
          <a:bodyPr/>
          <a:lstStyle/>
          <a:p>
            <a:r>
              <a:rPr lang="en-US"/>
              <a:t>NOGRR245 Review and Exemption Process</a:t>
            </a:r>
          </a:p>
        </p:txBody>
      </p:sp>
      <p:sp>
        <p:nvSpPr>
          <p:cNvPr id="3" name="Content Placeholder 2">
            <a:extLst>
              <a:ext uri="{FF2B5EF4-FFF2-40B4-BE49-F238E27FC236}">
                <a16:creationId xmlns:a16="http://schemas.microsoft.com/office/drawing/2014/main" id="{73EACF75-51FE-3ACF-1996-04A1E4B668E4}"/>
              </a:ext>
            </a:extLst>
          </p:cNvPr>
          <p:cNvSpPr>
            <a:spLocks noGrp="1"/>
          </p:cNvSpPr>
          <p:nvPr>
            <p:ph idx="1"/>
          </p:nvPr>
        </p:nvSpPr>
        <p:spPr>
          <a:xfrm>
            <a:off x="406400" y="762000"/>
            <a:ext cx="11379200" cy="2708287"/>
          </a:xfrm>
        </p:spPr>
        <p:txBody>
          <a:bodyPr>
            <a:normAutofit fontScale="70000" lnSpcReduction="20000"/>
          </a:bodyPr>
          <a:lstStyle/>
          <a:p>
            <a:pPr marL="227013" indent="-227013">
              <a:spcBef>
                <a:spcPts val="600"/>
              </a:spcBef>
            </a:pPr>
            <a:r>
              <a:rPr lang="en-US"/>
              <a:t>April 1, 2025 is the deadline for Resource Entities to submit a notice of intent to request an exemption from NOGRR245 compliance requirements </a:t>
            </a:r>
          </a:p>
          <a:p>
            <a:pPr marL="227013" indent="-227013">
              <a:spcBef>
                <a:spcPts val="600"/>
              </a:spcBef>
            </a:pPr>
            <a:r>
              <a:rPr lang="en-US"/>
              <a:t>All exemption requests must be studied for reliability impact before a decision can be made</a:t>
            </a:r>
          </a:p>
          <a:p>
            <a:pPr marL="627063" lvl="1" indent="-227013">
              <a:spcBef>
                <a:spcPts val="600"/>
              </a:spcBef>
            </a:pPr>
            <a:r>
              <a:rPr lang="en-US"/>
              <a:t>Due to possibility of multiple requests in same area, ERCOT will perform one or more cluster studies to evaluate reliability impact of related requests simultaneously</a:t>
            </a:r>
          </a:p>
          <a:p>
            <a:pPr marL="227013" indent="-227013">
              <a:spcBef>
                <a:spcPts val="600"/>
              </a:spcBef>
            </a:pPr>
            <a:r>
              <a:rPr lang="en-US"/>
              <a:t>ERCOT expects reviewing the technical data and addressing deficiencies with Resource Entities will take several months</a:t>
            </a:r>
          </a:p>
          <a:p>
            <a:pPr marL="227013" indent="-227013">
              <a:spcBef>
                <a:spcPts val="600"/>
              </a:spcBef>
            </a:pPr>
            <a:r>
              <a:rPr lang="en-US"/>
              <a:t>Reliability study is expected to commence early September 2025</a:t>
            </a:r>
          </a:p>
          <a:p>
            <a:endParaRPr lang="en-US"/>
          </a:p>
        </p:txBody>
      </p:sp>
      <p:sp>
        <p:nvSpPr>
          <p:cNvPr id="4" name="Slide Number Placeholder 3">
            <a:extLst>
              <a:ext uri="{FF2B5EF4-FFF2-40B4-BE49-F238E27FC236}">
                <a16:creationId xmlns:a16="http://schemas.microsoft.com/office/drawing/2014/main" id="{841EFA66-335E-D03A-D9E5-2080F463B4EB}"/>
              </a:ext>
            </a:extLst>
          </p:cNvPr>
          <p:cNvSpPr>
            <a:spLocks noGrp="1"/>
          </p:cNvSpPr>
          <p:nvPr>
            <p:ph type="sldNum" sz="quarter" idx="4"/>
          </p:nvPr>
        </p:nvSpPr>
        <p:spPr/>
        <p:txBody>
          <a:bodyPr/>
          <a:lstStyle/>
          <a:p>
            <a:fld id="{1D93BD3E-1E9A-4970-A6F7-E7AC52762E0C}" type="slidenum">
              <a:rPr lang="en-US" smtClean="0"/>
              <a:pPr/>
              <a:t>3</a:t>
            </a:fld>
            <a:endParaRPr lang="en-US"/>
          </a:p>
        </p:txBody>
      </p:sp>
      <p:cxnSp>
        <p:nvCxnSpPr>
          <p:cNvPr id="34" name="Straight Connector 33">
            <a:extLst>
              <a:ext uri="{FF2B5EF4-FFF2-40B4-BE49-F238E27FC236}">
                <a16:creationId xmlns:a16="http://schemas.microsoft.com/office/drawing/2014/main" id="{A937EB5C-8016-2874-0F82-33B6287C8A13}"/>
              </a:ext>
            </a:extLst>
          </p:cNvPr>
          <p:cNvCxnSpPr>
            <a:cxnSpLocks/>
          </p:cNvCxnSpPr>
          <p:nvPr/>
        </p:nvCxnSpPr>
        <p:spPr>
          <a:xfrm>
            <a:off x="3187354"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2E13E26-F9FD-38F7-4184-150DC6C8F5FC}"/>
              </a:ext>
            </a:extLst>
          </p:cNvPr>
          <p:cNvCxnSpPr>
            <a:cxnSpLocks/>
          </p:cNvCxnSpPr>
          <p:nvPr/>
        </p:nvCxnSpPr>
        <p:spPr>
          <a:xfrm>
            <a:off x="4077041"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95BE816-BBA0-7EAC-DBEC-A09229CA8383}"/>
              </a:ext>
            </a:extLst>
          </p:cNvPr>
          <p:cNvCxnSpPr>
            <a:cxnSpLocks/>
          </p:cNvCxnSpPr>
          <p:nvPr/>
        </p:nvCxnSpPr>
        <p:spPr>
          <a:xfrm>
            <a:off x="4979083"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24AC654-8EB5-CDE5-2F39-59BB27EF2BC9}"/>
              </a:ext>
            </a:extLst>
          </p:cNvPr>
          <p:cNvCxnSpPr>
            <a:cxnSpLocks/>
          </p:cNvCxnSpPr>
          <p:nvPr/>
        </p:nvCxnSpPr>
        <p:spPr>
          <a:xfrm>
            <a:off x="5860530"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BE3E9E4-D6E9-2EB9-B37E-5A984BF44748}"/>
              </a:ext>
            </a:extLst>
          </p:cNvPr>
          <p:cNvCxnSpPr>
            <a:cxnSpLocks/>
          </p:cNvCxnSpPr>
          <p:nvPr/>
        </p:nvCxnSpPr>
        <p:spPr>
          <a:xfrm>
            <a:off x="6746100"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44BDDEF3-C258-DC21-727D-FF09BC4FCC5A}"/>
              </a:ext>
            </a:extLst>
          </p:cNvPr>
          <p:cNvCxnSpPr>
            <a:cxnSpLocks/>
          </p:cNvCxnSpPr>
          <p:nvPr/>
        </p:nvCxnSpPr>
        <p:spPr>
          <a:xfrm>
            <a:off x="7635787"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F6BB28-F00C-0691-4F0F-751FA507347C}"/>
              </a:ext>
            </a:extLst>
          </p:cNvPr>
          <p:cNvCxnSpPr>
            <a:cxnSpLocks/>
          </p:cNvCxnSpPr>
          <p:nvPr/>
        </p:nvCxnSpPr>
        <p:spPr>
          <a:xfrm>
            <a:off x="8525474"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E2E4A9A-DD01-73F8-113E-8534A1E70A7C}"/>
              </a:ext>
            </a:extLst>
          </p:cNvPr>
          <p:cNvCxnSpPr>
            <a:cxnSpLocks/>
          </p:cNvCxnSpPr>
          <p:nvPr/>
        </p:nvCxnSpPr>
        <p:spPr>
          <a:xfrm>
            <a:off x="9419278"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2EB5575-5021-D6AA-2755-0987171CA98C}"/>
              </a:ext>
            </a:extLst>
          </p:cNvPr>
          <p:cNvCxnSpPr>
            <a:cxnSpLocks/>
          </p:cNvCxnSpPr>
          <p:nvPr/>
        </p:nvCxnSpPr>
        <p:spPr>
          <a:xfrm>
            <a:off x="10304848"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142DF24-A090-BC16-19CB-2F9EEADBFDFC}"/>
              </a:ext>
            </a:extLst>
          </p:cNvPr>
          <p:cNvCxnSpPr>
            <a:cxnSpLocks/>
          </p:cNvCxnSpPr>
          <p:nvPr/>
        </p:nvCxnSpPr>
        <p:spPr>
          <a:xfrm>
            <a:off x="11198652" y="3758349"/>
            <a:ext cx="0" cy="1392194"/>
          </a:xfrm>
          <a:prstGeom prst="line">
            <a:avLst/>
          </a:prstGeom>
          <a:ln w="28575">
            <a:solidFill>
              <a:srgbClr val="DEE1E2"/>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0E9059B0-F4D7-D0A3-4C15-8474B72DE7B7}"/>
              </a:ext>
            </a:extLst>
          </p:cNvPr>
          <p:cNvSpPr txBox="1"/>
          <p:nvPr/>
        </p:nvSpPr>
        <p:spPr>
          <a:xfrm>
            <a:off x="3010926" y="5208209"/>
            <a:ext cx="369332" cy="799069"/>
          </a:xfrm>
          <a:prstGeom prst="rect">
            <a:avLst/>
          </a:prstGeom>
          <a:noFill/>
        </p:spPr>
        <p:txBody>
          <a:bodyPr vert="vert" wrap="square" rtlCol="0">
            <a:spAutoFit/>
          </a:bodyPr>
          <a:lstStyle/>
          <a:p>
            <a:r>
              <a:rPr lang="en-US" sz="1200"/>
              <a:t>Apr 2025</a:t>
            </a:r>
          </a:p>
        </p:txBody>
      </p:sp>
      <p:sp>
        <p:nvSpPr>
          <p:cNvPr id="45" name="TextBox 44">
            <a:extLst>
              <a:ext uri="{FF2B5EF4-FFF2-40B4-BE49-F238E27FC236}">
                <a16:creationId xmlns:a16="http://schemas.microsoft.com/office/drawing/2014/main" id="{63D8B225-4C82-54B9-6ED3-D02842298599}"/>
              </a:ext>
            </a:extLst>
          </p:cNvPr>
          <p:cNvSpPr txBox="1"/>
          <p:nvPr/>
        </p:nvSpPr>
        <p:spPr>
          <a:xfrm>
            <a:off x="3892375" y="5208209"/>
            <a:ext cx="369332" cy="436605"/>
          </a:xfrm>
          <a:prstGeom prst="rect">
            <a:avLst/>
          </a:prstGeom>
          <a:noFill/>
        </p:spPr>
        <p:txBody>
          <a:bodyPr vert="vert" wrap="square" rtlCol="0">
            <a:spAutoFit/>
          </a:bodyPr>
          <a:lstStyle/>
          <a:p>
            <a:r>
              <a:rPr lang="en-US" sz="1200"/>
              <a:t>May</a:t>
            </a:r>
          </a:p>
        </p:txBody>
      </p:sp>
      <p:sp>
        <p:nvSpPr>
          <p:cNvPr id="46" name="TextBox 45">
            <a:extLst>
              <a:ext uri="{FF2B5EF4-FFF2-40B4-BE49-F238E27FC236}">
                <a16:creationId xmlns:a16="http://schemas.microsoft.com/office/drawing/2014/main" id="{399883D3-235E-F4CF-1753-775A7B548738}"/>
              </a:ext>
            </a:extLst>
          </p:cNvPr>
          <p:cNvSpPr txBox="1"/>
          <p:nvPr/>
        </p:nvSpPr>
        <p:spPr>
          <a:xfrm>
            <a:off x="4794417" y="5208209"/>
            <a:ext cx="369332" cy="436605"/>
          </a:xfrm>
          <a:prstGeom prst="rect">
            <a:avLst/>
          </a:prstGeom>
          <a:noFill/>
        </p:spPr>
        <p:txBody>
          <a:bodyPr vert="vert" wrap="square" rtlCol="0">
            <a:spAutoFit/>
          </a:bodyPr>
          <a:lstStyle/>
          <a:p>
            <a:r>
              <a:rPr lang="en-US" sz="1200"/>
              <a:t>Jun</a:t>
            </a:r>
          </a:p>
        </p:txBody>
      </p:sp>
      <p:sp>
        <p:nvSpPr>
          <p:cNvPr id="47" name="TextBox 46">
            <a:extLst>
              <a:ext uri="{FF2B5EF4-FFF2-40B4-BE49-F238E27FC236}">
                <a16:creationId xmlns:a16="http://schemas.microsoft.com/office/drawing/2014/main" id="{03A595C7-3A4F-1244-A6CD-22FFCBF8220A}"/>
              </a:ext>
            </a:extLst>
          </p:cNvPr>
          <p:cNvSpPr txBox="1"/>
          <p:nvPr/>
        </p:nvSpPr>
        <p:spPr>
          <a:xfrm>
            <a:off x="5671747" y="5208209"/>
            <a:ext cx="369332" cy="436604"/>
          </a:xfrm>
          <a:prstGeom prst="rect">
            <a:avLst/>
          </a:prstGeom>
          <a:noFill/>
        </p:spPr>
        <p:txBody>
          <a:bodyPr vert="vert" wrap="square" rtlCol="0">
            <a:spAutoFit/>
          </a:bodyPr>
          <a:lstStyle/>
          <a:p>
            <a:r>
              <a:rPr lang="en-US" sz="1200"/>
              <a:t>Jul</a:t>
            </a:r>
          </a:p>
        </p:txBody>
      </p:sp>
      <p:sp>
        <p:nvSpPr>
          <p:cNvPr id="48" name="TextBox 47">
            <a:extLst>
              <a:ext uri="{FF2B5EF4-FFF2-40B4-BE49-F238E27FC236}">
                <a16:creationId xmlns:a16="http://schemas.microsoft.com/office/drawing/2014/main" id="{64BE82EB-3A8C-07D0-A9B9-C9FD59B6C87F}"/>
              </a:ext>
            </a:extLst>
          </p:cNvPr>
          <p:cNvSpPr txBox="1"/>
          <p:nvPr/>
        </p:nvSpPr>
        <p:spPr>
          <a:xfrm>
            <a:off x="6561434" y="5208209"/>
            <a:ext cx="369332" cy="436604"/>
          </a:xfrm>
          <a:prstGeom prst="rect">
            <a:avLst/>
          </a:prstGeom>
          <a:noFill/>
        </p:spPr>
        <p:txBody>
          <a:bodyPr vert="vert" wrap="square" rtlCol="0">
            <a:spAutoFit/>
          </a:bodyPr>
          <a:lstStyle/>
          <a:p>
            <a:r>
              <a:rPr lang="en-US" sz="1200"/>
              <a:t>Aug</a:t>
            </a:r>
          </a:p>
        </p:txBody>
      </p:sp>
      <p:sp>
        <p:nvSpPr>
          <p:cNvPr id="49" name="TextBox 48">
            <a:extLst>
              <a:ext uri="{FF2B5EF4-FFF2-40B4-BE49-F238E27FC236}">
                <a16:creationId xmlns:a16="http://schemas.microsoft.com/office/drawing/2014/main" id="{50185F9B-171C-1A01-B1F0-083A43DC1ACF}"/>
              </a:ext>
            </a:extLst>
          </p:cNvPr>
          <p:cNvSpPr txBox="1"/>
          <p:nvPr/>
        </p:nvSpPr>
        <p:spPr>
          <a:xfrm>
            <a:off x="7451121" y="5208209"/>
            <a:ext cx="369332" cy="436604"/>
          </a:xfrm>
          <a:prstGeom prst="rect">
            <a:avLst/>
          </a:prstGeom>
          <a:noFill/>
        </p:spPr>
        <p:txBody>
          <a:bodyPr vert="vert" wrap="square" rtlCol="0">
            <a:spAutoFit/>
          </a:bodyPr>
          <a:lstStyle/>
          <a:p>
            <a:r>
              <a:rPr lang="en-US" sz="1200"/>
              <a:t>Sep</a:t>
            </a:r>
          </a:p>
        </p:txBody>
      </p:sp>
      <p:sp>
        <p:nvSpPr>
          <p:cNvPr id="50" name="TextBox 49">
            <a:extLst>
              <a:ext uri="{FF2B5EF4-FFF2-40B4-BE49-F238E27FC236}">
                <a16:creationId xmlns:a16="http://schemas.microsoft.com/office/drawing/2014/main" id="{CA9BD53B-4EC0-35F6-D8C2-2FD143333AB4}"/>
              </a:ext>
            </a:extLst>
          </p:cNvPr>
          <p:cNvSpPr txBox="1"/>
          <p:nvPr/>
        </p:nvSpPr>
        <p:spPr>
          <a:xfrm>
            <a:off x="8340808" y="5208209"/>
            <a:ext cx="369332" cy="436604"/>
          </a:xfrm>
          <a:prstGeom prst="rect">
            <a:avLst/>
          </a:prstGeom>
          <a:noFill/>
        </p:spPr>
        <p:txBody>
          <a:bodyPr vert="vert" wrap="square" rtlCol="0">
            <a:spAutoFit/>
          </a:bodyPr>
          <a:lstStyle/>
          <a:p>
            <a:r>
              <a:rPr lang="en-US" sz="1200"/>
              <a:t>Oct</a:t>
            </a:r>
          </a:p>
        </p:txBody>
      </p:sp>
      <p:sp>
        <p:nvSpPr>
          <p:cNvPr id="51" name="TextBox 50">
            <a:extLst>
              <a:ext uri="{FF2B5EF4-FFF2-40B4-BE49-F238E27FC236}">
                <a16:creationId xmlns:a16="http://schemas.microsoft.com/office/drawing/2014/main" id="{5A372B56-D1FF-3458-6D55-1923DE67FAFE}"/>
              </a:ext>
            </a:extLst>
          </p:cNvPr>
          <p:cNvSpPr txBox="1"/>
          <p:nvPr/>
        </p:nvSpPr>
        <p:spPr>
          <a:xfrm>
            <a:off x="9230495" y="5208209"/>
            <a:ext cx="369332" cy="436604"/>
          </a:xfrm>
          <a:prstGeom prst="rect">
            <a:avLst/>
          </a:prstGeom>
          <a:noFill/>
        </p:spPr>
        <p:txBody>
          <a:bodyPr vert="vert" wrap="square" rtlCol="0">
            <a:spAutoFit/>
          </a:bodyPr>
          <a:lstStyle/>
          <a:p>
            <a:r>
              <a:rPr lang="en-US" sz="1200"/>
              <a:t>Nov</a:t>
            </a:r>
          </a:p>
        </p:txBody>
      </p:sp>
      <p:sp>
        <p:nvSpPr>
          <p:cNvPr id="52" name="TextBox 51">
            <a:extLst>
              <a:ext uri="{FF2B5EF4-FFF2-40B4-BE49-F238E27FC236}">
                <a16:creationId xmlns:a16="http://schemas.microsoft.com/office/drawing/2014/main" id="{104689FD-E8A5-0861-2C9A-0BDAE4242AA5}"/>
              </a:ext>
            </a:extLst>
          </p:cNvPr>
          <p:cNvSpPr txBox="1"/>
          <p:nvPr/>
        </p:nvSpPr>
        <p:spPr>
          <a:xfrm>
            <a:off x="10120183" y="5208209"/>
            <a:ext cx="369332" cy="436604"/>
          </a:xfrm>
          <a:prstGeom prst="rect">
            <a:avLst/>
          </a:prstGeom>
          <a:noFill/>
        </p:spPr>
        <p:txBody>
          <a:bodyPr vert="vert" wrap="square" rtlCol="0">
            <a:spAutoFit/>
          </a:bodyPr>
          <a:lstStyle/>
          <a:p>
            <a:r>
              <a:rPr lang="en-US" sz="1200"/>
              <a:t>Dec</a:t>
            </a:r>
          </a:p>
        </p:txBody>
      </p:sp>
      <p:sp>
        <p:nvSpPr>
          <p:cNvPr id="53" name="TextBox 52">
            <a:extLst>
              <a:ext uri="{FF2B5EF4-FFF2-40B4-BE49-F238E27FC236}">
                <a16:creationId xmlns:a16="http://schemas.microsoft.com/office/drawing/2014/main" id="{C9CC213E-33A5-083A-9CEF-B5DE31F118A0}"/>
              </a:ext>
            </a:extLst>
          </p:cNvPr>
          <p:cNvSpPr txBox="1"/>
          <p:nvPr/>
        </p:nvSpPr>
        <p:spPr>
          <a:xfrm>
            <a:off x="11009871" y="5204088"/>
            <a:ext cx="369332" cy="860555"/>
          </a:xfrm>
          <a:prstGeom prst="rect">
            <a:avLst/>
          </a:prstGeom>
          <a:noFill/>
        </p:spPr>
        <p:txBody>
          <a:bodyPr vert="vert" wrap="square" rtlCol="0">
            <a:spAutoFit/>
          </a:bodyPr>
          <a:lstStyle/>
          <a:p>
            <a:r>
              <a:rPr lang="en-US" sz="1200"/>
              <a:t>Jan 2026</a:t>
            </a:r>
          </a:p>
        </p:txBody>
      </p:sp>
      <p:sp>
        <p:nvSpPr>
          <p:cNvPr id="55" name="Rectangle: Rounded Corners 54">
            <a:extLst>
              <a:ext uri="{FF2B5EF4-FFF2-40B4-BE49-F238E27FC236}">
                <a16:creationId xmlns:a16="http://schemas.microsoft.com/office/drawing/2014/main" id="{9F506959-23AF-8098-3B6D-E5D58FAC28D3}"/>
              </a:ext>
            </a:extLst>
          </p:cNvPr>
          <p:cNvSpPr/>
          <p:nvPr/>
        </p:nvSpPr>
        <p:spPr>
          <a:xfrm>
            <a:off x="3187354" y="3875737"/>
            <a:ext cx="3562859" cy="535460"/>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t>April – July</a:t>
            </a:r>
          </a:p>
          <a:p>
            <a:pPr algn="ctr"/>
            <a:r>
              <a:rPr lang="en-US" sz="1000"/>
              <a:t>Validate submitted data and </a:t>
            </a:r>
          </a:p>
          <a:p>
            <a:pPr algn="ctr"/>
            <a:r>
              <a:rPr lang="en-US" sz="1000"/>
              <a:t>address deficiencies with REs</a:t>
            </a:r>
          </a:p>
        </p:txBody>
      </p:sp>
      <p:sp>
        <p:nvSpPr>
          <p:cNvPr id="56" name="Rectangle: Rounded Corners 55">
            <a:extLst>
              <a:ext uri="{FF2B5EF4-FFF2-40B4-BE49-F238E27FC236}">
                <a16:creationId xmlns:a16="http://schemas.microsoft.com/office/drawing/2014/main" id="{F421D369-31F6-1F5F-336D-08EF03C2DDFA}"/>
              </a:ext>
            </a:extLst>
          </p:cNvPr>
          <p:cNvSpPr/>
          <p:nvPr/>
        </p:nvSpPr>
        <p:spPr>
          <a:xfrm>
            <a:off x="5864653" y="4541973"/>
            <a:ext cx="1775250" cy="535460"/>
          </a:xfrm>
          <a:prstGeom prst="round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t>July – August</a:t>
            </a:r>
          </a:p>
          <a:p>
            <a:pPr algn="ctr"/>
            <a:r>
              <a:rPr lang="en-US" sz="1000"/>
              <a:t>Develop scope and case to be used in exemption study</a:t>
            </a:r>
          </a:p>
        </p:txBody>
      </p:sp>
      <p:sp>
        <p:nvSpPr>
          <p:cNvPr id="57" name="Rectangle: Rounded Corners 56">
            <a:extLst>
              <a:ext uri="{FF2B5EF4-FFF2-40B4-BE49-F238E27FC236}">
                <a16:creationId xmlns:a16="http://schemas.microsoft.com/office/drawing/2014/main" id="{A8133846-0CA0-6C3D-4FB8-76B441004D9C}"/>
              </a:ext>
            </a:extLst>
          </p:cNvPr>
          <p:cNvSpPr/>
          <p:nvPr/>
        </p:nvSpPr>
        <p:spPr>
          <a:xfrm>
            <a:off x="7639899" y="3875737"/>
            <a:ext cx="1771146" cy="535460"/>
          </a:xfrm>
          <a:prstGeom prst="round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t>September – October</a:t>
            </a:r>
          </a:p>
          <a:p>
            <a:pPr algn="ctr"/>
            <a:r>
              <a:rPr lang="en-US" sz="1000"/>
              <a:t>Perform NOGRR245 exemption studies</a:t>
            </a:r>
          </a:p>
        </p:txBody>
      </p:sp>
      <p:sp>
        <p:nvSpPr>
          <p:cNvPr id="58" name="Rectangle: Rounded Corners 57">
            <a:extLst>
              <a:ext uri="{FF2B5EF4-FFF2-40B4-BE49-F238E27FC236}">
                <a16:creationId xmlns:a16="http://schemas.microsoft.com/office/drawing/2014/main" id="{258A0195-2C4E-2047-AF1A-2149E05431FC}"/>
              </a:ext>
            </a:extLst>
          </p:cNvPr>
          <p:cNvSpPr/>
          <p:nvPr/>
        </p:nvSpPr>
        <p:spPr>
          <a:xfrm>
            <a:off x="9427512" y="3871618"/>
            <a:ext cx="1330413" cy="535460"/>
          </a:xfrm>
          <a:prstGeom prst="roundRect">
            <a:avLst/>
          </a:prstGeom>
          <a:solidFill>
            <a:srgbClr val="26D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t>Nov – Early Dec</a:t>
            </a:r>
          </a:p>
          <a:p>
            <a:pPr algn="ctr"/>
            <a:r>
              <a:rPr lang="en-US" sz="900"/>
              <a:t>Notify REs of exemption decisions</a:t>
            </a:r>
          </a:p>
        </p:txBody>
      </p:sp>
      <p:sp>
        <p:nvSpPr>
          <p:cNvPr id="59" name="Rectangle 58">
            <a:extLst>
              <a:ext uri="{FF2B5EF4-FFF2-40B4-BE49-F238E27FC236}">
                <a16:creationId xmlns:a16="http://schemas.microsoft.com/office/drawing/2014/main" id="{F0E9B808-502F-1B50-7038-53BF6E09F4F1}"/>
              </a:ext>
            </a:extLst>
          </p:cNvPr>
          <p:cNvSpPr/>
          <p:nvPr/>
        </p:nvSpPr>
        <p:spPr>
          <a:xfrm>
            <a:off x="117811" y="3298761"/>
            <a:ext cx="2438502" cy="919176"/>
          </a:xfrm>
          <a:prstGeom prst="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rgbClr val="FF0000"/>
                </a:solidFill>
              </a:rPr>
              <a:t>April 1, 2025</a:t>
            </a:r>
          </a:p>
          <a:p>
            <a:pPr algn="ctr"/>
            <a:endParaRPr lang="en-US" sz="500" b="1">
              <a:solidFill>
                <a:srgbClr val="FF0000"/>
              </a:solidFill>
            </a:endParaRPr>
          </a:p>
          <a:p>
            <a:pPr algn="ctr"/>
            <a:r>
              <a:rPr lang="en-US" sz="1000">
                <a:solidFill>
                  <a:srgbClr val="FF0000"/>
                </a:solidFill>
              </a:rPr>
              <a:t>Deadline for eligible IBRs to request an extension </a:t>
            </a:r>
            <a:r>
              <a:rPr lang="en-US" sz="1000" b="1">
                <a:solidFill>
                  <a:srgbClr val="FF0000"/>
                </a:solidFill>
              </a:rPr>
              <a:t>or</a:t>
            </a:r>
            <a:r>
              <a:rPr lang="en-US" sz="1000">
                <a:solidFill>
                  <a:srgbClr val="FF0000"/>
                </a:solidFill>
              </a:rPr>
              <a:t> an exemption from NOGRR245 compliance requirements</a:t>
            </a:r>
          </a:p>
        </p:txBody>
      </p:sp>
      <p:sp>
        <p:nvSpPr>
          <p:cNvPr id="60" name="TextBox 59">
            <a:extLst>
              <a:ext uri="{FF2B5EF4-FFF2-40B4-BE49-F238E27FC236}">
                <a16:creationId xmlns:a16="http://schemas.microsoft.com/office/drawing/2014/main" id="{EBE78789-7815-FC5A-6664-9AFF64923A35}"/>
              </a:ext>
            </a:extLst>
          </p:cNvPr>
          <p:cNvSpPr txBox="1"/>
          <p:nvPr/>
        </p:nvSpPr>
        <p:spPr>
          <a:xfrm>
            <a:off x="3497413" y="5745668"/>
            <a:ext cx="7413113" cy="523220"/>
          </a:xfrm>
          <a:prstGeom prst="rect">
            <a:avLst/>
          </a:prstGeom>
          <a:solidFill>
            <a:schemeClr val="accent1">
              <a:lumMod val="20000"/>
              <a:lumOff val="80000"/>
            </a:schemeClr>
          </a:solidFill>
          <a:ln w="15875">
            <a:solidFill>
              <a:schemeClr val="accent1"/>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2D3338"/>
                </a:solidFill>
                <a:effectLst/>
                <a:uLnTx/>
                <a:uFillTx/>
                <a:latin typeface="Arial"/>
                <a:ea typeface="+mn-ea"/>
                <a:cs typeface="+mn-cs"/>
              </a:rPr>
              <a:t>Key Takeaway:</a:t>
            </a:r>
            <a:r>
              <a:rPr lang="en-US" sz="1400">
                <a:solidFill>
                  <a:srgbClr val="2D3338"/>
                </a:solidFill>
                <a:latin typeface="Arial"/>
              </a:rPr>
              <a:t> </a:t>
            </a:r>
            <a:r>
              <a:rPr lang="en-US" sz="1400"/>
              <a:t>ERCOT is preparing to process and study IBR requests for exemptions from the NOGRR245 compliance requirements </a:t>
            </a:r>
            <a:endParaRPr kumimoji="0" lang="en-US" sz="1600" b="0" i="0" u="none" strike="noStrike" kern="1200" cap="none" spc="0" normalizeH="0" baseline="0" noProof="0">
              <a:ln>
                <a:noFill/>
              </a:ln>
              <a:solidFill>
                <a:srgbClr val="2D3338"/>
              </a:solidFill>
              <a:effectLst/>
              <a:uLnTx/>
              <a:uFillTx/>
              <a:latin typeface="Arial"/>
              <a:ea typeface="+mn-ea"/>
              <a:cs typeface="+mn-cs"/>
            </a:endParaRPr>
          </a:p>
        </p:txBody>
      </p:sp>
      <p:cxnSp>
        <p:nvCxnSpPr>
          <p:cNvPr id="72" name="Connector: Curved 71">
            <a:extLst>
              <a:ext uri="{FF2B5EF4-FFF2-40B4-BE49-F238E27FC236}">
                <a16:creationId xmlns:a16="http://schemas.microsoft.com/office/drawing/2014/main" id="{B5501344-13AE-E57E-D2AB-15A9DE84E31F}"/>
              </a:ext>
            </a:extLst>
          </p:cNvPr>
          <p:cNvCxnSpPr>
            <a:cxnSpLocks/>
          </p:cNvCxnSpPr>
          <p:nvPr/>
        </p:nvCxnSpPr>
        <p:spPr>
          <a:xfrm>
            <a:off x="2560428" y="3374504"/>
            <a:ext cx="626926" cy="329349"/>
          </a:xfrm>
          <a:prstGeom prst="curvedConnector3">
            <a:avLst>
              <a:gd name="adj1" fmla="val 99932"/>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8128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5400E-24DE-93E8-D9E6-9FBD1110E42D}"/>
              </a:ext>
            </a:extLst>
          </p:cNvPr>
          <p:cNvSpPr>
            <a:spLocks noGrp="1"/>
          </p:cNvSpPr>
          <p:nvPr>
            <p:ph type="title"/>
          </p:nvPr>
        </p:nvSpPr>
        <p:spPr/>
        <p:txBody>
          <a:bodyPr/>
          <a:lstStyle/>
          <a:p>
            <a:r>
              <a:rPr lang="en-US"/>
              <a:t>NOGRR245 Extension Process</a:t>
            </a:r>
          </a:p>
        </p:txBody>
      </p:sp>
      <p:sp>
        <p:nvSpPr>
          <p:cNvPr id="3" name="Content Placeholder 2">
            <a:extLst>
              <a:ext uri="{FF2B5EF4-FFF2-40B4-BE49-F238E27FC236}">
                <a16:creationId xmlns:a16="http://schemas.microsoft.com/office/drawing/2014/main" id="{EFD799BB-40A2-899F-14E8-A64D3C9F8D3A}"/>
              </a:ext>
            </a:extLst>
          </p:cNvPr>
          <p:cNvSpPr>
            <a:spLocks noGrp="1"/>
          </p:cNvSpPr>
          <p:nvPr>
            <p:ph idx="1"/>
          </p:nvPr>
        </p:nvSpPr>
        <p:spPr>
          <a:xfrm>
            <a:off x="406400" y="762001"/>
            <a:ext cx="11379200" cy="3235996"/>
          </a:xfrm>
        </p:spPr>
        <p:txBody>
          <a:bodyPr/>
          <a:lstStyle/>
          <a:p>
            <a:pPr marL="227013" indent="-227013">
              <a:spcBef>
                <a:spcPts val="600"/>
              </a:spcBef>
            </a:pPr>
            <a:r>
              <a:rPr lang="en-US" sz="1600"/>
              <a:t>April 1, 2025 is deadline to request extension of NOGRR245 compliance deadline of 12/31/25</a:t>
            </a:r>
          </a:p>
          <a:p>
            <a:pPr marL="227013" indent="-227013">
              <a:spcBef>
                <a:spcPts val="600"/>
              </a:spcBef>
            </a:pPr>
            <a:r>
              <a:rPr lang="en-US" sz="1600"/>
              <a:t>ERCOT reviews extension request </a:t>
            </a:r>
            <a:r>
              <a:rPr lang="en-US" sz="1600" i="1"/>
              <a:t>as soon as practicable</a:t>
            </a:r>
          </a:p>
          <a:p>
            <a:pPr marL="227013" indent="-227013">
              <a:spcBef>
                <a:spcPts val="600"/>
              </a:spcBef>
            </a:pPr>
            <a:r>
              <a:rPr lang="en-US" sz="1600"/>
              <a:t>ERCOT informs MP if submission is complete</a:t>
            </a:r>
          </a:p>
          <a:p>
            <a:pPr marL="627063" lvl="1" indent="-227013">
              <a:spcBef>
                <a:spcPts val="600"/>
              </a:spcBef>
            </a:pPr>
            <a:r>
              <a:rPr lang="en-US" sz="1600"/>
              <a:t>If not complete, MP has 10 Business Days to remedy</a:t>
            </a:r>
          </a:p>
          <a:p>
            <a:pPr marL="227013" indent="-227013">
              <a:spcBef>
                <a:spcPts val="600"/>
              </a:spcBef>
            </a:pPr>
            <a:r>
              <a:rPr lang="en-US" sz="1600"/>
              <a:t>Once complete:</a:t>
            </a:r>
          </a:p>
          <a:p>
            <a:pPr marL="627063" lvl="1" indent="-227013">
              <a:spcBef>
                <a:spcPts val="600"/>
              </a:spcBef>
            </a:pPr>
            <a:r>
              <a:rPr lang="en-US" sz="1600"/>
              <a:t>ERCOT designates senior rep w/n 7 days</a:t>
            </a:r>
          </a:p>
          <a:p>
            <a:pPr marL="627063" lvl="1" indent="-227013">
              <a:spcBef>
                <a:spcPts val="600"/>
              </a:spcBef>
            </a:pPr>
            <a:r>
              <a:rPr lang="en-US" sz="1600"/>
              <a:t>ERCOT makes decision w/n 180 days (may request longer)</a:t>
            </a:r>
          </a:p>
          <a:p>
            <a:pPr marL="627063" lvl="1" indent="-227013">
              <a:spcBef>
                <a:spcPts val="600"/>
              </a:spcBef>
            </a:pPr>
            <a:r>
              <a:rPr lang="en-US" sz="1600"/>
              <a:t>ERCOT notifies MP of decision</a:t>
            </a:r>
          </a:p>
          <a:p>
            <a:pPr marL="627063" lvl="1" indent="-227013">
              <a:spcBef>
                <a:spcPts val="600"/>
              </a:spcBef>
            </a:pPr>
            <a:r>
              <a:rPr lang="en-US" sz="1600"/>
              <a:t>MP may appeal to PUCT</a:t>
            </a:r>
          </a:p>
        </p:txBody>
      </p:sp>
      <p:sp>
        <p:nvSpPr>
          <p:cNvPr id="4" name="Slide Number Placeholder 3">
            <a:extLst>
              <a:ext uri="{FF2B5EF4-FFF2-40B4-BE49-F238E27FC236}">
                <a16:creationId xmlns:a16="http://schemas.microsoft.com/office/drawing/2014/main" id="{A7E99DAB-D4D4-78BC-37B9-27E58BC87A90}"/>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6" name="Picture 5">
            <a:extLst>
              <a:ext uri="{FF2B5EF4-FFF2-40B4-BE49-F238E27FC236}">
                <a16:creationId xmlns:a16="http://schemas.microsoft.com/office/drawing/2014/main" id="{BDD69603-2262-BCB0-AC87-DE57631B8B85}"/>
              </a:ext>
            </a:extLst>
          </p:cNvPr>
          <p:cNvPicPr>
            <a:picLocks noChangeAspect="1"/>
          </p:cNvPicPr>
          <p:nvPr/>
        </p:nvPicPr>
        <p:blipFill>
          <a:blip r:embed="rId2"/>
          <a:stretch>
            <a:fillRect/>
          </a:stretch>
        </p:blipFill>
        <p:spPr>
          <a:xfrm>
            <a:off x="806310" y="3904554"/>
            <a:ext cx="10579379" cy="2260765"/>
          </a:xfrm>
          <a:prstGeom prst="rect">
            <a:avLst/>
          </a:prstGeom>
        </p:spPr>
      </p:pic>
      <p:sp>
        <p:nvSpPr>
          <p:cNvPr id="5" name="TextBox 4">
            <a:extLst>
              <a:ext uri="{FF2B5EF4-FFF2-40B4-BE49-F238E27FC236}">
                <a16:creationId xmlns:a16="http://schemas.microsoft.com/office/drawing/2014/main" id="{326C3F84-4083-30BA-57AF-EDBF24ACFD94}"/>
              </a:ext>
            </a:extLst>
          </p:cNvPr>
          <p:cNvSpPr txBox="1"/>
          <p:nvPr/>
        </p:nvSpPr>
        <p:spPr>
          <a:xfrm>
            <a:off x="5124998" y="5828779"/>
            <a:ext cx="6660601" cy="523220"/>
          </a:xfrm>
          <a:prstGeom prst="rect">
            <a:avLst/>
          </a:prstGeom>
          <a:solidFill>
            <a:schemeClr val="accent1">
              <a:lumMod val="20000"/>
              <a:lumOff val="80000"/>
            </a:schemeClr>
          </a:solidFill>
          <a:ln w="15875">
            <a:solidFill>
              <a:schemeClr val="accent1"/>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2D3338"/>
                </a:solidFill>
                <a:effectLst/>
                <a:uLnTx/>
                <a:uFillTx/>
                <a:latin typeface="Arial"/>
                <a:ea typeface="+mn-ea"/>
                <a:cs typeface="+mn-cs"/>
              </a:rPr>
              <a:t>Key Takeaway:</a:t>
            </a:r>
            <a:r>
              <a:rPr lang="en-US" sz="1400">
                <a:solidFill>
                  <a:srgbClr val="2D3338"/>
                </a:solidFill>
                <a:latin typeface="Arial"/>
              </a:rPr>
              <a:t> </a:t>
            </a:r>
            <a:r>
              <a:rPr lang="en-US" sz="1400"/>
              <a:t>ERCOT is preparing to handle extension requests for deadline for NOGRR245 compliance requirements</a:t>
            </a:r>
            <a:endParaRPr kumimoji="0" lang="en-US" sz="1600" b="0" i="0" u="none" strike="noStrike" kern="1200" cap="none" spc="0" normalizeH="0" baseline="0" noProof="0">
              <a:ln>
                <a:noFill/>
              </a:ln>
              <a:solidFill>
                <a:srgbClr val="2D3338"/>
              </a:solidFill>
              <a:effectLst/>
              <a:uLnTx/>
              <a:uFillTx/>
              <a:latin typeface="Arial"/>
              <a:ea typeface="+mn-ea"/>
              <a:cs typeface="+mn-cs"/>
            </a:endParaRPr>
          </a:p>
        </p:txBody>
      </p:sp>
    </p:spTree>
    <p:extLst>
      <p:ext uri="{BB962C8B-B14F-4D97-AF65-F5344CB8AC3E}">
        <p14:creationId xmlns:p14="http://schemas.microsoft.com/office/powerpoint/2010/main" val="15415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542B-5615-09F6-3615-A7B616EFAECA}"/>
              </a:ext>
            </a:extLst>
          </p:cNvPr>
          <p:cNvSpPr>
            <a:spLocks noGrp="1"/>
          </p:cNvSpPr>
          <p:nvPr>
            <p:ph type="title"/>
          </p:nvPr>
        </p:nvSpPr>
        <p:spPr/>
        <p:txBody>
          <a:bodyPr/>
          <a:lstStyle/>
          <a:p>
            <a:r>
              <a:rPr lang="en-US"/>
              <a:t>Key Metrics from Ride-Through Data Request*</a:t>
            </a:r>
          </a:p>
        </p:txBody>
      </p:sp>
      <p:sp>
        <p:nvSpPr>
          <p:cNvPr id="3" name="Content Placeholder 2">
            <a:extLst>
              <a:ext uri="{FF2B5EF4-FFF2-40B4-BE49-F238E27FC236}">
                <a16:creationId xmlns:a16="http://schemas.microsoft.com/office/drawing/2014/main" id="{C672AAAD-5586-6629-CEA4-D3AF90A49A26}"/>
              </a:ext>
            </a:extLst>
          </p:cNvPr>
          <p:cNvSpPr>
            <a:spLocks noGrp="1"/>
          </p:cNvSpPr>
          <p:nvPr>
            <p:ph idx="1"/>
          </p:nvPr>
        </p:nvSpPr>
        <p:spPr>
          <a:xfrm>
            <a:off x="406400" y="762001"/>
            <a:ext cx="11379200" cy="1640802"/>
          </a:xfrm>
        </p:spPr>
        <p:txBody>
          <a:bodyPr>
            <a:normAutofit fontScale="62500" lnSpcReduction="20000"/>
          </a:bodyPr>
          <a:lstStyle/>
          <a:p>
            <a:pPr>
              <a:lnSpc>
                <a:spcPct val="124000"/>
              </a:lnSpc>
              <a:spcBef>
                <a:spcPts val="0"/>
              </a:spcBef>
            </a:pPr>
            <a:r>
              <a:rPr lang="en-US"/>
              <a:t>ERCOT sent RFIs to REs for 795 Resources in Network Operations Model and near commissioning or already commissioned</a:t>
            </a:r>
          </a:p>
          <a:p>
            <a:pPr lvl="1">
              <a:lnSpc>
                <a:spcPct val="124000"/>
              </a:lnSpc>
              <a:spcBef>
                <a:spcPts val="0"/>
              </a:spcBef>
            </a:pPr>
            <a:r>
              <a:rPr lang="en-US"/>
              <a:t>765 responses received by 4/1/25 deadline (4 late responses)</a:t>
            </a:r>
          </a:p>
          <a:p>
            <a:pPr lvl="1">
              <a:lnSpc>
                <a:spcPct val="124000"/>
              </a:lnSpc>
              <a:spcBef>
                <a:spcPts val="0"/>
              </a:spcBef>
            </a:pPr>
            <a:r>
              <a:rPr lang="en-US"/>
              <a:t>292 requested extension and/or submitted Notice of Intent to request an exemption</a:t>
            </a:r>
          </a:p>
          <a:p>
            <a:endParaRPr lang="en-US"/>
          </a:p>
        </p:txBody>
      </p:sp>
      <p:sp>
        <p:nvSpPr>
          <p:cNvPr id="4" name="Slide Number Placeholder 3">
            <a:extLst>
              <a:ext uri="{FF2B5EF4-FFF2-40B4-BE49-F238E27FC236}">
                <a16:creationId xmlns:a16="http://schemas.microsoft.com/office/drawing/2014/main" id="{E50C4B17-7740-DF0B-0A8C-EB79A86381CA}"/>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FF46CEE3-DE78-EFBE-5595-9827A6A40C7B}"/>
              </a:ext>
            </a:extLst>
          </p:cNvPr>
          <p:cNvSpPr txBox="1">
            <a:spLocks/>
          </p:cNvSpPr>
          <p:nvPr/>
        </p:nvSpPr>
        <p:spPr>
          <a:xfrm>
            <a:off x="4255161" y="6400907"/>
            <a:ext cx="7285079" cy="320461"/>
          </a:xfrm>
          <a:prstGeom prst="rect">
            <a:avLst/>
          </a:prstGeom>
        </p:spPr>
        <p:txBody>
          <a:bodyPr lIns="274320" tIns="274320" rIns="274320" bIns="274320">
            <a:noAutofit/>
          </a:bodyPr>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sz="1200" b="1"/>
              <a:t>*</a:t>
            </a:r>
            <a:r>
              <a:rPr lang="en-US" sz="1100"/>
              <a:t> Preliminary data subject to change as data deficiencies are identified and addressed by submitting RE</a:t>
            </a:r>
          </a:p>
        </p:txBody>
      </p:sp>
      <p:graphicFrame>
        <p:nvGraphicFramePr>
          <p:cNvPr id="8" name="Chart 7">
            <a:extLst>
              <a:ext uri="{FF2B5EF4-FFF2-40B4-BE49-F238E27FC236}">
                <a16:creationId xmlns:a16="http://schemas.microsoft.com/office/drawing/2014/main" id="{65797723-B72D-5711-BB36-57AF0F26B535}"/>
              </a:ext>
            </a:extLst>
          </p:cNvPr>
          <p:cNvGraphicFramePr>
            <a:graphicFrameLocks/>
          </p:cNvGraphicFramePr>
          <p:nvPr>
            <p:extLst>
              <p:ext uri="{D42A27DB-BD31-4B8C-83A1-F6EECF244321}">
                <p14:modId xmlns:p14="http://schemas.microsoft.com/office/powerpoint/2010/main" val="1681991890"/>
              </p:ext>
            </p:extLst>
          </p:nvPr>
        </p:nvGraphicFramePr>
        <p:xfrm>
          <a:off x="741404" y="2157950"/>
          <a:ext cx="10798836" cy="1419343"/>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2">
            <a:extLst>
              <a:ext uri="{FF2B5EF4-FFF2-40B4-BE49-F238E27FC236}">
                <a16:creationId xmlns:a16="http://schemas.microsoft.com/office/drawing/2014/main" id="{7EBA5528-3DC9-03F2-4C75-5B5EF7C78CE0}"/>
              </a:ext>
            </a:extLst>
          </p:cNvPr>
          <p:cNvSpPr txBox="1">
            <a:spLocks/>
          </p:cNvSpPr>
          <p:nvPr/>
        </p:nvSpPr>
        <p:spPr>
          <a:xfrm>
            <a:off x="406400" y="3428414"/>
            <a:ext cx="11379200" cy="1640802"/>
          </a:xfrm>
          <a:prstGeom prst="rect">
            <a:avLst/>
          </a:prstGeom>
        </p:spPr>
        <p:txBody>
          <a:bodyPr lIns="274320" tIns="274320" rIns="274320" bIns="27432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26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24000"/>
              </a:lnSpc>
              <a:spcBef>
                <a:spcPts val="0"/>
              </a:spcBef>
            </a:pPr>
            <a:r>
              <a:rPr lang="en-US"/>
              <a:t>IEs </a:t>
            </a:r>
            <a:r>
              <a:rPr lang="en-US" sz="2300"/>
              <a:t>and</a:t>
            </a:r>
            <a:r>
              <a:rPr lang="en-US"/>
              <a:t> REs in early stages of the interconnection process had to respond to RFIs only if requesting extension or submitting Notice of Intent to request an exemption</a:t>
            </a:r>
          </a:p>
          <a:p>
            <a:pPr lvl="1">
              <a:lnSpc>
                <a:spcPct val="124000"/>
              </a:lnSpc>
              <a:spcBef>
                <a:spcPts val="0"/>
              </a:spcBef>
            </a:pPr>
            <a:r>
              <a:rPr lang="en-US"/>
              <a:t>104 responses received by 4/1/25 (29 late responses)</a:t>
            </a:r>
          </a:p>
          <a:p>
            <a:pPr lvl="1">
              <a:lnSpc>
                <a:spcPct val="124000"/>
              </a:lnSpc>
              <a:spcBef>
                <a:spcPts val="0"/>
              </a:spcBef>
            </a:pPr>
            <a:r>
              <a:rPr lang="en-US"/>
              <a:t>19 </a:t>
            </a:r>
            <a:r>
              <a:rPr lang="en-US" sz="2100"/>
              <a:t>requested</a:t>
            </a:r>
            <a:r>
              <a:rPr lang="en-US"/>
              <a:t> extension and/or submitted Notice of Intent to request an exemption</a:t>
            </a:r>
          </a:p>
        </p:txBody>
      </p:sp>
      <p:graphicFrame>
        <p:nvGraphicFramePr>
          <p:cNvPr id="11" name="Chart 10">
            <a:extLst>
              <a:ext uri="{FF2B5EF4-FFF2-40B4-BE49-F238E27FC236}">
                <a16:creationId xmlns:a16="http://schemas.microsoft.com/office/drawing/2014/main" id="{CD1B0633-3A53-4167-3B49-D5CBE38DF877}"/>
              </a:ext>
            </a:extLst>
          </p:cNvPr>
          <p:cNvGraphicFramePr>
            <a:graphicFrameLocks/>
          </p:cNvGraphicFramePr>
          <p:nvPr>
            <p:extLst>
              <p:ext uri="{D42A27DB-BD31-4B8C-83A1-F6EECF244321}">
                <p14:modId xmlns:p14="http://schemas.microsoft.com/office/powerpoint/2010/main" val="3557326929"/>
              </p:ext>
            </p:extLst>
          </p:nvPr>
        </p:nvGraphicFramePr>
        <p:xfrm>
          <a:off x="741403" y="4796364"/>
          <a:ext cx="10798836" cy="1397513"/>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2B2721D9-4FFA-1ED9-F583-EA57981E4093}"/>
              </a:ext>
            </a:extLst>
          </p:cNvPr>
          <p:cNvSpPr/>
          <p:nvPr/>
        </p:nvSpPr>
        <p:spPr>
          <a:xfrm>
            <a:off x="8022692" y="5860169"/>
            <a:ext cx="1194727" cy="2669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1777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3736F-FF76-80B4-410E-A8876CA7DBE4}"/>
              </a:ext>
            </a:extLst>
          </p:cNvPr>
          <p:cNvSpPr>
            <a:spLocks noGrp="1"/>
          </p:cNvSpPr>
          <p:nvPr>
            <p:ph type="title"/>
          </p:nvPr>
        </p:nvSpPr>
        <p:spPr/>
        <p:txBody>
          <a:bodyPr lIns="91440" tIns="45720" rIns="91440" bIns="45720" anchor="t"/>
          <a:lstStyle/>
          <a:p>
            <a:r>
              <a:rPr lang="en-US"/>
              <a:t>Obligations Going Forward</a:t>
            </a:r>
          </a:p>
        </p:txBody>
      </p:sp>
      <p:sp>
        <p:nvSpPr>
          <p:cNvPr id="3" name="Content Placeholder 2">
            <a:extLst>
              <a:ext uri="{FF2B5EF4-FFF2-40B4-BE49-F238E27FC236}">
                <a16:creationId xmlns:a16="http://schemas.microsoft.com/office/drawing/2014/main" id="{E8BE0CFD-CCD8-751D-3930-437239FD084F}"/>
              </a:ext>
            </a:extLst>
          </p:cNvPr>
          <p:cNvSpPr>
            <a:spLocks noGrp="1"/>
          </p:cNvSpPr>
          <p:nvPr>
            <p:ph idx="1"/>
          </p:nvPr>
        </p:nvSpPr>
        <p:spPr>
          <a:xfrm>
            <a:off x="406400" y="762000"/>
            <a:ext cx="11379200" cy="5552031"/>
          </a:xfrm>
        </p:spPr>
        <p:txBody>
          <a:bodyPr lIns="274320" tIns="274320" rIns="274320" bIns="274320" anchor="t"/>
          <a:lstStyle/>
          <a:p>
            <a:r>
              <a:rPr lang="en-US" sz="1600">
                <a:ea typeface="+mn-lt"/>
                <a:cs typeface="+mn-lt"/>
              </a:rPr>
              <a:t>The following apply to all Inverter-Based Resources (IBRs), Type 1 Wind-powered Generation Resources (WGRs) and Type 2 WGRs (Applicable Resources) that did not, by 4/15/25, request an extension or submit a notice of intent to request an exemption from the Frequency Ride-Through (FRT) and Voltage Ride-Through (VRT) requirements in Nodal Operating Guides (NOG) Sections 2.6 and 2.9 that went into effect on 10/1/24:</a:t>
            </a:r>
          </a:p>
          <a:p>
            <a:pPr lvl="1">
              <a:buFont typeface="+mj-lt"/>
              <a:buAutoNum type="arabicPeriod"/>
            </a:pPr>
            <a:r>
              <a:rPr lang="en-US" sz="1450">
                <a:cs typeface="Arial"/>
              </a:rPr>
              <a:t>Applicable Resources must meet the FRT requirements </a:t>
            </a:r>
            <a:r>
              <a:rPr lang="en-US" sz="1450" b="1" u="sng">
                <a:cs typeface="Arial"/>
              </a:rPr>
              <a:t>no later than 12/31/25 or at the time of synchronization </a:t>
            </a:r>
            <a:r>
              <a:rPr lang="en-US" sz="1450">
                <a:cs typeface="Arial"/>
              </a:rPr>
              <a:t>for new IBRs. See, NOG Sec. 2.6.2.1(6).</a:t>
            </a:r>
          </a:p>
          <a:p>
            <a:pPr lvl="1">
              <a:buFont typeface="+mj-lt"/>
              <a:buAutoNum type="arabicPeriod"/>
            </a:pPr>
            <a:r>
              <a:rPr lang="en-US" sz="1450">
                <a:cs typeface="Arial"/>
              </a:rPr>
              <a:t>Applicable Resources must maximize the performance of their protection systems, controls, and other plant equipment (within equipment limitations and consistent with Good Utility Practice) to meet and, if possible, exceed the capability and performance set forth in sections 5, 7 and 9 of the IEEE 2800-2022 standard </a:t>
            </a:r>
            <a:r>
              <a:rPr lang="en-US" sz="1450" b="1" u="sng">
                <a:cs typeface="Arial"/>
              </a:rPr>
              <a:t>no later than 12/31/25</a:t>
            </a:r>
            <a:r>
              <a:rPr lang="en-US" sz="1450">
                <a:cs typeface="Arial"/>
              </a:rPr>
              <a:t>. See, NOG Sec. 2.9.1(8).</a:t>
            </a:r>
          </a:p>
          <a:p>
            <a:pPr lvl="1">
              <a:buFont typeface="+mj-lt"/>
              <a:buAutoNum type="arabicPeriod"/>
            </a:pPr>
            <a:r>
              <a:rPr lang="en-US" sz="1450">
                <a:cs typeface="Arial"/>
              </a:rPr>
              <a:t>Applicable Resources with a SGIA executed prior to 8/1/24 that cannot fully meet the requirements of sections 5, 7, and 9 of the IEEE 2800-2022 standard must maximize the performance of protection systems, controls, and other plant equipment (within equipment limitations and consistent with Good Utility Practice) to achieve, as close as reasonably possible, the capability and performance set forth in sections 5, 7 and 9 of the IEEE 2800-2022 standard as soon as practicable </a:t>
            </a:r>
            <a:r>
              <a:rPr lang="en-US" sz="1450" b="1" u="sng">
                <a:cs typeface="Arial"/>
              </a:rPr>
              <a:t>but no later than 12/31/25 or its Commercial Operations Date (COD)</a:t>
            </a:r>
            <a:r>
              <a:rPr lang="en-US" sz="1450">
                <a:cs typeface="Arial"/>
              </a:rPr>
              <a:t>, whichever is later. See, NOG Sec. 2.9.1(8).</a:t>
            </a:r>
          </a:p>
          <a:p>
            <a:pPr lvl="1">
              <a:buFont typeface="+mj-lt"/>
              <a:buAutoNum type="arabicPeriod"/>
            </a:pPr>
            <a:r>
              <a:rPr lang="en-US" sz="1450">
                <a:cs typeface="Arial"/>
              </a:rPr>
              <a:t>Applicable Resources with a SGIA executed before 8/1/24 that cannot fully meet the requirements of sections 5, 7, and 9 of the IEEE 2800-2022 standard must meet the VRT requirements in NOG Sec. 2.9.1.2 </a:t>
            </a:r>
            <a:r>
              <a:rPr lang="en-US" sz="1450" b="1" u="sng">
                <a:cs typeface="Arial"/>
              </a:rPr>
              <a:t>no later than 12/31/25 or its COD</a:t>
            </a:r>
            <a:r>
              <a:rPr lang="en-US" sz="1450">
                <a:cs typeface="Arial"/>
              </a:rPr>
              <a:t>, whichever is later. See, NOG Sec. 2.9.1(1)(b); NOG Sec. 2.9.1.2(8).</a:t>
            </a:r>
          </a:p>
          <a:p>
            <a:pPr lvl="1">
              <a:buFont typeface="+mj-lt"/>
              <a:buAutoNum type="arabicPeriod"/>
            </a:pPr>
            <a:r>
              <a:rPr lang="en-US" sz="1450">
                <a:cs typeface="Arial"/>
              </a:rPr>
              <a:t>Applicable Resources with a SGIA executed after 8/1/24 that cannot fully meet the requirements of sections 5, 7, and 9 of the IEEE 2800-2022 standard must meet the VRT requirements in NOG Sec. 2.9.1.1 </a:t>
            </a:r>
            <a:r>
              <a:rPr lang="en-US" sz="1450" b="1" u="sng">
                <a:cs typeface="Arial"/>
              </a:rPr>
              <a:t>no later than 12/31/25</a:t>
            </a:r>
            <a:r>
              <a:rPr lang="en-US" sz="1450">
                <a:cs typeface="Arial"/>
              </a:rPr>
              <a:t>. See, NOG Sec. 2.9.1(1)(a)(</a:t>
            </a:r>
            <a:r>
              <a:rPr lang="en-US" sz="1450" err="1">
                <a:cs typeface="Arial"/>
              </a:rPr>
              <a:t>i</a:t>
            </a:r>
            <a:r>
              <a:rPr lang="en-US" sz="1450">
                <a:cs typeface="Arial"/>
              </a:rPr>
              <a:t>); NOG Sec. 2.9.1.1(8).</a:t>
            </a:r>
          </a:p>
        </p:txBody>
      </p:sp>
      <p:sp>
        <p:nvSpPr>
          <p:cNvPr id="4" name="Slide Number Placeholder 3">
            <a:extLst>
              <a:ext uri="{FF2B5EF4-FFF2-40B4-BE49-F238E27FC236}">
                <a16:creationId xmlns:a16="http://schemas.microsoft.com/office/drawing/2014/main" id="{078DD67D-5A19-1BED-B499-1E4BDD8B06B0}"/>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673444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DFA22-2CC9-7920-C47D-F40F4C35969F}"/>
              </a:ext>
            </a:extLst>
          </p:cNvPr>
          <p:cNvSpPr>
            <a:spLocks noGrp="1"/>
          </p:cNvSpPr>
          <p:nvPr>
            <p:ph type="ctrTitle"/>
          </p:nvPr>
        </p:nvSpPr>
        <p:spPr/>
        <p:txBody>
          <a:bodyPr/>
          <a:lstStyle/>
          <a:p>
            <a:r>
              <a:rPr lang="en-US" sz="5400"/>
              <a:t>Questions?</a:t>
            </a:r>
          </a:p>
        </p:txBody>
      </p:sp>
      <p:sp>
        <p:nvSpPr>
          <p:cNvPr id="3" name="Slide Number Placeholder 2">
            <a:extLst>
              <a:ext uri="{FF2B5EF4-FFF2-40B4-BE49-F238E27FC236}">
                <a16:creationId xmlns:a16="http://schemas.microsoft.com/office/drawing/2014/main" id="{27480D45-1ADB-8B31-49D5-1CAB7213A5AC}"/>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427408734"/>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B222A271C874883CCF5AA671A2248" ma:contentTypeVersion="6" ma:contentTypeDescription="Create a new document." ma:contentTypeScope="" ma:versionID="e4537206932b333a91260878798d20fe">
  <xsd:schema xmlns:xsd="http://www.w3.org/2001/XMLSchema" xmlns:xs="http://www.w3.org/2001/XMLSchema" xmlns:p="http://schemas.microsoft.com/office/2006/metadata/properties" xmlns:ns2="5ecffb83-81dc-4a6e-958e-9bd7892b5bec" xmlns:ns3="65ba6488-6413-4dec-a148-541526ccc51b" targetNamespace="http://schemas.microsoft.com/office/2006/metadata/properties" ma:root="true" ma:fieldsID="09e33379055d574121efaf56fad30f99" ns2:_="" ns3:_="">
    <xsd:import namespace="5ecffb83-81dc-4a6e-958e-9bd7892b5bec"/>
    <xsd:import namespace="65ba6488-6413-4dec-a148-541526ccc51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cffb83-81dc-4a6e-958e-9bd7892b5b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ba6488-6413-4dec-a148-541526ccc51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5935C1DE-334E-4D98-9186-AD56C448F792}">
  <ds:schemaRefs>
    <ds:schemaRef ds:uri="5ecffb83-81dc-4a6e-958e-9bd7892b5bec"/>
    <ds:schemaRef ds:uri="65ba6488-6413-4dec-a148-541526ccc51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A526C54-2038-4DDB-9077-84C80FF069E0}">
  <ds:schemaRefs>
    <ds:schemaRef ds:uri="5ecffb83-81dc-4a6e-958e-9bd7892b5bec"/>
    <ds:schemaRef ds:uri="65ba6488-6413-4dec-a148-541526ccc51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7</Slides>
  <Notes>1</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Cover Slide</vt:lpstr>
      <vt:lpstr>Horizontal Theme</vt:lpstr>
      <vt:lpstr>Vertical Theme</vt:lpstr>
      <vt:lpstr>PowerPoint Presentation</vt:lpstr>
      <vt:lpstr>NOGRR245 – IBR Ride-Through Requirements – Update</vt:lpstr>
      <vt:lpstr>NOGRR245 Review and Exemption Process</vt:lpstr>
      <vt:lpstr>NOGRR245 Extension Process</vt:lpstr>
      <vt:lpstr>Key Metrics from Ride-Through Data Request*</vt:lpstr>
      <vt:lpstr>Obligations Going Forward</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revision>1</cp:revision>
  <cp:lastPrinted>2017-10-10T21:31:05Z</cp:lastPrinted>
  <dcterms:created xsi:type="dcterms:W3CDTF">2016-01-21T15:20:31Z</dcterms:created>
  <dcterms:modified xsi:type="dcterms:W3CDTF">2025-04-16T02:41:22Z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0x010100F64B222A271C874883CCF5AA671A2248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