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554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368670F-4982-5F88-9F6F-96E5DC2E7263}" name="Masanna Gari, Abhi" initials="AM" userId="S::Abhilash.MasannaGari@ercot.com::574f73dd-89c7-4e5e-92e9-5cd2150b236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5033" autoAdjust="0"/>
  </p:normalViewPr>
  <p:slideViewPr>
    <p:cSldViewPr showGuides="1">
      <p:cViewPr varScale="1">
        <p:scale>
          <a:sx n="127" d="100"/>
          <a:sy n="127" d="100"/>
        </p:scale>
        <p:origin x="102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anna Gari, Abhi" userId="574f73dd-89c7-4e5e-92e9-5cd2150b236a" providerId="ADAL" clId="{10B9919A-4301-4795-967B-490484991215}"/>
    <pc:docChg chg="modSld">
      <pc:chgData name="Masanna Gari, Abhi" userId="574f73dd-89c7-4e5e-92e9-5cd2150b236a" providerId="ADAL" clId="{10B9919A-4301-4795-967B-490484991215}" dt="2025-04-15T22:25:30.807" v="383" actId="20577"/>
      <pc:docMkLst>
        <pc:docMk/>
      </pc:docMkLst>
      <pc:sldChg chg="modSp mod">
        <pc:chgData name="Masanna Gari, Abhi" userId="574f73dd-89c7-4e5e-92e9-5cd2150b236a" providerId="ADAL" clId="{10B9919A-4301-4795-967B-490484991215}" dt="2025-04-15T22:25:30.807" v="383" actId="20577"/>
        <pc:sldMkLst>
          <pc:docMk/>
          <pc:sldMk cId="811972913" sldId="554"/>
        </pc:sldMkLst>
        <pc:spChg chg="mod">
          <ac:chgData name="Masanna Gari, Abhi" userId="574f73dd-89c7-4e5e-92e9-5cd2150b236a" providerId="ADAL" clId="{10B9919A-4301-4795-967B-490484991215}" dt="2025-04-15T22:25:30.807" v="383" actId="20577"/>
          <ac:spMkLst>
            <pc:docMk/>
            <pc:sldMk cId="811972913" sldId="554"/>
            <ac:spMk id="3" creationId="{F222D890-915F-4141-B483-5B489F67AD87}"/>
          </ac:spMkLst>
        </pc:spChg>
      </pc:sldChg>
    </pc:docChg>
  </pc:docChgLst>
  <pc:docChgLst>
    <pc:chgData name="Masanna Gari, Abhi" userId="574f73dd-89c7-4e5e-92e9-5cd2150b236a" providerId="ADAL" clId="{B91CFFC5-6417-4E04-8C59-4AAF361A48BD}"/>
    <pc:docChg chg="modSld">
      <pc:chgData name="Masanna Gari, Abhi" userId="574f73dd-89c7-4e5e-92e9-5cd2150b236a" providerId="ADAL" clId="{B91CFFC5-6417-4E04-8C59-4AAF361A48BD}" dt="2025-04-16T04:12:10.185" v="61" actId="20577"/>
      <pc:docMkLst>
        <pc:docMk/>
      </pc:docMkLst>
      <pc:sldChg chg="modSp mod">
        <pc:chgData name="Masanna Gari, Abhi" userId="574f73dd-89c7-4e5e-92e9-5cd2150b236a" providerId="ADAL" clId="{B91CFFC5-6417-4E04-8C59-4AAF361A48BD}" dt="2025-04-16T04:12:10.185" v="61" actId="20577"/>
        <pc:sldMkLst>
          <pc:docMk/>
          <pc:sldMk cId="811972913" sldId="554"/>
        </pc:sldMkLst>
        <pc:spChg chg="mod">
          <ac:chgData name="Masanna Gari, Abhi" userId="574f73dd-89c7-4e5e-92e9-5cd2150b236a" providerId="ADAL" clId="{B91CFFC5-6417-4E04-8C59-4AAF361A48BD}" dt="2025-04-16T04:12:10.185" v="61" actId="20577"/>
          <ac:spMkLst>
            <pc:docMk/>
            <pc:sldMk cId="811972913" sldId="554"/>
            <ac:spMk id="3" creationId="{F222D890-915F-4141-B483-5B489F67AD8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35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30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05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3248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22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40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2646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42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8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52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5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8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6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5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4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5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8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62023-RRS_PFR-Limits-Study-Workshop" TargetMode="External"/><Relationship Id="rId2" Type="http://schemas.openxmlformats.org/officeDocument/2006/relationships/hyperlink" Target="https://www.ercot.com/files/docs/2024/03/20/02_GE-ERCOT_StakeholderPresentation_R6_new.pdf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06BA98-094F-791E-DB1B-0A912825F17D}"/>
              </a:ext>
            </a:extLst>
          </p:cNvPr>
          <p:cNvSpPr txBox="1"/>
          <p:nvPr/>
        </p:nvSpPr>
        <p:spPr>
          <a:xfrm>
            <a:off x="3352800" y="1828800"/>
            <a:ext cx="55537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NPRR1257/NOGRR271 Update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PDCWG</a:t>
            </a:r>
          </a:p>
          <a:p>
            <a:r>
              <a:rPr lang="en-US" sz="2000" dirty="0">
                <a:solidFill>
                  <a:schemeClr val="tx2"/>
                </a:solidFill>
              </a:rPr>
              <a:t>4/16/2025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ERCOT</a:t>
            </a:r>
          </a:p>
          <a:p>
            <a:r>
              <a:rPr lang="en-US" sz="2000" i="1" dirty="0">
                <a:solidFill>
                  <a:schemeClr val="tx2"/>
                </a:solidFill>
              </a:rPr>
              <a:t>Operations Analysis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E9E83-8692-4623-0A81-9C0549EAB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NPRR1257/NOGRR271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2D890-915F-4141-B483-5B489F67A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533400"/>
            <a:ext cx="8534400" cy="5280822"/>
          </a:xfrm>
        </p:spPr>
        <p:txBody>
          <a:bodyPr/>
          <a:lstStyle/>
          <a:p>
            <a:r>
              <a:rPr lang="en-US" sz="1800" dirty="0">
                <a:solidFill>
                  <a:schemeClr val="tx2"/>
                </a:solidFill>
              </a:rPr>
              <a:t>NPRR1257/NOGRR271 became effective on 4/1/2025, this NPRR establishes a maximum limit on the amount of RRS that a resource can provide using Primary Frequency Response(PFR).</a:t>
            </a:r>
          </a:p>
          <a:p>
            <a:r>
              <a:rPr lang="en-US" sz="1800" dirty="0">
                <a:solidFill>
                  <a:schemeClr val="tx2"/>
                </a:solidFill>
              </a:rPr>
              <a:t>An initial static limit of 157 MW was proposed by ERCOT based on GE </a:t>
            </a:r>
            <a:r>
              <a:rPr lang="en-US" sz="1800" dirty="0" err="1">
                <a:solidFill>
                  <a:schemeClr val="tx2"/>
                </a:solidFill>
              </a:rPr>
              <a:t>Vernova’s</a:t>
            </a:r>
            <a:r>
              <a:rPr lang="en-US" sz="1800" dirty="0">
                <a:solidFill>
                  <a:schemeClr val="tx2"/>
                </a:solidFill>
              </a:rPr>
              <a:t> recommendation contained in its </a:t>
            </a:r>
            <a:r>
              <a:rPr lang="en-US" sz="1800" dirty="0">
                <a:solidFill>
                  <a:schemeClr val="accent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report</a:t>
            </a:r>
            <a:r>
              <a:rPr lang="en-US" sz="1800" dirty="0">
                <a:solidFill>
                  <a:schemeClr val="tx2"/>
                </a:solidFill>
              </a:rPr>
              <a:t> presented to ERCOT stakeholders at the </a:t>
            </a:r>
            <a:r>
              <a:rPr lang="en-US" sz="1800" dirty="0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RRS-PFR Limits Study Workshop</a:t>
            </a:r>
            <a:r>
              <a:rPr lang="en-US" sz="1800" dirty="0">
                <a:solidFill>
                  <a:schemeClr val="accent5"/>
                </a:solidFill>
              </a:rPr>
              <a:t> </a:t>
            </a:r>
            <a:r>
              <a:rPr lang="en-US" sz="1800" dirty="0">
                <a:solidFill>
                  <a:schemeClr val="tx2"/>
                </a:solidFill>
              </a:rPr>
              <a:t>on April 6, 2023. This limit is intended to be reevaluated annually as part of Ancillary Service Methodology review. </a:t>
            </a:r>
          </a:p>
          <a:p>
            <a:r>
              <a:rPr lang="en-US" sz="1800" dirty="0">
                <a:solidFill>
                  <a:schemeClr val="tx2"/>
                </a:solidFill>
              </a:rPr>
              <a:t>ERCOT has not made any system changes that are specific to the implementation of NPRR1257/NOGRR271 with the intention of implementing changes with the completion of RTCB.</a:t>
            </a:r>
          </a:p>
          <a:p>
            <a:r>
              <a:rPr lang="en-US" sz="1800" dirty="0">
                <a:solidFill>
                  <a:schemeClr val="tx2"/>
                </a:solidFill>
              </a:rPr>
              <a:t>ERCOT is requesting Market Participants to self-limit the amount of RRS-PFR offers on individual resources in the Day-Ahead Market(DAM</a:t>
            </a:r>
            <a:r>
              <a:rPr lang="en-US" sz="1800">
                <a:solidFill>
                  <a:schemeClr val="tx2"/>
                </a:solidFill>
              </a:rPr>
              <a:t>) and amount of RRS-PFR </a:t>
            </a:r>
            <a:r>
              <a:rPr lang="en-US" sz="1800" dirty="0">
                <a:solidFill>
                  <a:schemeClr val="tx2"/>
                </a:solidFill>
              </a:rPr>
              <a:t>carried in real-time to 157 MW. Note: For ESRs the RRS-PFR from both charging and discharging side should be limited to 157 MW.</a:t>
            </a:r>
          </a:p>
          <a:p>
            <a:r>
              <a:rPr lang="en-US" sz="1800" dirty="0">
                <a:solidFill>
                  <a:schemeClr val="tx2"/>
                </a:solidFill>
              </a:rPr>
              <a:t>ERCOT will monitor and flag any QSEs who's Resources are offering/carrying RRS-PFR more than 157 MW and will reach out to request the Market Participants to self-limit the RRS-PFR offers.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E6CCE-5146-9D10-033E-7174A8B5F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7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56791</TotalTime>
  <Words>213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Horizontal Theme</vt:lpstr>
      <vt:lpstr>PowerPoint Presentation</vt:lpstr>
      <vt:lpstr>NPRR1257/NOGRR271 Update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600</cp:revision>
  <cp:lastPrinted>2016-01-21T20:53:15Z</cp:lastPrinted>
  <dcterms:created xsi:type="dcterms:W3CDTF">2016-01-21T15:20:31Z</dcterms:created>
  <dcterms:modified xsi:type="dcterms:W3CDTF">2025-04-16T04:12:10Z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2025-01-16T16:24:12Z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b3c0f624-9099-410d-ac18-1e988117ffb4</vt:lpwstr>
  </property>
  <property fmtid="{D5CDD505-2E9C-101B-9397-08002B2CF9AE}" pid="9" name="MSIP_Label_7084cbda-52b8-46fb-a7b7-cb5bd465ed85_ContentBits">
    <vt:lpwstr>0</vt:lpwstr>
  </property>
</Properties>
</file>