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62965" autoAdjust="0"/>
  </p:normalViewPr>
  <p:slideViewPr>
    <p:cSldViewPr showGuides="1">
      <p:cViewPr>
        <p:scale>
          <a:sx n="100" d="100"/>
          <a:sy n="100" d="100"/>
        </p:scale>
        <p:origin x="72" y="9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11/22/24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3/5/25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3/6/25 – K5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Max Ace Integral Feedback changed from 350 MW to 400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PSRR Dynamic Threshold for sunrise and sunset changed from 180 MW/Min to 225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3/11/25 – Max Ace Integral Feedback changed from 400 MW to 350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3/12/25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(March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April 04,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773174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3/5/25 – K5 changed from 0.5 to 0.75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3/6/25 – K5 changed from 0.75 to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3/7/25 – Max Ace Integral Feedback changed from 350 MW to 400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3/7/25 – PSRR Dynamic Threshold for sunrise and sunset changed from 180 MW/Min to 225 MW/Min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3/11/25 – Max Ace Integral Feedback changed from 400 MW to 350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3/12/25 – K5 changed from 1 to 0.5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3654"/>
              </p:ext>
            </p:extLst>
          </p:nvPr>
        </p:nvGraphicFramePr>
        <p:xfrm>
          <a:off x="959129" y="2859583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3581400" y="3052648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68768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E60DFA-F9EF-8129-C02C-F40C26C92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5003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D49ECA-AAD2-AA1B-843C-E40191BF8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8488</TotalTime>
  <Words>712</Words>
  <Application>Microsoft Office PowerPoint</Application>
  <PresentationFormat>On-screen Show (4:3)</PresentationFormat>
  <Paragraphs>114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Shi, Sienna</cp:lastModifiedBy>
  <cp:revision>230</cp:revision>
  <cp:lastPrinted>2016-01-21T20:53:15Z</cp:lastPrinted>
  <dcterms:created xsi:type="dcterms:W3CDTF">2016-01-21T15:20:31Z</dcterms:created>
  <dcterms:modified xsi:type="dcterms:W3CDTF">2025-04-09T21:29:21Z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