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90" r:id="rId7"/>
    <p:sldId id="29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1C4439-2D8A-0656-1F63-EE5EC99FD27A}" name="Huang, Fred" initials="SH" userId="S::Shun-Hsien.Huang@ercot.com::604a4aa9-2658-4d75-8cf1-9e07b94baee6" providerId="AD"/>
  <p188:author id="{F1F5749B-B216-97A4-D098-08ABA2213948}" name="Cheng, Yunzhi" initials="YC" userId="S::Yunzhi.Cheng@ercot.com::a24c858b-1b3b-4cfc-9f30-829d85761bf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98" autoAdjust="0"/>
  </p:normalViewPr>
  <p:slideViewPr>
    <p:cSldViewPr showGuides="1">
      <p:cViewPr varScale="1">
        <p:scale>
          <a:sx n="96" d="100"/>
          <a:sy n="96" d="100"/>
        </p:scale>
        <p:origin x="203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681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8A7EC1-245F-9744-7C68-F6B9E840CD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32BE31-0202-F536-537E-E8D4598B0F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7175D9-F437-E1C3-B6B1-250EDB0B81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88AFE4-33DA-53CB-D54F-847C2AD7C6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62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8100" y="661177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is.ercot.com/secure/data-products/grid/transmission?id=NP3-770-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is.ercot.com/secure/data-products/grid/transmission?id=NP3-770-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057400"/>
            <a:ext cx="5105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ERCOT GTC Updates  </a:t>
            </a:r>
            <a:endParaRPr lang="en-US" sz="2800" dirty="0">
              <a:solidFill>
                <a:schemeClr val="tx2"/>
              </a:solidFill>
            </a:endParaRPr>
          </a:p>
          <a:p>
            <a:pPr algn="ctr"/>
            <a:endParaRPr lang="en-US" dirty="0">
              <a:solidFill>
                <a:schemeClr val="tx2"/>
              </a:solidFill>
            </a:endParaRPr>
          </a:p>
          <a:p>
            <a:pPr algn="ctr"/>
            <a:endParaRPr lang="en-US" sz="2200" dirty="0">
              <a:solidFill>
                <a:schemeClr val="tx2"/>
              </a:solidFill>
            </a:endParaRPr>
          </a:p>
          <a:p>
            <a:r>
              <a:rPr lang="en-US" sz="2200" dirty="0">
                <a:solidFill>
                  <a:schemeClr val="tx2"/>
                </a:solidFill>
              </a:rPr>
              <a:t>Yunzhi Cheng</a:t>
            </a:r>
          </a:p>
          <a:p>
            <a:r>
              <a:rPr lang="en-US" sz="2200" dirty="0">
                <a:solidFill>
                  <a:schemeClr val="tx2"/>
                </a:solidFill>
              </a:rPr>
              <a:t>Operations Support</a:t>
            </a:r>
          </a:p>
          <a:p>
            <a:endParaRPr lang="en-US" sz="2200" dirty="0">
              <a:solidFill>
                <a:schemeClr val="tx2"/>
              </a:solidFill>
            </a:endParaRPr>
          </a:p>
          <a:p>
            <a:r>
              <a:rPr lang="en-US" sz="2200" dirty="0">
                <a:solidFill>
                  <a:schemeClr val="tx2"/>
                </a:solidFill>
              </a:rPr>
              <a:t>ROS Meeting</a:t>
            </a:r>
          </a:p>
          <a:p>
            <a:r>
              <a:rPr lang="en-US" sz="2200" dirty="0">
                <a:solidFill>
                  <a:schemeClr val="tx2"/>
                </a:solidFill>
              </a:rPr>
              <a:t>4/3/2025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9296400" cy="609600"/>
          </a:xfrm>
        </p:spPr>
        <p:txBody>
          <a:bodyPr/>
          <a:lstStyle/>
          <a:p>
            <a:r>
              <a:rPr lang="en-US" sz="2400" dirty="0"/>
              <a:t>Kinney County GTC Update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The update is based on 2025 Q1 QSA study with an additional generation resource in the GTC area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GTC interface remains unchanged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GTL update </a:t>
            </a:r>
          </a:p>
          <a:p>
            <a:pPr marL="800100" lvl="3" indent="-342900"/>
            <a:r>
              <a:rPr lang="en-US" sz="1900" dirty="0"/>
              <a:t>No stability constraint for no prior outage condition  </a:t>
            </a:r>
          </a:p>
          <a:p>
            <a:pPr marL="800100" lvl="3" indent="-342900"/>
            <a:r>
              <a:rPr lang="en-US" sz="1900" dirty="0"/>
              <a:t>GTLs updated for some prior outage conditions</a:t>
            </a:r>
          </a:p>
          <a:p>
            <a:r>
              <a:rPr lang="en-US" sz="2000" dirty="0"/>
              <a:t>This GTC update became effective on April 2</a:t>
            </a:r>
            <a:r>
              <a:rPr lang="en-US" sz="2000"/>
              <a:t>, 2025. </a:t>
            </a:r>
            <a:r>
              <a:rPr lang="en-US" sz="2000" dirty="0"/>
              <a:t>This GTC interface and associated Generic Transmission Limit (GTLs) are available in the posted Generic Transmission Constraints Methodology. </a:t>
            </a:r>
          </a:p>
          <a:p>
            <a:pPr marL="0" indent="344488">
              <a:buNone/>
            </a:pPr>
            <a:r>
              <a:rPr lang="en-US" sz="1600" dirty="0">
                <a:hlinkClick r:id="rId3"/>
              </a:rPr>
              <a:t>https://mis.ercot.com/secure/data-products/grid/transmission?id=NP3-770-M</a:t>
            </a:r>
            <a:r>
              <a:rPr lang="en-US" sz="1600" dirty="0"/>
              <a:t> </a:t>
            </a:r>
          </a:p>
          <a:p>
            <a:pPr marL="0" indent="0">
              <a:buNone/>
            </a:pPr>
            <a:endParaRPr lang="en-US" sz="2000" i="1" u="sng" dirty="0"/>
          </a:p>
          <a:p>
            <a:endParaRPr lang="en-US" sz="2000" dirty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499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E0B45-9301-1706-492E-64EE3A9F3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99F9A-253E-C471-DBC8-E94B476DA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9296400" cy="609600"/>
          </a:xfrm>
        </p:spPr>
        <p:txBody>
          <a:bodyPr/>
          <a:lstStyle/>
          <a:p>
            <a:r>
              <a:rPr lang="en-US" sz="2400" dirty="0"/>
              <a:t>Panhandle GTC Update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275DD-1CCA-0535-3D34-2752874AD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update is based on a GTC study with additional generation resources in the Panhandle &amp; nearby Panhandle</a:t>
            </a:r>
          </a:p>
          <a:p>
            <a:r>
              <a:rPr lang="en-US" sz="2000" dirty="0"/>
              <a:t>GTC interface definition will be updated to align with the in-service date of the topology changes on the interface lines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GTL update </a:t>
            </a:r>
          </a:p>
          <a:p>
            <a:pPr marL="800100" lvl="3" indent="-342900"/>
            <a:r>
              <a:rPr lang="en-US" sz="1900" dirty="0"/>
              <a:t>Increased GTLs for no prior outage and prior outage conditions </a:t>
            </a:r>
          </a:p>
          <a:p>
            <a:r>
              <a:rPr lang="en-US" sz="2000" dirty="0"/>
              <a:t>This GTC update became effective on April 2, 2025. This GTC interface and associated Generic Transmission Limit (GTLs) are available in the posted Generic Transmission Constraints Methodology. </a:t>
            </a:r>
          </a:p>
          <a:p>
            <a:pPr marL="0" indent="344488">
              <a:buNone/>
            </a:pPr>
            <a:r>
              <a:rPr lang="en-US" sz="1600" dirty="0">
                <a:hlinkClick r:id="rId3"/>
              </a:rPr>
              <a:t>https://mis.ercot.com/secure/data-products/grid/transmission?id=NP3-770-M</a:t>
            </a:r>
            <a:r>
              <a:rPr lang="en-US" sz="1600" dirty="0"/>
              <a:t> </a:t>
            </a:r>
          </a:p>
          <a:p>
            <a:pPr marL="0" indent="0">
              <a:buNone/>
            </a:pPr>
            <a:endParaRPr lang="en-US" sz="2000" i="1" u="sng" dirty="0"/>
          </a:p>
          <a:p>
            <a:endParaRPr lang="en-US" sz="2000" dirty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E770D-298A-348A-7732-B1A773C61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46906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34af464-7aa1-4edd-9be4-83dffc1cb92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12310</TotalTime>
  <Words>212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Kinney County GTC Update</vt:lpstr>
      <vt:lpstr>Panhandle GTC Update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Cheng, Yunzhi</cp:lastModifiedBy>
  <cp:revision>526</cp:revision>
  <cp:lastPrinted>2016-01-21T20:53:15Z</cp:lastPrinted>
  <dcterms:created xsi:type="dcterms:W3CDTF">2016-01-21T15:20:31Z</dcterms:created>
  <dcterms:modified xsi:type="dcterms:W3CDTF">2025-04-03T14:52:40Z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2023-07-27T03:36:02Z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e6bbb81d-b80d-47ed-8e7b-a34d9e8171d4</vt:lpwstr>
  </property>
  <property fmtid="{D5CDD505-2E9C-101B-9397-08002B2CF9AE}" pid="9" name="MSIP_Label_7084cbda-52b8-46fb-a7b7-cb5bd465ed85_ContentBits">
    <vt:lpwstr>0</vt:lpwstr>
  </property>
</Properties>
</file>