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4"/>
  </p:sldMasterIdLst>
  <p:notesMasterIdLst>
    <p:notesMasterId r:id="rId7"/>
  </p:notesMasterIdLst>
  <p:sldIdLst>
    <p:sldId id="256" r:id="rId5"/>
    <p:sldId id="285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7" autoAdjust="0"/>
    <p:restoredTop sz="87310" autoAdjust="0"/>
  </p:normalViewPr>
  <p:slideViewPr>
    <p:cSldViewPr snapToGrid="0">
      <p:cViewPr varScale="1">
        <p:scale>
          <a:sx n="83" d="100"/>
          <a:sy n="83" d="100"/>
        </p:scale>
        <p:origin x="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5EFAFA-34C6-4193-8439-F5DD41942FAD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74CDBA-CD6A-4A0A-8B97-F97DD661C2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82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74CDBA-CD6A-4A0A-8B97-F97DD661C29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224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8786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664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7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477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4293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55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463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868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055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063E7EB-62E5-4854-A58A-BCE516D80C67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044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276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063E7EB-62E5-4854-A58A-BCE516D80C67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2599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80425-BFA3-4F76-A3D7-DC99BE53D0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232280"/>
          </a:xfrm>
        </p:spPr>
        <p:txBody>
          <a:bodyPr>
            <a:normAutofit fontScale="90000"/>
          </a:bodyPr>
          <a:lstStyle/>
          <a:p>
            <a:r>
              <a:rPr lang="en-US" dirty="0"/>
              <a:t>Congestion Management Working Group -</a:t>
            </a:r>
            <a:br>
              <a:rPr lang="en-US" sz="7200" dirty="0"/>
            </a:br>
            <a:r>
              <a:rPr lang="en-US" sz="6700" dirty="0"/>
              <a:t>03/17/2025 Meeting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E42BE5-C11C-48C6-B3FE-69A55D3E592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APRIL 2, 2025</a:t>
            </a:r>
          </a:p>
          <a:p>
            <a:endParaRPr lang="en-US" dirty="0"/>
          </a:p>
          <a:p>
            <a:r>
              <a:rPr lang="en-US" dirty="0"/>
              <a:t>Chenyan Guo, chair</a:t>
            </a:r>
          </a:p>
        </p:txBody>
      </p:sp>
    </p:spTree>
    <p:extLst>
      <p:ext uri="{BB962C8B-B14F-4D97-AF65-F5344CB8AC3E}">
        <p14:creationId xmlns:p14="http://schemas.microsoft.com/office/powerpoint/2010/main" val="161441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9CD09-6333-0053-523C-A8DAF6DA5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CRR Long Term Auction Solution Time, Transaction Limits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7312A9-53C1-D5A9-F554-1DB3ACAC4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70400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2200" dirty="0"/>
              <a:t>ERCOT staff shows chart of historical and current metrics that included total transactions, peak weekday transactions and PWD runtime hours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Peak weekday case took 179 hours to solve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/>
              <a:t>ERCOT staff gave update on NPRR 1261, </a:t>
            </a:r>
            <a:r>
              <a:rPr lang="en-US" sz="2200" i="1" dirty="0"/>
              <a:t>operational flexibility for CRR Auction Transaction limits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PUCT received NRPP 1261 for approval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2025.2nd6.AnnualAuction.Seq1 will be the first LTAS to use the transaction limit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Seq5 limits have been reduced due to the most recent Seq5 solution time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/>
              <a:t>ERCOT staff gave updates to the ongoing NPRRs regarding Removal of multi-month Bidding Functionality and Option Pricing report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ERCOT is completing formal Impact Analysis (IAs) for these draft NPRRs, more information will be available at next CMWG meeting</a:t>
            </a:r>
          </a:p>
        </p:txBody>
      </p:sp>
    </p:spTree>
    <p:extLst>
      <p:ext uri="{BB962C8B-B14F-4D97-AF65-F5344CB8AC3E}">
        <p14:creationId xmlns:p14="http://schemas.microsoft.com/office/powerpoint/2010/main" val="252530782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6BF004497F87479DAD31F00AF725C6" ma:contentTypeVersion="11" ma:contentTypeDescription="Create a new document." ma:contentTypeScope="" ma:versionID="3ab0190e023d7e5aafc33e46ba37906b">
  <xsd:schema xmlns:xsd="http://www.w3.org/2001/XMLSchema" xmlns:xs="http://www.w3.org/2001/XMLSchema" xmlns:p="http://schemas.microsoft.com/office/2006/metadata/properties" xmlns:ns3="4345d1df-5d12-4f7e-b776-008b25f27986" xmlns:ns4="74773060-95be-4758-a20e-6e2cb91bc751" targetNamespace="http://schemas.microsoft.com/office/2006/metadata/properties" ma:root="true" ma:fieldsID="666fe65660b28134fc1fceb1ad30ea0e" ns3:_="" ns4:_="">
    <xsd:import namespace="4345d1df-5d12-4f7e-b776-008b25f27986"/>
    <xsd:import namespace="74773060-95be-4758-a20e-6e2cb91bc75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45d1df-5d12-4f7e-b776-008b25f2798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773060-95be-4758-a20e-6e2cb91bc75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938B4D0-C359-4FA3-8BF1-2E9184C77F7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38DB13F-86D2-4716-9AB2-253CE0661DC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4B11B8E-E5F0-4984-885F-01D3E6F11B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345d1df-5d12-4f7e-b776-008b25f27986"/>
    <ds:schemaRef ds:uri="74773060-95be-4758-a20e-6e2cb91bc75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27596</TotalTime>
  <Words>146</Words>
  <Application>Microsoft Office PowerPoint</Application>
  <PresentationFormat>Widescreen</PresentationFormat>
  <Paragraphs>14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Calibri Light</vt:lpstr>
      <vt:lpstr>Courier New</vt:lpstr>
      <vt:lpstr>Retrospect</vt:lpstr>
      <vt:lpstr>Congestion Management Working Group - 03/17/2025 Meeting Update</vt:lpstr>
      <vt:lpstr>CRR Long Term Auction Solution Time, Transaction Limits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Congestion Management Working Group</dc:title>
  <dc:creator>Morris, Sandra</dc:creator>
  <cp:lastModifiedBy>Guo, Chenyan</cp:lastModifiedBy>
  <cp:revision>66</cp:revision>
  <dcterms:created xsi:type="dcterms:W3CDTF">2019-09-10T19:44:15Z</dcterms:created>
  <dcterms:modified xsi:type="dcterms:W3CDTF">2025-04-01T16:21:08Z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0x010100816BF004497F87479DAD31F00AF725C6</vt:lpwstr>
  </property>
  <property fmtid="{D5CDD505-2E9C-101B-9397-08002B2CF9AE}" pid="3" name="MSIP_Label_dfe1a8d7-e404-4561-a6ce-09441972395c_Enabled">
    <vt:lpwstr>true</vt:lpwstr>
  </property>
  <property fmtid="{D5CDD505-2E9C-101B-9397-08002B2CF9AE}" pid="4" name="MSIP_Label_dfe1a8d7-e404-4561-a6ce-09441972395c_SetDate">
    <vt:lpwstr>2023-11-13T15:48:02Z</vt:lpwstr>
  </property>
  <property fmtid="{D5CDD505-2E9C-101B-9397-08002B2CF9AE}" pid="5" name="MSIP_Label_dfe1a8d7-e404-4561-a6ce-09441972395c_Method">
    <vt:lpwstr>Standard</vt:lpwstr>
  </property>
  <property fmtid="{D5CDD505-2E9C-101B-9397-08002B2CF9AE}" pid="6" name="MSIP_Label_dfe1a8d7-e404-4561-a6ce-09441972395c_Name">
    <vt:lpwstr>Company Confidential Information</vt:lpwstr>
  </property>
  <property fmtid="{D5CDD505-2E9C-101B-9397-08002B2CF9AE}" pid="7" name="MSIP_Label_dfe1a8d7-e404-4561-a6ce-09441972395c_SiteId">
    <vt:lpwstr>d8fb9c07-c19e-4e8c-a1cb-717cd3cf8ffe</vt:lpwstr>
  </property>
  <property fmtid="{D5CDD505-2E9C-101B-9397-08002B2CF9AE}" pid="8" name="MSIP_Label_dfe1a8d7-e404-4561-a6ce-09441972395c_ActionId">
    <vt:lpwstr>adbf3881-2480-45db-b801-1987df6fe63f</vt:lpwstr>
  </property>
  <property fmtid="{D5CDD505-2E9C-101B-9397-08002B2CF9AE}" pid="9" name="MSIP_Label_dfe1a8d7-e404-4561-a6ce-09441972395c_ContentBits">
    <vt:lpwstr>0</vt:lpwstr>
  </property>
  <property fmtid="{D5CDD505-2E9C-101B-9397-08002B2CF9AE}" pid="10" name="MSIP_Label_00b5fe95-8f20-4bf1-a4bc-7cba4c4dcd39_Enabled">
    <vt:lpwstr>true</vt:lpwstr>
  </property>
  <property fmtid="{D5CDD505-2E9C-101B-9397-08002B2CF9AE}" pid="11" name="MSIP_Label_00b5fe95-8f20-4bf1-a4bc-7cba4c4dcd39_SetDate">
    <vt:lpwstr>2024-02-29T18:06:38Z</vt:lpwstr>
  </property>
  <property fmtid="{D5CDD505-2E9C-101B-9397-08002B2CF9AE}" pid="12" name="MSIP_Label_00b5fe95-8f20-4bf1-a4bc-7cba4c4dcd39_Method">
    <vt:lpwstr>Standard</vt:lpwstr>
  </property>
  <property fmtid="{D5CDD505-2E9C-101B-9397-08002B2CF9AE}" pid="13" name="MSIP_Label_00b5fe95-8f20-4bf1-a4bc-7cba4c4dcd39_Name">
    <vt:lpwstr>Internal access</vt:lpwstr>
  </property>
  <property fmtid="{D5CDD505-2E9C-101B-9397-08002B2CF9AE}" pid="14" name="MSIP_Label_00b5fe95-8f20-4bf1-a4bc-7cba4c4dcd39_SiteId">
    <vt:lpwstr>34c5e68e-b374-47fe-91da-0e3d638792fb</vt:lpwstr>
  </property>
  <property fmtid="{D5CDD505-2E9C-101B-9397-08002B2CF9AE}" pid="15" name="MSIP_Label_00b5fe95-8f20-4bf1-a4bc-7cba4c4dcd39_ActionId">
    <vt:lpwstr>a8cc2449-53cf-4d23-a1e2-531234fd10b6</vt:lpwstr>
  </property>
  <property fmtid="{D5CDD505-2E9C-101B-9397-08002B2CF9AE}" pid="16" name="MSIP_Label_00b5fe95-8f20-4bf1-a4bc-7cba4c4dcd39_ContentBits">
    <vt:lpwstr>0</vt:lpwstr>
  </property>
</Properties>
</file>