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3F67A-3598-45B4-978C-C490C01718D3}" v="47" dt="2025-03-14T20:11:22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  <pc:graphicFrameChg chg="mod modGraphic">
          <ac:chgData name="Carswell, Cory" userId="S::cory.carswell@ercot.com::c63747d5-e4be-47e4-a834-0d38b13ff3ae" providerId="AD" clId="Web-{B36C5244-3163-449A-97BE-0A3AD813F09E}" dt="2025-01-24T23:36:56.785" v="53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  <pc:graphicFrameChg chg="mod modGraphic">
          <ac:chgData name="Carswell, Cory" userId="S::cory.carswell@ercot.com::c63747d5-e4be-47e4-a834-0d38b13ff3ae" providerId="AD" clId="Web-{B36C5244-3163-449A-97BE-0A3AD813F09E}" dt="2025-01-24T23:36:43.551" v="27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  <pc:docChgLst>
    <pc:chgData name="Skiles, Matthew" userId="bb9b5f1e-7301-452e-a4f0-46a9b1f017c7" providerId="ADAL" clId="{D913F67A-3598-45B4-978C-C490C01718D3}"/>
    <pc:docChg chg="undo redo custSel addSld delSld modSld">
      <pc:chgData name="Skiles, Matthew" userId="bb9b5f1e-7301-452e-a4f0-46a9b1f017c7" providerId="ADAL" clId="{D913F67A-3598-45B4-978C-C490C01718D3}" dt="2025-03-14T20:11:22.809" v="728" actId="20577"/>
      <pc:docMkLst>
        <pc:docMk/>
      </pc:docMkLst>
      <pc:sldChg chg="modSp mod">
        <pc:chgData name="Skiles, Matthew" userId="bb9b5f1e-7301-452e-a4f0-46a9b1f017c7" providerId="ADAL" clId="{D913F67A-3598-45B4-978C-C490C01718D3}" dt="2025-03-13T16:37:58.105" v="606" actId="14100"/>
        <pc:sldMkLst>
          <pc:docMk/>
          <pc:sldMk cId="730603795" sldId="260"/>
        </pc:sldMkLst>
        <pc:spChg chg="mod">
          <ac:chgData name="Skiles, Matthew" userId="bb9b5f1e-7301-452e-a4f0-46a9b1f017c7" providerId="ADAL" clId="{D913F67A-3598-45B4-978C-C490C01718D3}" dt="2025-03-13T16:37:58.105" v="606" actId="14100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0:23.757" v="696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D913F67A-3598-45B4-978C-C490C01718D3}" dt="2025-03-13T16:40:23.757" v="696" actId="20577"/>
          <ac:spMkLst>
            <pc:docMk/>
            <pc:sldMk cId="1324424397" sldId="261"/>
            <ac:spMk id="2" creationId="{00000000-0000-0000-0000-000000000000}"/>
          </ac:spMkLst>
        </pc:spChg>
        <pc:picChg chg="add del mod">
          <ac:chgData name="Skiles, Matthew" userId="bb9b5f1e-7301-452e-a4f0-46a9b1f017c7" providerId="ADAL" clId="{D913F67A-3598-45B4-978C-C490C01718D3}" dt="2025-03-10T22:25:22.889" v="28" actId="478"/>
          <ac:picMkLst>
            <pc:docMk/>
            <pc:sldMk cId="1324424397" sldId="261"/>
            <ac:picMk id="5" creationId="{B9F562F4-9D43-3051-11B1-ED4F96C49957}"/>
          </ac:picMkLst>
        </pc:picChg>
        <pc:picChg chg="del">
          <ac:chgData name="Skiles, Matthew" userId="bb9b5f1e-7301-452e-a4f0-46a9b1f017c7" providerId="ADAL" clId="{D913F67A-3598-45B4-978C-C490C01718D3}" dt="2025-03-10T22:24:58.094" v="21" actId="478"/>
          <ac:picMkLst>
            <pc:docMk/>
            <pc:sldMk cId="1324424397" sldId="261"/>
            <ac:picMk id="6" creationId="{F6FD28B3-751F-AD8B-4842-DC2E9A8CD264}"/>
          </ac:picMkLst>
        </pc:picChg>
        <pc:picChg chg="add mod">
          <ac:chgData name="Skiles, Matthew" userId="bb9b5f1e-7301-452e-a4f0-46a9b1f017c7" providerId="ADAL" clId="{D913F67A-3598-45B4-978C-C490C01718D3}" dt="2025-03-10T22:29:48.353" v="35" actId="1076"/>
          <ac:picMkLst>
            <pc:docMk/>
            <pc:sldMk cId="1324424397" sldId="261"/>
            <ac:picMk id="8" creationId="{7F504D63-ED2F-8C4E-0179-49083A2F3F1C}"/>
          </ac:picMkLst>
        </pc:picChg>
      </pc:sldChg>
      <pc:sldChg chg="modSp mod">
        <pc:chgData name="Skiles, Matthew" userId="bb9b5f1e-7301-452e-a4f0-46a9b1f017c7" providerId="ADAL" clId="{D913F67A-3598-45B4-978C-C490C01718D3}" dt="2025-03-10T22:48:28.223" v="42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D913F67A-3598-45B4-978C-C490C01718D3}" dt="2025-03-10T22:48:28.223" v="42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7:57.669" v="708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D913F67A-3598-45B4-978C-C490C01718D3}" dt="2025-03-10T22:37:25.052" v="112" actId="20577"/>
          <ac:spMkLst>
            <pc:docMk/>
            <pc:sldMk cId="1095794504" sldId="277"/>
            <ac:spMk id="7" creationId="{8DE3848D-F869-4A14-B867-268DDF4A2C73}"/>
          </ac:spMkLst>
        </pc:spChg>
        <pc:picChg chg="add mod">
          <ac:chgData name="Skiles, Matthew" userId="bb9b5f1e-7301-452e-a4f0-46a9b1f017c7" providerId="ADAL" clId="{D913F67A-3598-45B4-978C-C490C01718D3}" dt="2025-03-13T16:47:57.669" v="708" actId="1076"/>
          <ac:picMkLst>
            <pc:docMk/>
            <pc:sldMk cId="1095794504" sldId="277"/>
            <ac:picMk id="3" creationId="{8D14F7D3-3C9E-DB2D-BC4F-2A546BBC9B24}"/>
          </ac:picMkLst>
        </pc:picChg>
        <pc:picChg chg="add del">
          <ac:chgData name="Skiles, Matthew" userId="bb9b5f1e-7301-452e-a4f0-46a9b1f017c7" providerId="ADAL" clId="{D913F67A-3598-45B4-978C-C490C01718D3}" dt="2025-03-10T22:35:11.390" v="80" actId="478"/>
          <ac:picMkLst>
            <pc:docMk/>
            <pc:sldMk cId="1095794504" sldId="277"/>
            <ac:picMk id="3" creationId="{CF0DB556-6393-DCEC-85AA-9B486199C4BD}"/>
          </ac:picMkLst>
        </pc:picChg>
        <pc:picChg chg="add del mod">
          <ac:chgData name="Skiles, Matthew" userId="bb9b5f1e-7301-452e-a4f0-46a9b1f017c7" providerId="ADAL" clId="{D913F67A-3598-45B4-978C-C490C01718D3}" dt="2025-03-13T16:46:45.327" v="697" actId="478"/>
          <ac:picMkLst>
            <pc:docMk/>
            <pc:sldMk cId="1095794504" sldId="277"/>
            <ac:picMk id="5" creationId="{1591B9CA-D4D0-8E6E-1EDA-EB7AB347D309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0T22:51:18.978" v="453" actId="20577"/>
        <pc:sldMkLst>
          <pc:docMk/>
          <pc:sldMk cId="1338195067" sldId="287"/>
        </pc:sldMkLst>
        <pc:spChg chg="mod">
          <ac:chgData name="Skiles, Matthew" userId="bb9b5f1e-7301-452e-a4f0-46a9b1f017c7" providerId="ADAL" clId="{D913F67A-3598-45B4-978C-C490C01718D3}" dt="2025-03-10T22:51:18.978" v="453" actId="20577"/>
          <ac:spMkLst>
            <pc:docMk/>
            <pc:sldMk cId="1338195067" sldId="287"/>
            <ac:spMk id="2" creationId="{00000000-0000-0000-0000-000000000000}"/>
          </ac:spMkLst>
        </pc:spChg>
        <pc:picChg chg="del">
          <ac:chgData name="Skiles, Matthew" userId="bb9b5f1e-7301-452e-a4f0-46a9b1f017c7" providerId="ADAL" clId="{D913F67A-3598-45B4-978C-C490C01718D3}" dt="2025-03-10T22:50:10.433" v="427" actId="478"/>
          <ac:picMkLst>
            <pc:docMk/>
            <pc:sldMk cId="1338195067" sldId="287"/>
            <ac:picMk id="6" creationId="{E44B468A-DA3E-FD37-2FC6-263609F1C62B}"/>
          </ac:picMkLst>
        </pc:picChg>
        <pc:picChg chg="add mod">
          <ac:chgData name="Skiles, Matthew" userId="bb9b5f1e-7301-452e-a4f0-46a9b1f017c7" providerId="ADAL" clId="{D913F67A-3598-45B4-978C-C490C01718D3}" dt="2025-03-10T22:50:26.399" v="434" actId="1076"/>
          <ac:picMkLst>
            <pc:docMk/>
            <pc:sldMk cId="1338195067" sldId="287"/>
            <ac:picMk id="7" creationId="{44F8EBFD-0C30-065F-73E6-C72084A920AE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3T16:50:40.301" v="719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D913F67A-3598-45B4-978C-C490C01718D3}" dt="2025-03-13T16:50:40.301" v="719" actId="20577"/>
          <ac:spMkLst>
            <pc:docMk/>
            <pc:sldMk cId="1756044365" sldId="296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D913F67A-3598-45B4-978C-C490C01718D3}" dt="2025-03-10T22:41:18.900" v="178" actId="1036"/>
          <ac:picMkLst>
            <pc:docMk/>
            <pc:sldMk cId="1756044365" sldId="296"/>
            <ac:picMk id="5" creationId="{A6231307-AFAF-3D9F-1C57-BBAD6057092F}"/>
          </ac:picMkLst>
        </pc:picChg>
        <pc:picChg chg="del">
          <ac:chgData name="Skiles, Matthew" userId="bb9b5f1e-7301-452e-a4f0-46a9b1f017c7" providerId="ADAL" clId="{D913F67A-3598-45B4-978C-C490C01718D3}" dt="2025-03-10T22:41:05.412" v="165" actId="478"/>
          <ac:picMkLst>
            <pc:docMk/>
            <pc:sldMk cId="1756044365" sldId="296"/>
            <ac:picMk id="6" creationId="{80B57606-B8F2-C6F7-899C-8B6CD3B47B9E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3T16:52:05.077" v="721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D913F67A-3598-45B4-978C-C490C01718D3}" dt="2025-03-13T16:52:05.077" v="721" actId="20577"/>
          <ac:spMkLst>
            <pc:docMk/>
            <pc:sldMk cId="2309081026" sldId="297"/>
            <ac:spMk id="2" creationId="{00000000-0000-0000-0000-000000000000}"/>
          </ac:spMkLst>
        </pc:spChg>
        <pc:picChg chg="add mod ord">
          <ac:chgData name="Skiles, Matthew" userId="bb9b5f1e-7301-452e-a4f0-46a9b1f017c7" providerId="ADAL" clId="{D913F67A-3598-45B4-978C-C490C01718D3}" dt="2025-03-10T22:47:24.159" v="394" actId="1035"/>
          <ac:picMkLst>
            <pc:docMk/>
            <pc:sldMk cId="2309081026" sldId="297"/>
            <ac:picMk id="5" creationId="{BE5C7DFE-CC0B-BFBF-F8C7-C889410618EA}"/>
          </ac:picMkLst>
        </pc:picChg>
        <pc:picChg chg="del">
          <ac:chgData name="Skiles, Matthew" userId="bb9b5f1e-7301-452e-a4f0-46a9b1f017c7" providerId="ADAL" clId="{D913F67A-3598-45B4-978C-C490C01718D3}" dt="2025-03-10T22:42:21.947" v="200" actId="478"/>
          <ac:picMkLst>
            <pc:docMk/>
            <pc:sldMk cId="2309081026" sldId="297"/>
            <ac:picMk id="6" creationId="{23D82230-E446-18BE-949A-1E14188D9AA2}"/>
          </ac:picMkLst>
        </pc:picChg>
        <pc:picChg chg="add mod ord">
          <ac:chgData name="Skiles, Matthew" userId="bb9b5f1e-7301-452e-a4f0-46a9b1f017c7" providerId="ADAL" clId="{D913F67A-3598-45B4-978C-C490C01718D3}" dt="2025-03-10T22:47:24.159" v="394" actId="1035"/>
          <ac:picMkLst>
            <pc:docMk/>
            <pc:sldMk cId="2309081026" sldId="297"/>
            <ac:picMk id="9" creationId="{8CFBDB76-8E40-BFCB-87E3-C920CC880786}"/>
          </ac:picMkLst>
        </pc:picChg>
        <pc:picChg chg="del">
          <ac:chgData name="Skiles, Matthew" userId="bb9b5f1e-7301-452e-a4f0-46a9b1f017c7" providerId="ADAL" clId="{D913F67A-3598-45B4-978C-C490C01718D3}" dt="2025-03-10T22:42:59.167" v="244" actId="478"/>
          <ac:picMkLst>
            <pc:docMk/>
            <pc:sldMk cId="2309081026" sldId="297"/>
            <ac:picMk id="10" creationId="{D75A989C-1B9A-1D27-8E0D-A2D47E21F60C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0T22:38:21.852" v="136" actId="20577"/>
        <pc:sldMkLst>
          <pc:docMk/>
          <pc:sldMk cId="1495175290" sldId="352"/>
        </pc:sldMkLst>
        <pc:spChg chg="mod">
          <ac:chgData name="Skiles, Matthew" userId="bb9b5f1e-7301-452e-a4f0-46a9b1f017c7" providerId="ADAL" clId="{D913F67A-3598-45B4-978C-C490C01718D3}" dt="2025-03-10T22:38:21.852" v="136" actId="20577"/>
          <ac:spMkLst>
            <pc:docMk/>
            <pc:sldMk cId="1495175290" sldId="352"/>
            <ac:spMk id="2" creationId="{00000000-0000-0000-0000-000000000000}"/>
          </ac:spMkLst>
        </pc:spChg>
        <pc:picChg chg="add del">
          <ac:chgData name="Skiles, Matthew" userId="bb9b5f1e-7301-452e-a4f0-46a9b1f017c7" providerId="ADAL" clId="{D913F67A-3598-45B4-978C-C490C01718D3}" dt="2025-03-10T22:38:07.411" v="122" actId="478"/>
          <ac:picMkLst>
            <pc:docMk/>
            <pc:sldMk cId="1495175290" sldId="352"/>
            <ac:picMk id="5" creationId="{48572DAC-C20F-EDFE-A11D-FBD753DAAD37}"/>
          </ac:picMkLst>
        </pc:picChg>
        <pc:picChg chg="add mod">
          <ac:chgData name="Skiles, Matthew" userId="bb9b5f1e-7301-452e-a4f0-46a9b1f017c7" providerId="ADAL" clId="{D913F67A-3598-45B4-978C-C490C01718D3}" dt="2025-03-10T22:37:52.236" v="120"/>
          <ac:picMkLst>
            <pc:docMk/>
            <pc:sldMk cId="1495175290" sldId="352"/>
            <ac:picMk id="6" creationId="{DC442B4B-3710-00ED-566F-7F36EE2703C6}"/>
          </ac:picMkLst>
        </pc:picChg>
        <pc:picChg chg="add mod">
          <ac:chgData name="Skiles, Matthew" userId="bb9b5f1e-7301-452e-a4f0-46a9b1f017c7" providerId="ADAL" clId="{D913F67A-3598-45B4-978C-C490C01718D3}" dt="2025-03-10T22:38:17.813" v="127" actId="1076"/>
          <ac:picMkLst>
            <pc:docMk/>
            <pc:sldMk cId="1495175290" sldId="352"/>
            <ac:picMk id="8" creationId="{C044B172-9D2B-446E-91A7-B9C5A64F4CFC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0T22:57:24.289" v="473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D913F67A-3598-45B4-978C-C490C01718D3}" dt="2025-03-10T22:57:24.289" v="473" actId="20577"/>
          <ac:spMkLst>
            <pc:docMk/>
            <pc:sldMk cId="587539909" sldId="353"/>
            <ac:spMk id="2" creationId="{00000000-0000-0000-0000-000000000000}"/>
          </ac:spMkLst>
        </pc:spChg>
        <pc:picChg chg="del">
          <ac:chgData name="Skiles, Matthew" userId="bb9b5f1e-7301-452e-a4f0-46a9b1f017c7" providerId="ADAL" clId="{D913F67A-3598-45B4-978C-C490C01718D3}" dt="2025-03-10T22:51:48.032" v="454" actId="478"/>
          <ac:picMkLst>
            <pc:docMk/>
            <pc:sldMk cId="587539909" sldId="353"/>
            <ac:picMk id="6" creationId="{63669B01-A198-89D5-C0CA-6A2C77974425}"/>
          </ac:picMkLst>
        </pc:picChg>
        <pc:picChg chg="add mod">
          <ac:chgData name="Skiles, Matthew" userId="bb9b5f1e-7301-452e-a4f0-46a9b1f017c7" providerId="ADAL" clId="{D913F67A-3598-45B4-978C-C490C01718D3}" dt="2025-03-10T22:51:59.591" v="461" actId="1076"/>
          <ac:picMkLst>
            <pc:docMk/>
            <pc:sldMk cId="587539909" sldId="353"/>
            <ac:picMk id="7" creationId="{CC9CDD5B-8408-3918-6061-4D02946DF4D3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4T20:11:22.809" v="728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D913F67A-3598-45B4-978C-C490C01718D3}" dt="2025-03-10T23:00:22.253" v="52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D913F67A-3598-45B4-978C-C490C01718D3}" dt="2025-03-14T20:11:22.809" v="728" actId="20577"/>
          <ac:spMkLst>
            <pc:docMk/>
            <pc:sldMk cId="874353533" sldId="354"/>
            <ac:spMk id="6" creationId="{08908601-C139-4ACB-828A-8FA588D945F5}"/>
          </ac:spMkLst>
        </pc:spChg>
        <pc:picChg chg="del">
          <ac:chgData name="Skiles, Matthew" userId="bb9b5f1e-7301-452e-a4f0-46a9b1f017c7" providerId="ADAL" clId="{D913F67A-3598-45B4-978C-C490C01718D3}" dt="2025-03-10T22:57:54.558" v="474" actId="478"/>
          <ac:picMkLst>
            <pc:docMk/>
            <pc:sldMk cId="874353533" sldId="354"/>
            <ac:picMk id="5" creationId="{1B8AC1D3-1C6E-CB72-97A8-7A9B6D637A09}"/>
          </ac:picMkLst>
        </pc:picChg>
        <pc:picChg chg="add mod">
          <ac:chgData name="Skiles, Matthew" userId="bb9b5f1e-7301-452e-a4f0-46a9b1f017c7" providerId="ADAL" clId="{D913F67A-3598-45B4-978C-C490C01718D3}" dt="2025-03-10T22:58:05.382" v="482" actId="1076"/>
          <ac:picMkLst>
            <pc:docMk/>
            <pc:sldMk cId="874353533" sldId="354"/>
            <ac:picMk id="7" creationId="{2F12AA8E-CFA6-8788-71D1-EA494493D441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3T16:49:05.390" v="715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D913F67A-3598-45B4-978C-C490C01718D3}" dt="2025-03-13T16:49:05.390" v="715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D913F67A-3598-45B4-978C-C490C01718D3}" dt="2025-03-10T22:40:36.614" v="164" actId="20577"/>
          <ac:spMkLst>
            <pc:docMk/>
            <pc:sldMk cId="1731488322" sldId="367"/>
            <ac:spMk id="10" creationId="{C9339DF6-5C5D-4C78-858D-34640A37096F}"/>
          </ac:spMkLst>
        </pc:spChg>
        <pc:picChg chg="del">
          <ac:chgData name="Skiles, Matthew" userId="bb9b5f1e-7301-452e-a4f0-46a9b1f017c7" providerId="ADAL" clId="{D913F67A-3598-45B4-978C-C490C01718D3}" dt="2025-03-10T22:38:30.355" v="137" actId="478"/>
          <ac:picMkLst>
            <pc:docMk/>
            <pc:sldMk cId="1731488322" sldId="367"/>
            <ac:picMk id="5" creationId="{41752F09-FD6B-5AA4-A7E5-F43DDA7BB3C2}"/>
          </ac:picMkLst>
        </pc:picChg>
        <pc:picChg chg="add mod">
          <ac:chgData name="Skiles, Matthew" userId="bb9b5f1e-7301-452e-a4f0-46a9b1f017c7" providerId="ADAL" clId="{D913F67A-3598-45B4-978C-C490C01718D3}" dt="2025-03-10T22:39:01.179" v="146" actId="14100"/>
          <ac:picMkLst>
            <pc:docMk/>
            <pc:sldMk cId="1731488322" sldId="367"/>
            <ac:picMk id="6" creationId="{BD07AF2A-F55F-42B9-019E-77B82594FA9A}"/>
          </ac:picMkLst>
        </pc:picChg>
        <pc:picChg chg="add del">
          <ac:chgData name="Skiles, Matthew" userId="bb9b5f1e-7301-452e-a4f0-46a9b1f017c7" providerId="ADAL" clId="{D913F67A-3598-45B4-978C-C490C01718D3}" dt="2025-03-10T22:39:12.056" v="149" actId="478"/>
          <ac:picMkLst>
            <pc:docMk/>
            <pc:sldMk cId="1731488322" sldId="367"/>
            <ac:picMk id="8" creationId="{BB488021-6BDF-B3C8-5187-FB3F836D50E1}"/>
          </ac:picMkLst>
        </pc:picChg>
        <pc:picChg chg="add mod">
          <ac:chgData name="Skiles, Matthew" userId="bb9b5f1e-7301-452e-a4f0-46a9b1f017c7" providerId="ADAL" clId="{D913F67A-3598-45B4-978C-C490C01718D3}" dt="2025-03-10T22:39:44.017" v="160" actId="1035"/>
          <ac:picMkLst>
            <pc:docMk/>
            <pc:sldMk cId="1731488322" sldId="367"/>
            <ac:picMk id="11" creationId="{FF790AEC-B2E6-C1F2-8BFE-580FECA4B429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2T14:54:22.447" v="555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D913F67A-3598-45B4-978C-C490C01718D3}" dt="2025-03-12T14:54:22.447" v="555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D913F67A-3598-45B4-978C-C490C01718D3}" dt="2025-03-10T22:32:53.625" v="74" actId="20577"/>
          <ac:spMkLst>
            <pc:docMk/>
            <pc:sldMk cId="3306108906" sldId="368"/>
            <ac:spMk id="3" creationId="{00000000-0000-0000-0000-000000000000}"/>
          </ac:spMkLst>
        </pc:spChg>
        <pc:picChg chg="del">
          <ac:chgData name="Skiles, Matthew" userId="bb9b5f1e-7301-452e-a4f0-46a9b1f017c7" providerId="ADAL" clId="{D913F67A-3598-45B4-978C-C490C01718D3}" dt="2025-03-10T22:30:00.218" v="36" actId="478"/>
          <ac:picMkLst>
            <pc:docMk/>
            <pc:sldMk cId="3306108906" sldId="368"/>
            <ac:picMk id="6" creationId="{B4F044F3-B84D-DEE7-7D3C-A94BB7CB83E0}"/>
          </ac:picMkLst>
        </pc:picChg>
        <pc:picChg chg="add mod">
          <ac:chgData name="Skiles, Matthew" userId="bb9b5f1e-7301-452e-a4f0-46a9b1f017c7" providerId="ADAL" clId="{D913F67A-3598-45B4-978C-C490C01718D3}" dt="2025-03-10T22:34:32.167" v="77" actId="1076"/>
          <ac:picMkLst>
            <pc:docMk/>
            <pc:sldMk cId="3306108906" sldId="368"/>
            <ac:picMk id="7" creationId="{00909694-EBD5-8D5D-E70B-04AC739A667A}"/>
          </ac:picMkLst>
        </pc:picChg>
      </pc:sldChg>
      <pc:sldChg chg="addSp delSp modSp mod">
        <pc:chgData name="Skiles, Matthew" userId="bb9b5f1e-7301-452e-a4f0-46a9b1f017c7" providerId="ADAL" clId="{D913F67A-3598-45B4-978C-C490C01718D3}" dt="2025-03-13T16:33:00.407" v="597" actId="1076"/>
        <pc:sldMkLst>
          <pc:docMk/>
          <pc:sldMk cId="1327399478" sldId="369"/>
        </pc:sldMkLst>
        <pc:graphicFrameChg chg="del">
          <ac:chgData name="Skiles, Matthew" userId="bb9b5f1e-7301-452e-a4f0-46a9b1f017c7" providerId="ADAL" clId="{D913F67A-3598-45B4-978C-C490C01718D3}" dt="2025-03-13T16:27:43.683" v="565" actId="478"/>
          <ac:graphicFrameMkLst>
            <pc:docMk/>
            <pc:sldMk cId="1327399478" sldId="369"/>
            <ac:graphicFrameMk id="3" creationId="{27C5672C-DD7D-DA00-EA18-7120D9C452BB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27:44.215" v="566"/>
          <ac:graphicFrameMkLst>
            <pc:docMk/>
            <pc:sldMk cId="1327399478" sldId="369"/>
            <ac:graphicFrameMk id="5" creationId="{1A3F8C7D-36F6-CA63-6E9F-69CB0359BB3B}"/>
          </ac:graphicFrameMkLst>
        </pc:graphicFrameChg>
        <pc:graphicFrameChg chg="add del mod modGraphic">
          <ac:chgData name="Skiles, Matthew" userId="bb9b5f1e-7301-452e-a4f0-46a9b1f017c7" providerId="ADAL" clId="{D913F67A-3598-45B4-978C-C490C01718D3}" dt="2025-03-13T16:29:36.573" v="579" actId="478"/>
          <ac:graphicFrameMkLst>
            <pc:docMk/>
            <pc:sldMk cId="1327399478" sldId="369"/>
            <ac:graphicFrameMk id="6" creationId="{18B6C99D-19D9-ABF6-3334-9C0008D553EC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29:40.929" v="580"/>
          <ac:graphicFrameMkLst>
            <pc:docMk/>
            <pc:sldMk cId="1327399478" sldId="369"/>
            <ac:graphicFrameMk id="7" creationId="{7487119C-0F7F-FDE3-8C11-461E4D8E07E9}"/>
          </ac:graphicFrameMkLst>
        </pc:graphicFrameChg>
        <pc:graphicFrameChg chg="add del mod modGraphic">
          <ac:chgData name="Skiles, Matthew" userId="bb9b5f1e-7301-452e-a4f0-46a9b1f017c7" providerId="ADAL" clId="{D913F67A-3598-45B4-978C-C490C01718D3}" dt="2025-03-13T16:31:16.722" v="589" actId="478"/>
          <ac:graphicFrameMkLst>
            <pc:docMk/>
            <pc:sldMk cId="1327399478" sldId="369"/>
            <ac:graphicFrameMk id="8" creationId="{7C69BBFC-00F5-7208-2CCE-703910710981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33:00.407" v="597" actId="1076"/>
          <ac:graphicFrameMkLst>
            <pc:docMk/>
            <pc:sldMk cId="1327399478" sldId="369"/>
            <ac:graphicFrameMk id="10" creationId="{4BCCC91B-3A4D-0673-282A-6831F4D9A2F2}"/>
          </ac:graphicFrameMkLst>
        </pc:graphicFrameChg>
      </pc:sldChg>
      <pc:sldChg chg="addSp delSp modSp mod">
        <pc:chgData name="Skiles, Matthew" userId="bb9b5f1e-7301-452e-a4f0-46a9b1f017c7" providerId="ADAL" clId="{D913F67A-3598-45B4-978C-C490C01718D3}" dt="2025-03-13T16:32:55.708" v="596" actId="1076"/>
        <pc:sldMkLst>
          <pc:docMk/>
          <pc:sldMk cId="2576058586" sldId="370"/>
        </pc:sldMkLst>
        <pc:graphicFrameChg chg="del">
          <ac:chgData name="Skiles, Matthew" userId="bb9b5f1e-7301-452e-a4f0-46a9b1f017c7" providerId="ADAL" clId="{D913F67A-3598-45B4-978C-C490C01718D3}" dt="2025-03-13T16:26:53.662" v="556" actId="478"/>
          <ac:graphicFrameMkLst>
            <pc:docMk/>
            <pc:sldMk cId="2576058586" sldId="370"/>
            <ac:graphicFrameMk id="3" creationId="{F65C78E2-E19B-8D81-9C5E-518FADED2EB2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26:59.117" v="557"/>
          <ac:graphicFrameMkLst>
            <pc:docMk/>
            <pc:sldMk cId="2576058586" sldId="370"/>
            <ac:graphicFrameMk id="5" creationId="{4DB51FAD-ABE8-6D81-89A3-27AA4C1D9E15}"/>
          </ac:graphicFrameMkLst>
        </pc:graphicFrameChg>
        <pc:graphicFrameChg chg="add del mod modGraphic">
          <ac:chgData name="Skiles, Matthew" userId="bb9b5f1e-7301-452e-a4f0-46a9b1f017c7" providerId="ADAL" clId="{D913F67A-3598-45B4-978C-C490C01718D3}" dt="2025-03-13T16:28:51.760" v="571" actId="478"/>
          <ac:graphicFrameMkLst>
            <pc:docMk/>
            <pc:sldMk cId="2576058586" sldId="370"/>
            <ac:graphicFrameMk id="7" creationId="{597F343F-376D-38BC-244F-F528F6371582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28:56.030" v="572"/>
          <ac:graphicFrameMkLst>
            <pc:docMk/>
            <pc:sldMk cId="2576058586" sldId="370"/>
            <ac:graphicFrameMk id="8" creationId="{8C2FC823-2855-349C-F74C-AC89C6BE34E0}"/>
          </ac:graphicFrameMkLst>
        </pc:graphicFrameChg>
        <pc:graphicFrameChg chg="add del mod modGraphic">
          <ac:chgData name="Skiles, Matthew" userId="bb9b5f1e-7301-452e-a4f0-46a9b1f017c7" providerId="ADAL" clId="{D913F67A-3598-45B4-978C-C490C01718D3}" dt="2025-03-13T16:31:03.225" v="585" actId="478"/>
          <ac:graphicFrameMkLst>
            <pc:docMk/>
            <pc:sldMk cId="2576058586" sldId="370"/>
            <ac:graphicFrameMk id="9" creationId="{F8085269-9567-6B6E-1EF1-1EFCE3076B54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31:03.564" v="586"/>
          <ac:graphicFrameMkLst>
            <pc:docMk/>
            <pc:sldMk cId="2576058586" sldId="370"/>
            <ac:graphicFrameMk id="10" creationId="{15863DAA-0861-594B-A3D4-3C218FA59627}"/>
          </ac:graphicFrameMkLst>
        </pc:graphicFrameChg>
        <pc:graphicFrameChg chg="add del mod">
          <ac:chgData name="Skiles, Matthew" userId="bb9b5f1e-7301-452e-a4f0-46a9b1f017c7" providerId="ADAL" clId="{D913F67A-3598-45B4-978C-C490C01718D3}" dt="2025-03-13T16:31:40.789" v="590" actId="478"/>
          <ac:graphicFrameMkLst>
            <pc:docMk/>
            <pc:sldMk cId="2576058586" sldId="370"/>
            <ac:graphicFrameMk id="11" creationId="{C3BC520F-42F4-C5C2-2DF4-1B212057B236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3T16:32:55.708" v="596" actId="1076"/>
          <ac:graphicFrameMkLst>
            <pc:docMk/>
            <pc:sldMk cId="2576058586" sldId="370"/>
            <ac:graphicFrameMk id="12" creationId="{1ED535B3-7DA9-84C4-4C30-90DBE8F9EE24}"/>
          </ac:graphicFrameMkLst>
        </pc:graphicFrameChg>
      </pc:sldChg>
      <pc:sldChg chg="addSp delSp modSp del mod">
        <pc:chgData name="Skiles, Matthew" userId="bb9b5f1e-7301-452e-a4f0-46a9b1f017c7" providerId="ADAL" clId="{D913F67A-3598-45B4-978C-C490C01718D3}" dt="2025-03-10T22:24:45.560" v="20" actId="2696"/>
        <pc:sldMkLst>
          <pc:docMk/>
          <pc:sldMk cId="1357906248" sldId="371"/>
        </pc:sldMkLst>
        <pc:graphicFrameChg chg="add del mod">
          <ac:chgData name="Skiles, Matthew" userId="bb9b5f1e-7301-452e-a4f0-46a9b1f017c7" providerId="ADAL" clId="{D913F67A-3598-45B4-978C-C490C01718D3}" dt="2025-03-10T22:22:30.785" v="5" actId="478"/>
          <ac:graphicFrameMkLst>
            <pc:docMk/>
            <pc:sldMk cId="1357906248" sldId="371"/>
            <ac:graphicFrameMk id="3" creationId="{AED5EF5C-108C-2A16-9A9E-3AC0794B4299}"/>
          </ac:graphicFrameMkLst>
        </pc:graphicFrameChg>
        <pc:graphicFrameChg chg="add mod">
          <ac:chgData name="Skiles, Matthew" userId="bb9b5f1e-7301-452e-a4f0-46a9b1f017c7" providerId="ADAL" clId="{D913F67A-3598-45B4-978C-C490C01718D3}" dt="2025-03-10T22:22:29.922" v="4" actId="1076"/>
          <ac:graphicFrameMkLst>
            <pc:docMk/>
            <pc:sldMk cId="1357906248" sldId="371"/>
            <ac:graphicFrameMk id="6" creationId="{514743C1-7D54-FFC5-0927-B90AE0C3091C}"/>
          </ac:graphicFrameMkLst>
        </pc:graphicFrameChg>
      </pc:sldChg>
      <pc:sldChg chg="addSp delSp modSp add mod">
        <pc:chgData name="Skiles, Matthew" userId="bb9b5f1e-7301-452e-a4f0-46a9b1f017c7" providerId="ADAL" clId="{D913F67A-3598-45B4-978C-C490C01718D3}" dt="2025-03-10T22:24:07.675" v="19" actId="1076"/>
        <pc:sldMkLst>
          <pc:docMk/>
          <pc:sldMk cId="477996415" sldId="372"/>
        </pc:sldMkLst>
        <pc:graphicFrameChg chg="del">
          <ac:chgData name="Skiles, Matthew" userId="bb9b5f1e-7301-452e-a4f0-46a9b1f017c7" providerId="ADAL" clId="{D913F67A-3598-45B4-978C-C490C01718D3}" dt="2025-03-10T22:22:37.714" v="7" actId="478"/>
          <ac:graphicFrameMkLst>
            <pc:docMk/>
            <pc:sldMk cId="477996415" sldId="372"/>
            <ac:graphicFrameMk id="3" creationId="{AED5EF5C-108C-2A16-9A9E-3AC0794B4299}"/>
          </ac:graphicFrameMkLst>
        </pc:graphicFrameChg>
        <pc:graphicFrameChg chg="add del mod">
          <ac:chgData name="Skiles, Matthew" userId="bb9b5f1e-7301-452e-a4f0-46a9b1f017c7" providerId="ADAL" clId="{D913F67A-3598-45B4-978C-C490C01718D3}" dt="2025-03-10T22:22:55.989" v="9" actId="478"/>
          <ac:graphicFrameMkLst>
            <pc:docMk/>
            <pc:sldMk cId="477996415" sldId="372"/>
            <ac:graphicFrameMk id="6" creationId="{64C2C44F-D3C7-14BB-14CD-0345C2084DC1}"/>
          </ac:graphicFrameMkLst>
        </pc:graphicFrameChg>
        <pc:graphicFrameChg chg="add del mod modGraphic">
          <ac:chgData name="Skiles, Matthew" userId="bb9b5f1e-7301-452e-a4f0-46a9b1f017c7" providerId="ADAL" clId="{D913F67A-3598-45B4-978C-C490C01718D3}" dt="2025-03-10T22:23:35.745" v="14" actId="478"/>
          <ac:graphicFrameMkLst>
            <pc:docMk/>
            <pc:sldMk cId="477996415" sldId="372"/>
            <ac:graphicFrameMk id="7" creationId="{24D095CE-936A-4B45-043F-8A0F57DF5E09}"/>
          </ac:graphicFrameMkLst>
        </pc:graphicFrameChg>
        <pc:graphicFrameChg chg="add mod modGraphic">
          <ac:chgData name="Skiles, Matthew" userId="bb9b5f1e-7301-452e-a4f0-46a9b1f017c7" providerId="ADAL" clId="{D913F67A-3598-45B4-978C-C490C01718D3}" dt="2025-03-10T22:24:07.675" v="19" actId="1076"/>
          <ac:graphicFrameMkLst>
            <pc:docMk/>
            <pc:sldMk cId="477996415" sldId="372"/>
            <ac:graphicFrameMk id="8" creationId="{BC3E5CBA-8FCE-503F-7948-EFBBCBB64F56}"/>
          </ac:graphicFrameMkLst>
        </pc:graphicFrameChg>
      </pc:sldChg>
    </pc:docChg>
  </pc:docChgLst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  <pc:spChg chg="mod">
          <ac:chgData name="Carswell, Cory" userId="c63747d5-e4be-47e4-a834-0d38b13ff3ae" providerId="ADAL" clId="{AADFA3E1-0C94-4997-B63E-52B472F9838D}" dt="2025-01-24T17:19:17.642" v="737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  <pc:spChg chg="mod">
          <ac:chgData name="Carswell, Cory" userId="c63747d5-e4be-47e4-a834-0d38b13ff3ae" providerId="ADAL" clId="{AADFA3E1-0C94-4997-B63E-52B472F9838D}" dt="2025-01-24T03:38:43.145" v="280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23:52.098" v="741" actId="14826"/>
          <ac:picMkLst>
            <pc:docMk/>
            <pc:sldMk cId="1324424397" sldId="261"/>
            <ac:picMk id="5" creationId="{F2F68C2E-B9D7-A8FB-F5AB-B813BDFA3A92}"/>
          </ac:picMkLst>
        </pc:picChg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  <pc:spChg chg="mod">
          <ac:chgData name="Carswell, Cory" userId="c63747d5-e4be-47e4-a834-0d38b13ff3ae" providerId="ADAL" clId="{AADFA3E1-0C94-4997-B63E-52B472F9838D}" dt="2025-01-24T16:46:32.496" v="457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  <pc:spChg chg="mod">
          <ac:chgData name="Carswell, Cory" userId="c63747d5-e4be-47e4-a834-0d38b13ff3ae" providerId="ADAL" clId="{AADFA3E1-0C94-4997-B63E-52B472F9838D}" dt="2025-01-24T04:05:51.784" v="340" actId="13926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arswell, Cory" userId="c63747d5-e4be-47e4-a834-0d38b13ff3ae" providerId="ADAL" clId="{AADFA3E1-0C94-4997-B63E-52B472F9838D}" dt="2025-01-29T16:25:43.969" v="747" actId="14826"/>
          <ac:picMkLst>
            <pc:docMk/>
            <pc:sldMk cId="1095794504" sldId="277"/>
            <ac:picMk id="3" creationId="{3720ED6A-B2BE-5289-C4E5-DDECD8ABE7FA}"/>
          </ac:picMkLst>
        </pc:picChg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  <pc:spChg chg="mod">
          <ac:chgData name="Carswell, Cory" userId="c63747d5-e4be-47e4-a834-0d38b13ff3ae" providerId="ADAL" clId="{AADFA3E1-0C94-4997-B63E-52B472F9838D}" dt="2025-01-24T16:47:50.469" v="483" actId="13926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4T17:18:56.616" v="727" actId="14826"/>
          <ac:picMkLst>
            <pc:docMk/>
            <pc:sldMk cId="1338195067" sldId="287"/>
            <ac:picMk id="7" creationId="{1519A30A-750D-6A5D-6F86-C398FD4AAA85}"/>
          </ac:picMkLst>
        </pc:picChg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  <pc:spChg chg="mod">
          <ac:chgData name="Carswell, Cory" userId="c63747d5-e4be-47e4-a834-0d38b13ff3ae" providerId="ADAL" clId="{AADFA3E1-0C94-4997-B63E-52B472F9838D}" dt="2025-01-24T16:43:44.320" v="439" actId="13926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4T04:11:41.601" v="353" actId="14826"/>
          <ac:picMkLst>
            <pc:docMk/>
            <pc:sldMk cId="1756044365" sldId="296"/>
            <ac:picMk id="5" creationId="{2D8A277B-B11E-295F-0C07-FA874ECF0A0D}"/>
          </ac:picMkLst>
        </pc:picChg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  <pc:spChg chg="mod">
          <ac:chgData name="Carswell, Cory" userId="c63747d5-e4be-47e4-a834-0d38b13ff3ae" providerId="ADAL" clId="{AADFA3E1-0C94-4997-B63E-52B472F9838D}" dt="2025-01-24T16:19:38.010" v="417" actId="13926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30:33.202" v="753" actId="14826"/>
          <ac:picMkLst>
            <pc:docMk/>
            <pc:sldMk cId="2309081026" sldId="297"/>
            <ac:picMk id="5" creationId="{0F8A0E52-52C9-4BF7-CE8D-CF4EE3EEFCD1}"/>
          </ac:picMkLst>
        </pc:picChg>
        <pc:picChg chg="mod">
          <ac:chgData name="Carswell, Cory" userId="c63747d5-e4be-47e4-a834-0d38b13ff3ae" providerId="ADAL" clId="{AADFA3E1-0C94-4997-B63E-52B472F9838D}" dt="2025-01-22T19:25:55.009" v="115" actId="14826"/>
          <ac:picMkLst>
            <pc:docMk/>
            <pc:sldMk cId="2309081026" sldId="297"/>
            <ac:picMk id="8" creationId="{1C7F3FC7-109E-7806-41AD-9B2E900AA4AF}"/>
          </ac:picMkLst>
        </pc:picChg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  <pc:spChg chg="mod">
          <ac:chgData name="Carswell, Cory" userId="c63747d5-e4be-47e4-a834-0d38b13ff3ae" providerId="ADAL" clId="{AADFA3E1-0C94-4997-B63E-52B472F9838D}" dt="2025-01-22T17:47:16.774" v="86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26:08.830" v="748" actId="14826"/>
          <ac:picMkLst>
            <pc:docMk/>
            <pc:sldMk cId="1495175290" sldId="352"/>
            <ac:picMk id="6" creationId="{08DFD3F5-813F-21C9-DDE6-E34CE7C532EA}"/>
          </ac:picMkLst>
        </pc:picChg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  <pc:spChg chg="mod">
          <ac:chgData name="Carswell, Cory" userId="c63747d5-e4be-47e4-a834-0d38b13ff3ae" providerId="ADAL" clId="{AADFA3E1-0C94-4997-B63E-52B472F9838D}" dt="2025-01-24T17:14:22.239" v="726" actId="13926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4T17:14:02.217" v="717" actId="14826"/>
          <ac:picMkLst>
            <pc:docMk/>
            <pc:sldMk cId="587539909" sldId="353"/>
            <ac:picMk id="7" creationId="{E4981624-CB3F-A582-2682-38333864C97C}"/>
          </ac:picMkLst>
        </pc:picChg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  <pc:spChg chg="mod">
          <ac:chgData name="Carswell, Cory" userId="c63747d5-e4be-47e4-a834-0d38b13ff3ae" providerId="ADAL" clId="{AADFA3E1-0C94-4997-B63E-52B472F9838D}" dt="2025-01-24T16:57:00.984" v="610" actId="1392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arswell, Cory" userId="c63747d5-e4be-47e4-a834-0d38b13ff3ae" providerId="ADAL" clId="{AADFA3E1-0C94-4997-B63E-52B472F9838D}" dt="2025-01-24T16:56:30.628" v="588" actId="1392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Carswell, Cory" userId="c63747d5-e4be-47e4-a834-0d38b13ff3ae" providerId="ADAL" clId="{AADFA3E1-0C94-4997-B63E-52B472F9838D}" dt="2025-01-24T16:56:57.922" v="609" actId="13926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arswell, Cory" userId="c63747d5-e4be-47e4-a834-0d38b13ff3ae" providerId="ADAL" clId="{AADFA3E1-0C94-4997-B63E-52B472F9838D}" dt="2025-01-22T19:27:50.344" v="120" actId="14826"/>
          <ac:picMkLst>
            <pc:docMk/>
            <pc:sldMk cId="874353533" sldId="354"/>
            <ac:picMk id="7" creationId="{C7D0541F-4129-6ED3-43C5-D32D91A1725D}"/>
          </ac:picMkLst>
        </pc:picChg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  <pc:graphicFrameChg chg="add del mod modGraphic">
          <ac:chgData name="Carswell, Cory" userId="c63747d5-e4be-47e4-a834-0d38b13ff3ae" providerId="ADAL" clId="{AADFA3E1-0C94-4997-B63E-52B472F9838D}" dt="2025-01-24T03:31:46.612" v="127" actId="478"/>
          <ac:graphicFrameMkLst>
            <pc:docMk/>
            <pc:sldMk cId="2492350086" sldId="355"/>
            <ac:graphicFrameMk id="3" creationId="{3F9155BC-901F-540B-CA47-1336231F742D}"/>
          </ac:graphicFrameMkLst>
        </pc:graphicFrameChg>
        <pc:graphicFrameChg chg="del modGraphic">
          <ac:chgData name="Carswell, Cory" userId="c63747d5-e4be-47e4-a834-0d38b13ff3ae" providerId="ADAL" clId="{AADFA3E1-0C94-4997-B63E-52B472F9838D}" dt="2025-01-22T17:28:33.752" v="27" actId="478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add mod modGraphic">
          <ac:chgData name="Carswell, Cory" userId="c63747d5-e4be-47e4-a834-0d38b13ff3ae" providerId="ADAL" clId="{AADFA3E1-0C94-4997-B63E-52B472F9838D}" dt="2025-01-24T03:38:23.550" v="264" actId="20577"/>
          <ac:graphicFrameMkLst>
            <pc:docMk/>
            <pc:sldMk cId="2492350086" sldId="355"/>
            <ac:graphicFrameMk id="7" creationId="{12536BBA-2991-5BD5-5B9B-8B51FBA5A4CB}"/>
          </ac:graphicFrameMkLst>
        </pc:graphicFrameChg>
        <pc:graphicFrameChg chg="add del mod modGraphic">
          <ac:chgData name="Carswell, Cory" userId="c63747d5-e4be-47e4-a834-0d38b13ff3ae" providerId="ADAL" clId="{AADFA3E1-0C94-4997-B63E-52B472F9838D}" dt="2025-01-24T03:33:43.284" v="140" actId="478"/>
          <ac:graphicFrameMkLst>
            <pc:docMk/>
            <pc:sldMk cId="2492350086" sldId="355"/>
            <ac:graphicFrameMk id="8" creationId="{248FC745-F81C-CBD7-A40C-3E2F2F140366}"/>
          </ac:graphicFrameMkLst>
        </pc:graphicFrameChg>
        <pc:graphicFrameChg chg="add mod modGraphic">
          <ac:chgData name="Carswell, Cory" userId="c63747d5-e4be-47e4-a834-0d38b13ff3ae" providerId="ADAL" clId="{AADFA3E1-0C94-4997-B63E-52B472F9838D}" dt="2025-01-24T03:36:22.005" v="175" actId="1076"/>
          <ac:graphicFrameMkLst>
            <pc:docMk/>
            <pc:sldMk cId="2492350086" sldId="355"/>
            <ac:graphicFrameMk id="9" creationId="{DAA94759-F4B9-5003-EECE-5E3F1FFBDB1B}"/>
          </ac:graphicFrameMkLst>
        </pc:graphicFrameChg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  <pc:spChg chg="mod">
          <ac:chgData name="Carswell, Cory" userId="c63747d5-e4be-47e4-a834-0d38b13ff3ae" providerId="ADAL" clId="{AADFA3E1-0C94-4997-B63E-52B472F9838D}" dt="2025-01-22T17:46:31.348" v="75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Carswell, Cory" userId="c63747d5-e4be-47e4-a834-0d38b13ff3ae" providerId="ADAL" clId="{AADFA3E1-0C94-4997-B63E-52B472F9838D}" dt="2025-01-24T16:17:53.708" v="380" actId="13926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Carswell, Cory" userId="c63747d5-e4be-47e4-a834-0d38b13ff3ae" providerId="ADAL" clId="{AADFA3E1-0C94-4997-B63E-52B472F9838D}" dt="2025-01-29T16:27:05.254" v="751" actId="14826"/>
          <ac:picMkLst>
            <pc:docMk/>
            <pc:sldMk cId="1731488322" sldId="367"/>
            <ac:picMk id="9" creationId="{BC14FF9C-40D4-61A9-592B-73B94D62E5EF}"/>
          </ac:picMkLst>
        </pc:picChg>
        <pc:picChg chg="mod">
          <ac:chgData name="Carswell, Cory" userId="c63747d5-e4be-47e4-a834-0d38b13ff3ae" providerId="ADAL" clId="{AADFA3E1-0C94-4997-B63E-52B472F9838D}" dt="2025-01-29T16:27:18.375" v="752" actId="14826"/>
          <ac:picMkLst>
            <pc:docMk/>
            <pc:sldMk cId="1731488322" sldId="367"/>
            <ac:picMk id="13" creationId="{C971DEB9-8630-BB4A-11F7-39432365A9A2}"/>
          </ac:picMkLst>
        </pc:picChg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  <pc:spChg chg="mod">
          <ac:chgData name="Carswell, Cory" userId="c63747d5-e4be-47e4-a834-0d38b13ff3ae" providerId="ADAL" clId="{AADFA3E1-0C94-4997-B63E-52B472F9838D}" dt="2025-01-22T17:48:02.792" v="111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Carswell, Cory" userId="c63747d5-e4be-47e4-a834-0d38b13ff3ae" providerId="ADAL" clId="{AADFA3E1-0C94-4997-B63E-52B472F9838D}" dt="2025-01-22T17:47:44.781" v="9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24:56.995" v="744" actId="14826"/>
          <ac:picMkLst>
            <pc:docMk/>
            <pc:sldMk cId="3306108906" sldId="368"/>
            <ac:picMk id="9" creationId="{04877967-E66C-CBC8-F1FE-2257288EE4D6}"/>
          </ac:picMkLst>
        </pc:picChg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  <pc:graphicFrameChg chg="mod modGraphic">
          <ac:chgData name="Carswell, Cory" userId="c63747d5-e4be-47e4-a834-0d38b13ff3ae" providerId="ADAL" clId="{AADFA3E1-0C94-4997-B63E-52B472F9838D}" dt="2025-01-24T17:08:46.999" v="716" actId="13926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  <pc:graphicFrameChg chg="mod modGraphic">
          <ac:chgData name="Carswell, Cory" userId="c63747d5-e4be-47e4-a834-0d38b13ff3ae" providerId="ADAL" clId="{AADFA3E1-0C94-4997-B63E-52B472F9838D}" dt="2025-01-24T17:07:09.419" v="662" actId="122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  <pc:spChg chg="mod">
          <ac:chgData name="Drake, Gordon" userId="S::gordon.drake@ercot.com::d3aa080c-bd91-4052-98d6-063a86a83a9f" providerId="AD" clId="Web-{7997E9C6-D3E5-1DC4-C2DD-F9056ED6542A}" dt="2025-02-25T16:19:54.461" v="126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Drake, Gordon" userId="S::gordon.drake@ercot.com::d3aa080c-bd91-4052-98d6-063a86a83a9f" providerId="AD" clId="Web-{7997E9C6-D3E5-1DC4-C2DD-F9056ED6542A}" dt="2025-02-25T16:20:01.399" v="127" actId="1076"/>
          <ac:picMkLst>
            <pc:docMk/>
            <pc:sldMk cId="3306108906" sldId="368"/>
            <ac:picMk id="6" creationId="{B4F044F3-B84D-DEE7-7D3C-A94BB7CB83E0}"/>
          </ac:picMkLst>
        </pc:picChg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84DC7B8A-1934-4B5C-8F1F-9D2B06001D2C}" dt="2025-02-19T17:07:04.669" v="16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84DC7B8A-1934-4B5C-8F1F-9D2B06001D2C}" dt="2025-02-21T16:42:52.026" v="1034" actId="20577"/>
          <ac:spMkLst>
            <pc:docMk/>
            <pc:sldMk cId="1324424397" sldId="261"/>
            <ac:spMk id="2" creationId="{00000000-0000-0000-0000-000000000000}"/>
          </ac:spMkLst>
        </pc:spChg>
        <pc:picChg chg="del">
          <ac:chgData name="Skiles, Matthew" userId="bb9b5f1e-7301-452e-a4f0-46a9b1f017c7" providerId="ADAL" clId="{84DC7B8A-1934-4B5C-8F1F-9D2B06001D2C}" dt="2025-02-19T17:54:31.714" v="405" actId="478"/>
          <ac:picMkLst>
            <pc:docMk/>
            <pc:sldMk cId="1324424397" sldId="261"/>
            <ac:picMk id="5" creationId="{F2F68C2E-B9D7-A8FB-F5AB-B813BDFA3A92}"/>
          </ac:picMkLst>
        </pc:picChg>
        <pc:picChg chg="add mod">
          <ac:chgData name="Skiles, Matthew" userId="bb9b5f1e-7301-452e-a4f0-46a9b1f017c7" providerId="ADAL" clId="{84DC7B8A-1934-4B5C-8F1F-9D2B06001D2C}" dt="2025-02-19T17:55:16.875" v="414" actId="1076"/>
          <ac:picMkLst>
            <pc:docMk/>
            <pc:sldMk cId="1324424397" sldId="261"/>
            <ac:picMk id="6" creationId="{F6FD28B3-751F-AD8B-4842-DC2E9A8CD264}"/>
          </ac:picMkLst>
        </pc:picChg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84DC7B8A-1934-4B5C-8F1F-9D2B06001D2C}" dt="2025-02-19T18:15:41.778" v="7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84DC7B8A-1934-4B5C-8F1F-9D2B06001D2C}" dt="2025-02-19T17:59:32.299" v="513" actId="20577"/>
          <ac:spMkLst>
            <pc:docMk/>
            <pc:sldMk cId="1095794504" sldId="277"/>
            <ac:spMk id="7" creationId="{8DE3848D-F869-4A14-B867-268DDF4A2C73}"/>
          </ac:spMkLst>
        </pc:spChg>
        <pc:picChg chg="del">
          <ac:chgData name="Skiles, Matthew" userId="bb9b5f1e-7301-452e-a4f0-46a9b1f017c7" providerId="ADAL" clId="{84DC7B8A-1934-4B5C-8F1F-9D2B06001D2C}" dt="2025-02-19T17:57:02.414" v="453" actId="478"/>
          <ac:picMkLst>
            <pc:docMk/>
            <pc:sldMk cId="1095794504" sldId="277"/>
            <ac:picMk id="3" creationId="{3720ED6A-B2BE-5289-C4E5-DDECD8ABE7FA}"/>
          </ac:picMkLst>
        </pc:picChg>
        <pc:picChg chg="add mod">
          <ac:chgData name="Skiles, Matthew" userId="bb9b5f1e-7301-452e-a4f0-46a9b1f017c7" providerId="ADAL" clId="{84DC7B8A-1934-4B5C-8F1F-9D2B06001D2C}" dt="2025-02-21T20:04:04.611" v="1061" actId="1076"/>
          <ac:picMkLst>
            <pc:docMk/>
            <pc:sldMk cId="1095794504" sldId="277"/>
            <ac:picMk id="3" creationId="{CF0DB556-6393-DCEC-85AA-9B486199C4BD}"/>
          </ac:picMkLst>
        </pc:picChg>
        <pc:picChg chg="add del mod">
          <ac:chgData name="Skiles, Matthew" userId="bb9b5f1e-7301-452e-a4f0-46a9b1f017c7" providerId="ADAL" clId="{84DC7B8A-1934-4B5C-8F1F-9D2B06001D2C}" dt="2025-02-21T20:03:17.400" v="1052" actId="478"/>
          <ac:picMkLst>
            <pc:docMk/>
            <pc:sldMk cId="1095794504" sldId="277"/>
            <ac:picMk id="5" creationId="{2B31A080-39A6-E73E-7DC0-CD99AE50844A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  <pc:spChg chg="mod">
          <ac:chgData name="Skiles, Matthew" userId="bb9b5f1e-7301-452e-a4f0-46a9b1f017c7" providerId="ADAL" clId="{84DC7B8A-1934-4B5C-8F1F-9D2B06001D2C}" dt="2025-02-19T18:30:14.891" v="759" actId="20577"/>
          <ac:spMkLst>
            <pc:docMk/>
            <pc:sldMk cId="1338195067" sldId="287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8:18:42.508" v="741" actId="1035"/>
          <ac:picMkLst>
            <pc:docMk/>
            <pc:sldMk cId="1338195067" sldId="287"/>
            <ac:picMk id="6" creationId="{E44B468A-DA3E-FD37-2FC6-263609F1C62B}"/>
          </ac:picMkLst>
        </pc:picChg>
        <pc:picChg chg="del">
          <ac:chgData name="Skiles, Matthew" userId="bb9b5f1e-7301-452e-a4f0-46a9b1f017c7" providerId="ADAL" clId="{84DC7B8A-1934-4B5C-8F1F-9D2B06001D2C}" dt="2025-02-19T18:16:42.086" v="705" actId="478"/>
          <ac:picMkLst>
            <pc:docMk/>
            <pc:sldMk cId="1338195067" sldId="287"/>
            <ac:picMk id="7" creationId="{1519A30A-750D-6A5D-6F86-C398FD4AAA85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84DC7B8A-1934-4B5C-8F1F-9D2B06001D2C}" dt="2025-02-19T18:06:28.939" v="604" actId="20577"/>
          <ac:spMkLst>
            <pc:docMk/>
            <pc:sldMk cId="1756044365" sldId="296"/>
            <ac:spMk id="2" creationId="{00000000-0000-0000-0000-000000000000}"/>
          </ac:spMkLst>
        </pc:spChg>
        <pc:picChg chg="del">
          <ac:chgData name="Skiles, Matthew" userId="bb9b5f1e-7301-452e-a4f0-46a9b1f017c7" providerId="ADAL" clId="{84DC7B8A-1934-4B5C-8F1F-9D2B06001D2C}" dt="2025-02-19T18:04:52.906" v="565" actId="478"/>
          <ac:picMkLst>
            <pc:docMk/>
            <pc:sldMk cId="1756044365" sldId="296"/>
            <ac:picMk id="5" creationId="{2D8A277B-B11E-295F-0C07-FA874ECF0A0D}"/>
          </ac:picMkLst>
        </pc:picChg>
        <pc:picChg chg="add mod">
          <ac:chgData name="Skiles, Matthew" userId="bb9b5f1e-7301-452e-a4f0-46a9b1f017c7" providerId="ADAL" clId="{84DC7B8A-1934-4B5C-8F1F-9D2B06001D2C}" dt="2025-02-19T18:05:11.548" v="569" actId="1076"/>
          <ac:picMkLst>
            <pc:docMk/>
            <pc:sldMk cId="1756044365" sldId="296"/>
            <ac:picMk id="6" creationId="{80B57606-B8F2-C6F7-899C-8B6CD3B47B9E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84DC7B8A-1934-4B5C-8F1F-9D2B06001D2C}" dt="2025-02-19T18:08:42.284" v="649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08:10.443" v="64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Skiles, Matthew" userId="bb9b5f1e-7301-452e-a4f0-46a9b1f017c7" providerId="ADAL" clId="{84DC7B8A-1934-4B5C-8F1F-9D2B06001D2C}" dt="2025-02-19T18:08:13.683" v="643" actId="1076"/>
          <ac:spMkLst>
            <pc:docMk/>
            <pc:sldMk cId="2309081026" sldId="297"/>
            <ac:spMk id="14" creationId="{4B1E2F86-74F3-496A-A8DF-8166E77102C4}"/>
          </ac:spMkLst>
        </pc:spChg>
        <pc:picChg chg="del">
          <ac:chgData name="Skiles, Matthew" userId="bb9b5f1e-7301-452e-a4f0-46a9b1f017c7" providerId="ADAL" clId="{84DC7B8A-1934-4B5C-8F1F-9D2B06001D2C}" dt="2025-02-19T18:06:50.790" v="624" actId="478"/>
          <ac:picMkLst>
            <pc:docMk/>
            <pc:sldMk cId="2309081026" sldId="297"/>
            <ac:picMk id="5" creationId="{0F8A0E52-52C9-4BF7-CE8D-CF4EE3EEFCD1}"/>
          </ac:picMkLst>
        </pc:picChg>
        <pc:picChg chg="add mod ord">
          <ac:chgData name="Skiles, Matthew" userId="bb9b5f1e-7301-452e-a4f0-46a9b1f017c7" providerId="ADAL" clId="{84DC7B8A-1934-4B5C-8F1F-9D2B06001D2C}" dt="2025-02-19T18:08:05.155" v="641" actId="1076"/>
          <ac:picMkLst>
            <pc:docMk/>
            <pc:sldMk cId="2309081026" sldId="297"/>
            <ac:picMk id="6" creationId="{23D82230-E446-18BE-949A-1E14188D9AA2}"/>
          </ac:picMkLst>
        </pc:picChg>
        <pc:picChg chg="del">
          <ac:chgData name="Skiles, Matthew" userId="bb9b5f1e-7301-452e-a4f0-46a9b1f017c7" providerId="ADAL" clId="{84DC7B8A-1934-4B5C-8F1F-9D2B06001D2C}" dt="2025-02-19T18:06:53.791" v="625" actId="478"/>
          <ac:picMkLst>
            <pc:docMk/>
            <pc:sldMk cId="2309081026" sldId="297"/>
            <ac:picMk id="8" creationId="{1C7F3FC7-109E-7806-41AD-9B2E900AA4AF}"/>
          </ac:picMkLst>
        </pc:picChg>
        <pc:picChg chg="add mod ord">
          <ac:chgData name="Skiles, Matthew" userId="bb9b5f1e-7301-452e-a4f0-46a9b1f017c7" providerId="ADAL" clId="{84DC7B8A-1934-4B5C-8F1F-9D2B06001D2C}" dt="2025-02-19T18:08:00.747" v="640" actId="1076"/>
          <ac:picMkLst>
            <pc:docMk/>
            <pc:sldMk cId="2309081026" sldId="297"/>
            <ac:picMk id="10" creationId="{D75A989C-1B9A-1D27-8E0D-A2D47E21F60C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84DC7B8A-1934-4B5C-8F1F-9D2B06001D2C}" dt="2025-02-19T18:00:21.826" v="531" actId="20577"/>
          <ac:spMkLst>
            <pc:docMk/>
            <pc:sldMk cId="1495175290" sldId="352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8:00:53.099" v="538" actId="1076"/>
          <ac:picMkLst>
            <pc:docMk/>
            <pc:sldMk cId="1495175290" sldId="352"/>
            <ac:picMk id="5" creationId="{48572DAC-C20F-EDFE-A11D-FBD753DAAD37}"/>
          </ac:picMkLst>
        </pc:picChg>
        <pc:picChg chg="del">
          <ac:chgData name="Skiles, Matthew" userId="bb9b5f1e-7301-452e-a4f0-46a9b1f017c7" providerId="ADAL" clId="{84DC7B8A-1934-4B5C-8F1F-9D2B06001D2C}" dt="2025-02-19T18:00:12.751" v="514" actId="478"/>
          <ac:picMkLst>
            <pc:docMk/>
            <pc:sldMk cId="1495175290" sldId="352"/>
            <ac:picMk id="6" creationId="{08DFD3F5-813F-21C9-DDE6-E34CE7C532EA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84DC7B8A-1934-4B5C-8F1F-9D2B06001D2C}" dt="2025-02-19T18:36:16.657" v="812" actId="20577"/>
          <ac:spMkLst>
            <pc:docMk/>
            <pc:sldMk cId="587539909" sldId="353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8:33:03.955" v="796" actId="1035"/>
          <ac:picMkLst>
            <pc:docMk/>
            <pc:sldMk cId="587539909" sldId="353"/>
            <ac:picMk id="6" creationId="{63669B01-A198-89D5-C0CA-6A2C77974425}"/>
          </ac:picMkLst>
        </pc:picChg>
        <pc:picChg chg="del">
          <ac:chgData name="Skiles, Matthew" userId="bb9b5f1e-7301-452e-a4f0-46a9b1f017c7" providerId="ADAL" clId="{84DC7B8A-1934-4B5C-8F1F-9D2B06001D2C}" dt="2025-02-19T18:30:41.476" v="777" actId="478"/>
          <ac:picMkLst>
            <pc:docMk/>
            <pc:sldMk cId="587539909" sldId="353"/>
            <ac:picMk id="7" creationId="{E4981624-CB3F-A582-2682-38333864C97C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84DC7B8A-1934-4B5C-8F1F-9D2B06001D2C}" dt="2025-02-19T18:39:51.380" v="87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40:56.157" v="926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kiles, Matthew" userId="bb9b5f1e-7301-452e-a4f0-46a9b1f017c7" providerId="ADAL" clId="{84DC7B8A-1934-4B5C-8F1F-9D2B06001D2C}" dt="2025-02-21T22:45:13.602" v="1072" actId="20577"/>
          <ac:spMkLst>
            <pc:docMk/>
            <pc:sldMk cId="874353533" sldId="354"/>
            <ac:spMk id="9" creationId="{E54B86FD-C6A5-4A5E-8937-826D598ADB5D}"/>
          </ac:spMkLst>
        </pc:spChg>
        <pc:picChg chg="add mod">
          <ac:chgData name="Skiles, Matthew" userId="bb9b5f1e-7301-452e-a4f0-46a9b1f017c7" providerId="ADAL" clId="{84DC7B8A-1934-4B5C-8F1F-9D2B06001D2C}" dt="2025-02-19T18:37:48.859" v="820" actId="1076"/>
          <ac:picMkLst>
            <pc:docMk/>
            <pc:sldMk cId="874353533" sldId="354"/>
            <ac:picMk id="5" creationId="{1B8AC1D3-1C6E-CB72-97A8-7A9B6D637A09}"/>
          </ac:picMkLst>
        </pc:picChg>
        <pc:picChg chg="del">
          <ac:chgData name="Skiles, Matthew" userId="bb9b5f1e-7301-452e-a4f0-46a9b1f017c7" providerId="ADAL" clId="{84DC7B8A-1934-4B5C-8F1F-9D2B06001D2C}" dt="2025-02-19T18:37:06.031" v="813" actId="478"/>
          <ac:picMkLst>
            <pc:docMk/>
            <pc:sldMk cId="874353533" sldId="354"/>
            <ac:picMk id="7" creationId="{C7D0541F-4129-6ED3-43C5-D32D91A1725D}"/>
          </ac:picMkLst>
        </pc:picChg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84DC7B8A-1934-4B5C-8F1F-9D2B06001D2C}" dt="2025-02-21T16:43:38.938" v="1051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04:30.102" v="564" actId="20577"/>
          <ac:spMkLst>
            <pc:docMk/>
            <pc:sldMk cId="1731488322" sldId="367"/>
            <ac:spMk id="10" creationId="{C9339DF6-5C5D-4C78-858D-34640A37096F}"/>
          </ac:spMkLst>
        </pc:spChg>
        <pc:picChg chg="add mod">
          <ac:chgData name="Skiles, Matthew" userId="bb9b5f1e-7301-452e-a4f0-46a9b1f017c7" providerId="ADAL" clId="{84DC7B8A-1934-4B5C-8F1F-9D2B06001D2C}" dt="2025-02-19T18:02:58.307" v="552" actId="1076"/>
          <ac:picMkLst>
            <pc:docMk/>
            <pc:sldMk cId="1731488322" sldId="367"/>
            <ac:picMk id="5" creationId="{41752F09-FD6B-5AA4-A7E5-F43DDA7BB3C2}"/>
          </ac:picMkLst>
        </pc:picChg>
        <pc:picChg chg="add mod">
          <ac:chgData name="Skiles, Matthew" userId="bb9b5f1e-7301-452e-a4f0-46a9b1f017c7" providerId="ADAL" clId="{84DC7B8A-1934-4B5C-8F1F-9D2B06001D2C}" dt="2025-02-19T18:02:49.140" v="551" actId="1076"/>
          <ac:picMkLst>
            <pc:docMk/>
            <pc:sldMk cId="1731488322" sldId="367"/>
            <ac:picMk id="8" creationId="{BB488021-6BDF-B3C8-5187-FB3F836D50E1}"/>
          </ac:picMkLst>
        </pc:picChg>
        <pc:picChg chg="del">
          <ac:chgData name="Skiles, Matthew" userId="bb9b5f1e-7301-452e-a4f0-46a9b1f017c7" providerId="ADAL" clId="{84DC7B8A-1934-4B5C-8F1F-9D2B06001D2C}" dt="2025-02-19T18:01:21.672" v="540" actId="478"/>
          <ac:picMkLst>
            <pc:docMk/>
            <pc:sldMk cId="1731488322" sldId="367"/>
            <ac:picMk id="9" creationId="{BC14FF9C-40D4-61A9-592B-73B94D62E5EF}"/>
          </ac:picMkLst>
        </pc:picChg>
        <pc:picChg chg="del">
          <ac:chgData name="Skiles, Matthew" userId="bb9b5f1e-7301-452e-a4f0-46a9b1f017c7" providerId="ADAL" clId="{84DC7B8A-1934-4B5C-8F1F-9D2B06001D2C}" dt="2025-02-19T18:01:19.354" v="539" actId="478"/>
          <ac:picMkLst>
            <pc:docMk/>
            <pc:sldMk cId="1731488322" sldId="367"/>
            <ac:picMk id="13" creationId="{C971DEB9-8630-BB4A-11F7-39432365A9A2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84DC7B8A-1934-4B5C-8F1F-9D2B06001D2C}" dt="2025-02-21T16:42:36.963" v="1017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7:56:40.010" v="452" actId="20577"/>
          <ac:spMkLst>
            <pc:docMk/>
            <pc:sldMk cId="3306108906" sldId="368"/>
            <ac:spMk id="3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7:55:34.988" v="421" actId="1076"/>
          <ac:picMkLst>
            <pc:docMk/>
            <pc:sldMk cId="3306108906" sldId="368"/>
            <ac:picMk id="6" creationId="{B4F044F3-B84D-DEE7-7D3C-A94BB7CB83E0}"/>
          </ac:picMkLst>
        </pc:picChg>
        <pc:picChg chg="del">
          <ac:chgData name="Skiles, Matthew" userId="bb9b5f1e-7301-452e-a4f0-46a9b1f017c7" providerId="ADAL" clId="{84DC7B8A-1934-4B5C-8F1F-9D2B06001D2C}" dt="2025-02-19T17:55:20.059" v="415" actId="478"/>
          <ac:picMkLst>
            <pc:docMk/>
            <pc:sldMk cId="3306108906" sldId="368"/>
            <ac:picMk id="9" creationId="{04877967-E66C-CBC8-F1FE-2257288EE4D6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  <pc:graphicFrameChg chg="add mod modGraphic">
          <ac:chgData name="Skiles, Matthew" userId="bb9b5f1e-7301-452e-a4f0-46a9b1f017c7" providerId="ADAL" clId="{84DC7B8A-1934-4B5C-8F1F-9D2B06001D2C}" dt="2025-02-21T16:23:52.751" v="1000" actId="1076"/>
          <ac:graphicFrameMkLst>
            <pc:docMk/>
            <pc:sldMk cId="1327399478" sldId="369"/>
            <ac:graphicFrameMk id="3" creationId="{27C5672C-DD7D-DA00-EA18-7120D9C452BB}"/>
          </ac:graphicFrameMkLst>
        </pc:graphicFrameChg>
        <pc:graphicFrameChg chg="del">
          <ac:chgData name="Skiles, Matthew" userId="bb9b5f1e-7301-452e-a4f0-46a9b1f017c7" providerId="ADAL" clId="{84DC7B8A-1934-4B5C-8F1F-9D2B06001D2C}" dt="2025-02-21T16:22:38.308" v="972" actId="478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  <pc:graphicFrameChg chg="add mod modGraphic">
          <ac:chgData name="Skiles, Matthew" userId="bb9b5f1e-7301-452e-a4f0-46a9b1f017c7" providerId="ADAL" clId="{84DC7B8A-1934-4B5C-8F1F-9D2B06001D2C}" dt="2025-02-21T16:22:07.997" v="971" actId="1076"/>
          <ac:graphicFrameMkLst>
            <pc:docMk/>
            <pc:sldMk cId="2576058586" sldId="370"/>
            <ac:graphicFrameMk id="3" creationId="{F65C78E2-E19B-8D81-9C5E-518FADED2EB2}"/>
          </ac:graphicFrameMkLst>
        </pc:graphicFrameChg>
        <pc:graphicFrameChg chg="add del modGraphic">
          <ac:chgData name="Skiles, Matthew" userId="bb9b5f1e-7301-452e-a4f0-46a9b1f017c7" providerId="ADAL" clId="{84DC7B8A-1934-4B5C-8F1F-9D2B06001D2C}" dt="2025-02-21T16:21:00.316" v="954" actId="478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  <pc:graphicFrameChg chg="add mod modGraphic">
          <ac:chgData name="Skiles, Matthew" userId="bb9b5f1e-7301-452e-a4f0-46a9b1f017c7" providerId="ADAL" clId="{84DC7B8A-1934-4B5C-8F1F-9D2B06001D2C}" dt="2025-02-19T17:53:05.732" v="404" actId="20577"/>
          <ac:graphicFrameMkLst>
            <pc:docMk/>
            <pc:sldMk cId="1357906248" sldId="371"/>
            <ac:graphicFrameMk id="3" creationId="{AED5EF5C-108C-2A16-9A9E-3AC0794B4299}"/>
          </ac:graphicFrameMkLst>
        </pc:graphicFrameChg>
        <pc:graphicFrameChg chg="del">
          <ac:chgData name="Skiles, Matthew" userId="bb9b5f1e-7301-452e-a4f0-46a9b1f017c7" providerId="ADAL" clId="{84DC7B8A-1934-4B5C-8F1F-9D2B06001D2C}" dt="2025-02-19T17:25:23.913" v="18" actId="478"/>
          <ac:graphicFrameMkLst>
            <pc:docMk/>
            <pc:sldMk cId="1357906248" sldId="371"/>
            <ac:graphicFrameMk id="7" creationId="{12536BBA-2991-5BD5-5B9B-8B51FBA5A4CB}"/>
          </ac:graphicFrameMkLst>
        </pc:graphicFrameChg>
      </pc:sldChg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  <pc:spChg chg="mod">
          <ac:chgData name="Chu, Zhengguo" userId="46b45079-141b-4798-8f61-111a7cd7aa1e" providerId="ADAL" clId="{85309A8E-72E4-44AE-ACF6-89A05B487F2B}" dt="2025-02-21T19:59:39.268" v="4" actId="6549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  <pc:picChg chg="mod">
          <ac:chgData name="Chu, Zhengguo" userId="46b45079-141b-4798-8f61-111a7cd7aa1e" providerId="ADAL" clId="{85309A8E-72E4-44AE-ACF6-89A05B487F2B}" dt="2025-02-21T19:55:25.625" v="1" actId="1076"/>
          <ac:picMkLst>
            <pc:docMk/>
            <pc:sldMk cId="1095794504" sldId="277"/>
            <ac:picMk id="5" creationId="{2B31A080-39A6-E73E-7DC0-CD99AE50844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288" y="1828800"/>
            <a:ext cx="5696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February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February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2025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59.5 effective Resource-hours in which Resources that did not successfully opt out were dispatched above their LDL. 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34.2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25.3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of these 25.3 Resource-hours, the RUC-instructed Resource was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February 2025 had a total of 213.57 RTORDPA hours with an average value of $3.90/MWh.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44F8EBFD-0C30-065F-73E6-C72084A92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74" y="894240"/>
            <a:ext cx="6212852" cy="4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February 2025</a:t>
            </a:r>
            <a:br>
              <a:rPr lang="en-US" sz="2400"/>
            </a:br>
            <a:r>
              <a:rPr lang="en-US" sz="1400"/>
              <a:t>OD 02/21 had the highest daily time-weighted average RTORDPA of $9.96/MWh.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CC9CDD5B-8408-3918-6061-4D02946DF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37" y="914400"/>
            <a:ext cx="6011920" cy="48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February 2025, the total </a:t>
            </a:r>
            <a:r>
              <a:rPr lang="en-US" sz="1400" err="1"/>
              <a:t>Clawback</a:t>
            </a:r>
            <a:r>
              <a:rPr lang="en-US" sz="1400"/>
              <a:t> Charge was $3,272,312. The total Make-Whole Payment was $1,198,579.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$1,198,579 in Make-Whole Payments made in February 2025, $1.51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February 18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7" name="Picture 6" descr="Chart, waterfall chart&#10;&#10;AI-generated content may be incorrect.">
            <a:extLst>
              <a:ext uri="{FF2B5EF4-FFF2-40B4-BE49-F238E27FC236}">
                <a16:creationId xmlns:a16="http://schemas.microsoft.com/office/drawing/2014/main" id="{2F12AA8E-CFA6-8788-71D1-EA494493D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8" y="1076917"/>
            <a:ext cx="7074204" cy="49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ED535B3-7DA9-84C4-4C30-90DBE8F9E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54110"/>
              </p:ext>
            </p:extLst>
          </p:nvPr>
        </p:nvGraphicFramePr>
        <p:xfrm>
          <a:off x="1276350" y="1173538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55962062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78479635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6728982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420972441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37452767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March 10,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9493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88,220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88,220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338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487,193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487193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544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2,092,224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-11,819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2,080,405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4443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2607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1324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2027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7888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666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6525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0897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914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03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3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CCC91B-3A4D-0673-282A-6831F4D9A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98888"/>
              </p:ext>
            </p:extLst>
          </p:nvPr>
        </p:nvGraphicFramePr>
        <p:xfrm>
          <a:off x="1295400" y="1143765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1604551039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1533513868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642244955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1234983941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399454688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March 10,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5552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-19,673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-9,004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-28,678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3416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-353,562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-353,562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753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-443,178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-35,271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-478,449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32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325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-76,670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-57,341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-134,011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5423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-109,781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-114,078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143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6493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3018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6975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9915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8306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-26,923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1142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4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3E5CBA-8FCE-503F-7948-EFBBCBB64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23301"/>
              </p:ext>
            </p:extLst>
          </p:nvPr>
        </p:nvGraphicFramePr>
        <p:xfrm>
          <a:off x="504825" y="1087227"/>
          <a:ext cx="8134350" cy="4527838"/>
        </p:xfrm>
        <a:graphic>
          <a:graphicData uri="http://schemas.openxmlformats.org/drawingml/2006/table">
            <a:tbl>
              <a:tblPr firstRow="1" bandRow="1"/>
              <a:tblGrid>
                <a:gridCol w="1355725">
                  <a:extLst>
                    <a:ext uri="{9D8B030D-6E8A-4147-A177-3AD203B41FA5}">
                      <a16:colId xmlns:a16="http://schemas.microsoft.com/office/drawing/2014/main" val="405951519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56491069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507231489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1777926468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4286690539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1263566593"/>
                    </a:ext>
                  </a:extLst>
                </a:gridCol>
              </a:tblGrid>
              <a:tr h="4271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February 2025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22608"/>
                  </a:ext>
                </a:extLst>
              </a:tr>
              <a:tr h="427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66449"/>
                  </a:ext>
                </a:extLst>
              </a:tr>
              <a:tr h="40817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07448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841.4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388.4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72494"/>
                  </a:ext>
                </a:extLst>
              </a:tr>
              <a:tr h="40817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20726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803.3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376.2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385.1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32643"/>
                  </a:ext>
                </a:extLst>
              </a:tr>
              <a:tr h="40817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Megawatts (MW) for Effective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241751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110.6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128.7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106.8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70.6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114.9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89589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120.3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129.5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119.1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73.3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122.9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47820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123.2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158.1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120.6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78.5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125.5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88396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266.4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294.3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242.7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339.6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70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 effective hours in February 2025 were deployed about equally to resolve congestion and ensure sufficient capacity.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Chart, bar chart&#10;&#10;AI-generated content may be incorrect.">
            <a:extLst>
              <a:ext uri="{FF2B5EF4-FFF2-40B4-BE49-F238E27FC236}">
                <a16:creationId xmlns:a16="http://schemas.microsoft.com/office/drawing/2014/main" id="{7F504D63-ED2F-8C4E-0179-49083A2F3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36810"/>
            <a:ext cx="8339336" cy="41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February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803.3 RUC effective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402.1 hours (50%) for congestion.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00909694-EBD5-8D5D-E70B-04AC739A6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" y="1798315"/>
            <a:ext cx="8138169" cy="40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February 2025 had a total of 761.3 non-opt-out effective Resource-hours (94.8%) and 42 opt-out effective Resource-hours (5.2%).</a:t>
            </a:r>
            <a:endParaRPr lang="en-US" sz="1800"/>
          </a:p>
        </p:txBody>
      </p:sp>
      <p:pic>
        <p:nvPicPr>
          <p:cNvPr id="3" name="Picture 2" descr="Chart, waterfall chart&#10;&#10;AI-generated content may be incorrect.">
            <a:extLst>
              <a:ext uri="{FF2B5EF4-FFF2-40B4-BE49-F238E27FC236}">
                <a16:creationId xmlns:a16="http://schemas.microsoft.com/office/drawing/2014/main" id="{8D14F7D3-3C9E-DB2D-BC4F-2A546BBC9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3" y="1099639"/>
            <a:ext cx="7298114" cy="51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February 2025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hart, waterfall chart&#10;&#10;AI-generated content may be incorrect.">
            <a:extLst>
              <a:ext uri="{FF2B5EF4-FFF2-40B4-BE49-F238E27FC236}">
                <a16:creationId xmlns:a16="http://schemas.microsoft.com/office/drawing/2014/main" id="{C044B172-9D2B-446E-91A7-B9C5A64F4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" y="736089"/>
            <a:ext cx="7694031" cy="53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February 2025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(83%)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BD07AF2A-F55F-42B9-019E-77B82594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1" y="1606567"/>
            <a:ext cx="3190407" cy="3351382"/>
          </a:xfrm>
          <a:prstGeom prst="rect">
            <a:avLst/>
          </a:prstGeom>
        </p:spPr>
      </p:pic>
      <p:pic>
        <p:nvPicPr>
          <p:cNvPr id="11" name="Picture 10" descr="Chart, bar chart&#10;&#10;AI-generated content may be incorrect.">
            <a:extLst>
              <a:ext uri="{FF2B5EF4-FFF2-40B4-BE49-F238E27FC236}">
                <a16:creationId xmlns:a16="http://schemas.microsoft.com/office/drawing/2014/main" id="{FF790AEC-B2E6-C1F2-8BFE-580FECA4B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53" y="1569991"/>
            <a:ext cx="5585636" cy="33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February 2025, the average age of RUC-committed Resources was 48.3 years for Non-opt-out Resource-hours and 37.4 years for Opt-out Resource-hours with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892" y="5850017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A6231307-AFAF-3D9F-1C57-BBAD60570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118905"/>
            <a:ext cx="7682110" cy="47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AI-generated content may be incorrect.">
            <a:extLst>
              <a:ext uri="{FF2B5EF4-FFF2-40B4-BE49-F238E27FC236}">
                <a16:creationId xmlns:a16="http://schemas.microsoft.com/office/drawing/2014/main" id="{8CFBDB76-8E40-BFCB-87E3-C920CC880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8" y="3626845"/>
            <a:ext cx="5631403" cy="2534379"/>
          </a:xfrm>
          <a:prstGeom prst="rect">
            <a:avLst/>
          </a:prstGeom>
        </p:spPr>
      </p:pic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BE5C7DFE-CC0B-BFBF-F8C7-C8894106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8" y="1168489"/>
            <a:ext cx="5631403" cy="253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February 2025, most RUC Effective Resource-Hours (60%) were provided by resources that were more than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317784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33757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RUC effective hours in February 2025 were deployed about equally to resolve congestion and ensure sufficient capacity. </vt:lpstr>
      <vt:lpstr>RUC Instruction Reasons in February 2025 </vt:lpstr>
      <vt:lpstr>Non-opt-out and Opt-out Totals: Last 13 Months February 2025 had a total of 761.3 non-opt-out effective Resource-hours (94.8%) and 42 opt-out effective Resource-hours (5.2%).</vt:lpstr>
      <vt:lpstr>Non-opt-out and Opt-out Totals: February 2025   </vt:lpstr>
      <vt:lpstr>RUC Lead Time Margin: February 2025 </vt:lpstr>
      <vt:lpstr>Average Resource Age: Last 13 Months In February 2025, the average age of RUC-committed Resources was 48.3 years for Non-opt-out Resource-hours and 37.4 years for Opt-out Resource-hours with DAM Commitments.</vt:lpstr>
      <vt:lpstr>Age Category: Last 13 Months In February 2025, most RUC Effective Resource-Hours (60%) were provided by resources that were more than 50 years old.</vt:lpstr>
      <vt:lpstr>RUC-Instructed Resource Dispatch above LDL</vt:lpstr>
      <vt:lpstr>Reliability Deployment Price Adder: Last 13 Months February 2025 had a total of 213.57 RTORDPA hours with an average value of $3.90/MWh. </vt:lpstr>
      <vt:lpstr>Reliability Deployment Price Adder: February 2025 OD 02/21 had the highest daily time-weighted average RTORDPA of $9.96/MWh.</vt:lpstr>
      <vt:lpstr>RUC Clawback, Make-Whole, and Shortfall For February 2025, the total Clawback Charge was $3,272,312. The total Make-Whole Payment was $1,198,579.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2025-03-14T20:11:24Z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