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597D36-1A16-4438-B4EE-927F5358F058}" v="3" dt="2025-03-13T17:03:11.6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11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swell, Cory" userId="c63747d5-e4be-47e4-a834-0d38b13ff3ae" providerId="ADAL" clId="{6220BFF3-883A-473D-BE10-240E7BEC7DBE}"/>
    <pc:docChg chg="undo custSel modSld">
      <pc:chgData name="Carswell, Cory" userId="c63747d5-e4be-47e4-a834-0d38b13ff3ae" providerId="ADAL" clId="{6220BFF3-883A-473D-BE10-240E7BEC7DBE}" dt="2025-01-24T17:57:04.579" v="67" actId="1076"/>
      <pc:docMkLst>
        <pc:docMk/>
      </pc:docMkLst>
      <pc:sldChg chg="modSp mod">
        <pc:chgData name="Carswell, Cory" userId="c63747d5-e4be-47e4-a834-0d38b13ff3ae" providerId="ADAL" clId="{6220BFF3-883A-473D-BE10-240E7BEC7DBE}" dt="2025-01-24T17:32:04.045" v="7" actId="20577"/>
        <pc:sldMkLst>
          <pc:docMk/>
          <pc:sldMk cId="730603795" sldId="260"/>
        </pc:sldMkLst>
        <pc:spChg chg="mod">
          <ac:chgData name="Carswell, Cory" userId="c63747d5-e4be-47e4-a834-0d38b13ff3ae" providerId="ADAL" clId="{6220BFF3-883A-473D-BE10-240E7BEC7DBE}" dt="2025-01-24T17:32:04.045" v="7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Carswell, Cory" userId="c63747d5-e4be-47e4-a834-0d38b13ff3ae" providerId="ADAL" clId="{6220BFF3-883A-473D-BE10-240E7BEC7DBE}" dt="2025-01-24T17:57:04.579" v="67" actId="1076"/>
        <pc:sldMkLst>
          <pc:docMk/>
          <pc:sldMk cId="2140123603" sldId="271"/>
        </pc:sldMkLst>
        <pc:spChg chg="add mod">
          <ac:chgData name="Carswell, Cory" userId="c63747d5-e4be-47e4-a834-0d38b13ff3ae" providerId="ADAL" clId="{6220BFF3-883A-473D-BE10-240E7BEC7DBE}" dt="2025-01-24T17:57:04.579" v="67" actId="1076"/>
          <ac:spMkLst>
            <pc:docMk/>
            <pc:sldMk cId="2140123603" sldId="271"/>
            <ac:spMk id="3" creationId="{5936F7A2-F446-AF71-697E-152E69D4431C}"/>
          </ac:spMkLst>
        </pc:spChg>
        <pc:graphicFrameChg chg="add mod">
          <ac:chgData name="Carswell, Cory" userId="c63747d5-e4be-47e4-a834-0d38b13ff3ae" providerId="ADAL" clId="{6220BFF3-883A-473D-BE10-240E7BEC7DBE}" dt="2025-01-24T17:37:52.778" v="9"/>
          <ac:graphicFrameMkLst>
            <pc:docMk/>
            <pc:sldMk cId="2140123603" sldId="271"/>
            <ac:graphicFrameMk id="3" creationId="{9999CCA8-9EEF-1DC3-2F4E-99D970FDEC49}"/>
          </ac:graphicFrameMkLst>
        </pc:graphicFrameChg>
        <pc:graphicFrameChg chg="add mod modGraphic">
          <ac:chgData name="Carswell, Cory" userId="c63747d5-e4be-47e4-a834-0d38b13ff3ae" providerId="ADAL" clId="{6220BFF3-883A-473D-BE10-240E7BEC7DBE}" dt="2025-01-24T17:55:39.221" v="18" actId="207"/>
          <ac:graphicFrameMkLst>
            <pc:docMk/>
            <pc:sldMk cId="2140123603" sldId="271"/>
            <ac:graphicFrameMk id="4" creationId="{9E5D24BB-8E3F-B27A-AC15-8333B6D76DE1}"/>
          </ac:graphicFrameMkLst>
        </pc:graphicFrameChg>
        <pc:graphicFrameChg chg="del">
          <ac:chgData name="Carswell, Cory" userId="c63747d5-e4be-47e4-a834-0d38b13ff3ae" providerId="ADAL" clId="{6220BFF3-883A-473D-BE10-240E7BEC7DBE}" dt="2025-01-24T17:37:51.355" v="8" actId="478"/>
          <ac:graphicFrameMkLst>
            <pc:docMk/>
            <pc:sldMk cId="2140123603" sldId="271"/>
            <ac:graphicFrameMk id="5" creationId="{096A7790-EDF7-48D4-F825-C357429C9794}"/>
          </ac:graphicFrameMkLst>
        </pc:graphicFrameChg>
      </pc:sldChg>
    </pc:docChg>
  </pc:docChgLst>
  <pc:docChgLst>
    <pc:chgData name="Skiles, Matthew" userId="bb9b5f1e-7301-452e-a4f0-46a9b1f017c7" providerId="ADAL" clId="{6EBCED21-17FD-4AD7-9FAB-ED38C6B97DB3}"/>
    <pc:docChg chg="custSel modSld">
      <pc:chgData name="Skiles, Matthew" userId="bb9b5f1e-7301-452e-a4f0-46a9b1f017c7" providerId="ADAL" clId="{6EBCED21-17FD-4AD7-9FAB-ED38C6B97DB3}" dt="2025-02-21T19:23:30.927" v="25" actId="20577"/>
      <pc:docMkLst>
        <pc:docMk/>
      </pc:docMkLst>
      <pc:sldChg chg="modSp mod">
        <pc:chgData name="Skiles, Matthew" userId="bb9b5f1e-7301-452e-a4f0-46a9b1f017c7" providerId="ADAL" clId="{6EBCED21-17FD-4AD7-9FAB-ED38C6B97DB3}" dt="2025-02-21T19:23:30.927" v="25" actId="20577"/>
        <pc:sldMkLst>
          <pc:docMk/>
          <pc:sldMk cId="730603795" sldId="260"/>
        </pc:sldMkLst>
        <pc:spChg chg="mod">
          <ac:chgData name="Skiles, Matthew" userId="bb9b5f1e-7301-452e-a4f0-46a9b1f017c7" providerId="ADAL" clId="{6EBCED21-17FD-4AD7-9FAB-ED38C6B97DB3}" dt="2025-02-21T19:23:30.927" v="25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kiles, Matthew" userId="bb9b5f1e-7301-452e-a4f0-46a9b1f017c7" providerId="ADAL" clId="{6EBCED21-17FD-4AD7-9FAB-ED38C6B97DB3}" dt="2025-02-21T19:20:02.502" v="8" actId="1076"/>
        <pc:sldMkLst>
          <pc:docMk/>
          <pc:sldMk cId="2140123603" sldId="271"/>
        </pc:sldMkLst>
        <pc:graphicFrameChg chg="del">
          <ac:chgData name="Skiles, Matthew" userId="bb9b5f1e-7301-452e-a4f0-46a9b1f017c7" providerId="ADAL" clId="{6EBCED21-17FD-4AD7-9FAB-ED38C6B97DB3}" dt="2025-02-21T19:18:28.248" v="0" actId="478"/>
          <ac:graphicFrameMkLst>
            <pc:docMk/>
            <pc:sldMk cId="2140123603" sldId="271"/>
            <ac:graphicFrameMk id="4" creationId="{9E5D24BB-8E3F-B27A-AC15-8333B6D76DE1}"/>
          </ac:graphicFrameMkLst>
        </pc:graphicFrameChg>
        <pc:graphicFrameChg chg="add mod">
          <ac:chgData name="Skiles, Matthew" userId="bb9b5f1e-7301-452e-a4f0-46a9b1f017c7" providerId="ADAL" clId="{6EBCED21-17FD-4AD7-9FAB-ED38C6B97DB3}" dt="2025-02-21T19:18:30.483" v="1"/>
          <ac:graphicFrameMkLst>
            <pc:docMk/>
            <pc:sldMk cId="2140123603" sldId="271"/>
            <ac:graphicFrameMk id="5" creationId="{F3DFA1D4-330B-8E09-BA87-86006E9E710D}"/>
          </ac:graphicFrameMkLst>
        </pc:graphicFrameChg>
        <pc:graphicFrameChg chg="add del mod">
          <ac:chgData name="Skiles, Matthew" userId="bb9b5f1e-7301-452e-a4f0-46a9b1f017c7" providerId="ADAL" clId="{6EBCED21-17FD-4AD7-9FAB-ED38C6B97DB3}" dt="2025-02-21T19:19:02.701" v="4" actId="478"/>
          <ac:graphicFrameMkLst>
            <pc:docMk/>
            <pc:sldMk cId="2140123603" sldId="271"/>
            <ac:graphicFrameMk id="7" creationId="{557BF6B0-37D5-2851-86D6-9F16F309884F}"/>
          </ac:graphicFrameMkLst>
        </pc:graphicFrameChg>
        <pc:graphicFrameChg chg="add del mod">
          <ac:chgData name="Skiles, Matthew" userId="bb9b5f1e-7301-452e-a4f0-46a9b1f017c7" providerId="ADAL" clId="{6EBCED21-17FD-4AD7-9FAB-ED38C6B97DB3}" dt="2025-02-21T19:19:50.323" v="6" actId="478"/>
          <ac:graphicFrameMkLst>
            <pc:docMk/>
            <pc:sldMk cId="2140123603" sldId="271"/>
            <ac:graphicFrameMk id="8" creationId="{6FAB2545-AF91-5C35-D934-27BF97E2899C}"/>
          </ac:graphicFrameMkLst>
        </pc:graphicFrameChg>
        <pc:graphicFrameChg chg="add mod">
          <ac:chgData name="Skiles, Matthew" userId="bb9b5f1e-7301-452e-a4f0-46a9b1f017c7" providerId="ADAL" clId="{6EBCED21-17FD-4AD7-9FAB-ED38C6B97DB3}" dt="2025-02-21T19:20:02.502" v="8" actId="1076"/>
          <ac:graphicFrameMkLst>
            <pc:docMk/>
            <pc:sldMk cId="2140123603" sldId="271"/>
            <ac:graphicFrameMk id="9" creationId="{694BC8ED-C6D2-5209-74AD-4BAA616FC1E1}"/>
          </ac:graphicFrameMkLst>
        </pc:graphicFrameChg>
      </pc:sldChg>
    </pc:docChg>
  </pc:docChgLst>
  <pc:docChgLst>
    <pc:chgData name="Skiles, Matthew" userId="bb9b5f1e-7301-452e-a4f0-46a9b1f017c7" providerId="ADAL" clId="{3B597D36-1A16-4438-B4EE-927F5358F058}"/>
    <pc:docChg chg="custSel modSld">
      <pc:chgData name="Skiles, Matthew" userId="bb9b5f1e-7301-452e-a4f0-46a9b1f017c7" providerId="ADAL" clId="{3B597D36-1A16-4438-B4EE-927F5358F058}" dt="2025-03-13T17:03:17.319" v="15" actId="1076"/>
      <pc:docMkLst>
        <pc:docMk/>
      </pc:docMkLst>
      <pc:sldChg chg="modSp mod">
        <pc:chgData name="Skiles, Matthew" userId="bb9b5f1e-7301-452e-a4f0-46a9b1f017c7" providerId="ADAL" clId="{3B597D36-1A16-4438-B4EE-927F5358F058}" dt="2025-03-13T16:58:36.059" v="6" actId="20577"/>
        <pc:sldMkLst>
          <pc:docMk/>
          <pc:sldMk cId="730603795" sldId="260"/>
        </pc:sldMkLst>
        <pc:spChg chg="mod">
          <ac:chgData name="Skiles, Matthew" userId="bb9b5f1e-7301-452e-a4f0-46a9b1f017c7" providerId="ADAL" clId="{3B597D36-1A16-4438-B4EE-927F5358F058}" dt="2025-03-13T16:58:36.059" v="6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kiles, Matthew" userId="bb9b5f1e-7301-452e-a4f0-46a9b1f017c7" providerId="ADAL" clId="{3B597D36-1A16-4438-B4EE-927F5358F058}" dt="2025-03-13T17:03:17.319" v="15" actId="1076"/>
        <pc:sldMkLst>
          <pc:docMk/>
          <pc:sldMk cId="2140123603" sldId="271"/>
        </pc:sldMkLst>
        <pc:graphicFrameChg chg="add del mod">
          <ac:chgData name="Skiles, Matthew" userId="bb9b5f1e-7301-452e-a4f0-46a9b1f017c7" providerId="ADAL" clId="{3B597D36-1A16-4438-B4EE-927F5358F058}" dt="2025-03-13T17:02:30.945" v="10" actId="478"/>
          <ac:graphicFrameMkLst>
            <pc:docMk/>
            <pc:sldMk cId="2140123603" sldId="271"/>
            <ac:graphicFrameMk id="4" creationId="{7D4A6D5E-F296-9809-5DFC-FF06DFA5C5A8}"/>
          </ac:graphicFrameMkLst>
        </pc:graphicFrameChg>
        <pc:graphicFrameChg chg="add del mod">
          <ac:chgData name="Skiles, Matthew" userId="bb9b5f1e-7301-452e-a4f0-46a9b1f017c7" providerId="ADAL" clId="{3B597D36-1A16-4438-B4EE-927F5358F058}" dt="2025-03-13T17:03:05.257" v="13" actId="478"/>
          <ac:graphicFrameMkLst>
            <pc:docMk/>
            <pc:sldMk cId="2140123603" sldId="271"/>
            <ac:graphicFrameMk id="5" creationId="{82F651A7-26E2-B603-5519-9C451C1709CA}"/>
          </ac:graphicFrameMkLst>
        </pc:graphicFrameChg>
        <pc:graphicFrameChg chg="add mod">
          <ac:chgData name="Skiles, Matthew" userId="bb9b5f1e-7301-452e-a4f0-46a9b1f017c7" providerId="ADAL" clId="{3B597D36-1A16-4438-B4EE-927F5358F058}" dt="2025-03-13T17:03:17.319" v="15" actId="1076"/>
          <ac:graphicFrameMkLst>
            <pc:docMk/>
            <pc:sldMk cId="2140123603" sldId="271"/>
            <ac:graphicFrameMk id="7" creationId="{B68EFC6B-CFCE-DF20-89FC-D992C82F54C6}"/>
          </ac:graphicFrameMkLst>
        </pc:graphicFrameChg>
        <pc:graphicFrameChg chg="del">
          <ac:chgData name="Skiles, Matthew" userId="bb9b5f1e-7301-452e-a4f0-46a9b1f017c7" providerId="ADAL" clId="{3B597D36-1A16-4438-B4EE-927F5358F058}" dt="2025-03-13T17:02:19.002" v="7" actId="478"/>
          <ac:graphicFrameMkLst>
            <pc:docMk/>
            <pc:sldMk cId="2140123603" sldId="271"/>
            <ac:graphicFrameMk id="9" creationId="{694BC8ED-C6D2-5209-74AD-4BAA616FC1E1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362200"/>
            <a:ext cx="5638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Market Update – February 2025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Wholesale Market Working Group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Market Analysis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Supplemental Ancillary Services Market (SASM) Update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36F7A2-F446-AF71-697E-152E69D4431C}"/>
              </a:ext>
            </a:extLst>
          </p:cNvPr>
          <p:cNvSpPr txBox="1"/>
          <p:nvPr/>
        </p:nvSpPr>
        <p:spPr>
          <a:xfrm>
            <a:off x="6120881" y="6217290"/>
            <a:ext cx="34258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</a:rPr>
              <a:t>*Minor insufficiencies due to rounding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68EFC6B-CFCE-DF20-89FC-D992C82F54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890933"/>
              </p:ext>
            </p:extLst>
          </p:nvPr>
        </p:nvGraphicFramePr>
        <p:xfrm>
          <a:off x="666749" y="969529"/>
          <a:ext cx="7886701" cy="1430569"/>
        </p:xfrm>
        <a:graphic>
          <a:graphicData uri="http://schemas.openxmlformats.org/drawingml/2006/table">
            <a:tbl>
              <a:tblPr/>
              <a:tblGrid>
                <a:gridCol w="840853">
                  <a:extLst>
                    <a:ext uri="{9D8B030D-6E8A-4147-A177-3AD203B41FA5}">
                      <a16:colId xmlns:a16="http://schemas.microsoft.com/office/drawing/2014/main" val="2237646148"/>
                    </a:ext>
                  </a:extLst>
                </a:gridCol>
                <a:gridCol w="504511">
                  <a:extLst>
                    <a:ext uri="{9D8B030D-6E8A-4147-A177-3AD203B41FA5}">
                      <a16:colId xmlns:a16="http://schemas.microsoft.com/office/drawing/2014/main" val="3866882416"/>
                    </a:ext>
                  </a:extLst>
                </a:gridCol>
                <a:gridCol w="1464072">
                  <a:extLst>
                    <a:ext uri="{9D8B030D-6E8A-4147-A177-3AD203B41FA5}">
                      <a16:colId xmlns:a16="http://schemas.microsoft.com/office/drawing/2014/main" val="479493562"/>
                    </a:ext>
                  </a:extLst>
                </a:gridCol>
                <a:gridCol w="1464072">
                  <a:extLst>
                    <a:ext uri="{9D8B030D-6E8A-4147-A177-3AD203B41FA5}">
                      <a16:colId xmlns:a16="http://schemas.microsoft.com/office/drawing/2014/main" val="1339736896"/>
                    </a:ext>
                  </a:extLst>
                </a:gridCol>
                <a:gridCol w="801283">
                  <a:extLst>
                    <a:ext uri="{9D8B030D-6E8A-4147-A177-3AD203B41FA5}">
                      <a16:colId xmlns:a16="http://schemas.microsoft.com/office/drawing/2014/main" val="4039515928"/>
                    </a:ext>
                  </a:extLst>
                </a:gridCol>
                <a:gridCol w="1009023">
                  <a:extLst>
                    <a:ext uri="{9D8B030D-6E8A-4147-A177-3AD203B41FA5}">
                      <a16:colId xmlns:a16="http://schemas.microsoft.com/office/drawing/2014/main" val="2057918475"/>
                    </a:ext>
                  </a:extLst>
                </a:gridCol>
                <a:gridCol w="1009023">
                  <a:extLst>
                    <a:ext uri="{9D8B030D-6E8A-4147-A177-3AD203B41FA5}">
                      <a16:colId xmlns:a16="http://schemas.microsoft.com/office/drawing/2014/main" val="3456666947"/>
                    </a:ext>
                  </a:extLst>
                </a:gridCol>
                <a:gridCol w="793864">
                  <a:extLst>
                    <a:ext uri="{9D8B030D-6E8A-4147-A177-3AD203B41FA5}">
                      <a16:colId xmlns:a16="http://schemas.microsoft.com/office/drawing/2014/main" val="1786178778"/>
                    </a:ext>
                  </a:extLst>
                </a:gridCol>
              </a:tblGrid>
              <a:tr h="2634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Req Qty (MWh)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Award Qty (MWh)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Insufficiency (MWh)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830415"/>
                  </a:ext>
                </a:extLst>
              </a:tr>
              <a:tr h="1945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2/8/2025 20:50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RRS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2/8 HE23-24, 2/9 HE1-12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150.7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149.8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0.9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0.00 - 3.40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096404"/>
                  </a:ext>
                </a:extLst>
              </a:tr>
              <a:tr h="1945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2/9/2025 13:55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RRS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2/9 HE16-24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88.5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88.4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0.1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0.00 - 0.50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904990"/>
                  </a:ext>
                </a:extLst>
              </a:tr>
              <a:tr h="1945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2/10/2025 18:45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NSPIN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2/10 HE22-23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16.8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16.8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1.40 - 4.90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460806"/>
                  </a:ext>
                </a:extLst>
              </a:tr>
              <a:tr h="1945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2/12/2025 21:45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RRS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2/13 HE4-21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193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193.2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-0.2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0.00 - 4.99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963604"/>
                  </a:ext>
                </a:extLst>
              </a:tr>
              <a:tr h="19451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2/23/2025 14:45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ECRS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2/23 HE19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44.3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44.3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496307"/>
                  </a:ext>
                </a:extLst>
              </a:tr>
              <a:tr h="1945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NSPIN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2/23 HE20-23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180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180.4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-0.4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4.90 - 24.00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12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Manual Overrides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43200" y="2895600"/>
            <a:ext cx="3657600" cy="693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>
                <a:solidFill>
                  <a:schemeClr val="tx2"/>
                </a:solidFill>
              </a:rPr>
              <a:t>No HDL/LDL Overrides</a:t>
            </a: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  <SharedWithUsers xmlns="cf8c9251-373f-4ee3-86cf-d97122226a81">
      <UserInfo>
        <DisplayName>Chu, Zhengguo</DisplayName>
        <AccountId>12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5f527160-b6a2-448e-b210-55bbe2178a90"/>
    <ds:schemaRef ds:uri="http://www.w3.org/XML/1998/namespace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cf8c9251-373f-4ee3-86cf-d97122226a81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0E213BF-95C0-4184-9E53-25C6365E75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527160-b6a2-448e-b210-55bbe2178a90"/>
    <ds:schemaRef ds:uri="cf8c9251-373f-4ee3-86cf-d97122226a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1816</TotalTime>
  <Words>137</Words>
  <Application>Microsoft Office PowerPoint</Application>
  <PresentationFormat>On-screen Show (4:3)</PresentationFormat>
  <Paragraphs>68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Skiles, Matthew</cp:lastModifiedBy>
  <cp:revision>14</cp:revision>
  <cp:lastPrinted>2016-01-21T20:53:15Z</cp:lastPrinted>
  <dcterms:created xsi:type="dcterms:W3CDTF">2016-01-21T15:20:31Z</dcterms:created>
  <dcterms:modified xsi:type="dcterms:W3CDTF">2025-03-13T17:03:28Z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0x0101009AF51A5998F0944EA03AB587B5B58FD3</vt:lpwstr>
  </property>
  <property fmtid="{D5CDD505-2E9C-101B-9397-08002B2CF9AE}" pid="4" name="MSIP_Label_7084cbda-52b8-46fb-a7b7-cb5bd465ed85_Name">
    <vt:lpwstr>Internal</vt:lpwstr>
  </property>
  <property fmtid="{D5CDD505-2E9C-101B-9397-08002B2CF9AE}" pid="5" name="MSIP_Label_7084cbda-52b8-46fb-a7b7-cb5bd465ed85_ActionId">
    <vt:lpwstr>7c09a379-1759-4a57-b6a8-e3a238f272c4</vt:lpwstr>
  </property>
  <property fmtid="{D5CDD505-2E9C-101B-9397-08002B2CF9AE}" pid="6" name="MSIP_Label_7084cbda-52b8-46fb-a7b7-cb5bd465ed85_Enabled">
    <vt:lpwstr>true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SetDate">
    <vt:lpwstr>2023-05-10T18:54:37Z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SIP_Label_7084cbda-52b8-46fb-a7b7-cb5bd465ed85_Method">
    <vt:lpwstr>Standard</vt:lpwstr>
  </property>
</Properties>
</file>