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84" d="100"/>
          <a:sy n="84" d="100"/>
        </p:scale>
        <p:origin x="244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3864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10/31/24– K5 changed to 0.5 to 1 to correct the time error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11/1/24  - K5 changed from 1 to 0.75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11/5/24 – K5 changed from 0.75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11/18/24 – K5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11/22/24 – K5 changed from 0.75 to 0.5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(February 2025)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March 05, 2025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942091"/>
              </p:ext>
            </p:extLst>
          </p:nvPr>
        </p:nvGraphicFramePr>
        <p:xfrm>
          <a:off x="358140" y="1676400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88691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DFF824-7FDC-85EF-1567-A2F442EEF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602190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62ED11-FE58-6FE6-085F-DAF0A0AFA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5187</TotalTime>
  <Words>573</Words>
  <Application>Microsoft Office PowerPoint</Application>
  <PresentationFormat>On-screen Show (4:3)</PresentationFormat>
  <Paragraphs>101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Moayedi, Sam</cp:lastModifiedBy>
  <cp:revision>229</cp:revision>
  <cp:lastPrinted>2016-01-21T20:53:15Z</cp:lastPrinted>
  <dcterms:created xsi:type="dcterms:W3CDTF">2016-01-21T15:20:31Z</dcterms:created>
  <dcterms:modified xsi:type="dcterms:W3CDTF">2025-03-06T15:54:21Z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