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3" r:id="rId7"/>
    <p:sldId id="284" r:id="rId8"/>
    <p:sldId id="28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368670F-4982-5F88-9F6F-96E5DC2E7263}" name="Masanna Gari, Abhi" initials="MGA" userId="S::Abhilash.MasannaGari@ercot.com::574f73dd-89c7-4e5e-92e9-5cd2150b236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C52513-DD38-404F-8B00-574622687844}" v="4" dt="2025-03-14T13:32:44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4" autoAdjust="0"/>
    <p:restoredTop sz="92627" autoAdjust="0"/>
  </p:normalViewPr>
  <p:slideViewPr>
    <p:cSldViewPr showGuides="1">
      <p:cViewPr varScale="1">
        <p:scale>
          <a:sx n="117" d="100"/>
          <a:sy n="117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D6C52513-DD38-404F-8B00-574622687844}"/>
    <pc:docChg chg="undo custSel addSld delSld modSld">
      <pc:chgData name="Masanna Gari, Abhi" userId="574f73dd-89c7-4e5e-92e9-5cd2150b236a" providerId="ADAL" clId="{D6C52513-DD38-404F-8B00-574622687844}" dt="2025-03-14T15:15:21.107" v="2328" actId="20577"/>
      <pc:docMkLst>
        <pc:docMk/>
      </pc:docMkLst>
      <pc:sldChg chg="addSp modSp mod">
        <pc:chgData name="Masanna Gari, Abhi" userId="574f73dd-89c7-4e5e-92e9-5cd2150b236a" providerId="ADAL" clId="{D6C52513-DD38-404F-8B00-574622687844}" dt="2025-03-14T13:17:30.193" v="75"/>
        <pc:sldMkLst>
          <pc:docMk/>
          <pc:sldMk cId="730603795" sldId="260"/>
        </pc:sldMkLst>
        <pc:spChg chg="mod">
          <ac:chgData name="Masanna Gari, Abhi" userId="574f73dd-89c7-4e5e-92e9-5cd2150b236a" providerId="ADAL" clId="{D6C52513-DD38-404F-8B00-574622687844}" dt="2025-03-14T13:17:30.193" v="75"/>
          <ac:spMkLst>
            <pc:docMk/>
            <pc:sldMk cId="730603795" sldId="260"/>
            <ac:spMk id="7" creationId="{00000000-0000-0000-0000-000000000000}"/>
          </ac:spMkLst>
        </pc:spChg>
        <pc:graphicFrameChg chg="add mod">
          <ac:chgData name="Masanna Gari, Abhi" userId="574f73dd-89c7-4e5e-92e9-5cd2150b236a" providerId="ADAL" clId="{D6C52513-DD38-404F-8B00-574622687844}" dt="2025-03-14T13:17:12.720" v="73"/>
          <ac:graphicFrameMkLst>
            <pc:docMk/>
            <pc:sldMk cId="730603795" sldId="260"/>
            <ac:graphicFrameMk id="2" creationId="{035206D4-F7A3-40F2-2921-B50B723B28F1}"/>
          </ac:graphicFrameMkLst>
        </pc:graphicFrameChg>
      </pc:sldChg>
      <pc:sldChg chg="add del">
        <pc:chgData name="Masanna Gari, Abhi" userId="574f73dd-89c7-4e5e-92e9-5cd2150b236a" providerId="ADAL" clId="{D6C52513-DD38-404F-8B00-574622687844}" dt="2025-03-14T13:41:11.234" v="1934" actId="47"/>
        <pc:sldMkLst>
          <pc:docMk/>
          <pc:sldMk cId="971586357" sldId="268"/>
        </pc:sldMkLst>
      </pc:sldChg>
      <pc:sldChg chg="add del">
        <pc:chgData name="Masanna Gari, Abhi" userId="574f73dd-89c7-4e5e-92e9-5cd2150b236a" providerId="ADAL" clId="{D6C52513-DD38-404F-8B00-574622687844}" dt="2025-03-14T13:41:16.316" v="1938" actId="47"/>
        <pc:sldMkLst>
          <pc:docMk/>
          <pc:sldMk cId="290841560" sldId="269"/>
        </pc:sldMkLst>
      </pc:sldChg>
      <pc:sldChg chg="add del">
        <pc:chgData name="Masanna Gari, Abhi" userId="574f73dd-89c7-4e5e-92e9-5cd2150b236a" providerId="ADAL" clId="{D6C52513-DD38-404F-8B00-574622687844}" dt="2025-03-14T13:41:12.739" v="1935" actId="47"/>
        <pc:sldMkLst>
          <pc:docMk/>
          <pc:sldMk cId="219154481" sldId="270"/>
        </pc:sldMkLst>
      </pc:sldChg>
      <pc:sldChg chg="add del">
        <pc:chgData name="Masanna Gari, Abhi" userId="574f73dd-89c7-4e5e-92e9-5cd2150b236a" providerId="ADAL" clId="{D6C52513-DD38-404F-8B00-574622687844}" dt="2025-03-14T13:41:06.355" v="1932" actId="47"/>
        <pc:sldMkLst>
          <pc:docMk/>
          <pc:sldMk cId="1870204215" sldId="272"/>
        </pc:sldMkLst>
      </pc:sldChg>
      <pc:sldChg chg="modSp mod">
        <pc:chgData name="Masanna Gari, Abhi" userId="574f73dd-89c7-4e5e-92e9-5cd2150b236a" providerId="ADAL" clId="{D6C52513-DD38-404F-8B00-574622687844}" dt="2025-03-14T15:09:53.409" v="2303" actId="20577"/>
        <pc:sldMkLst>
          <pc:docMk/>
          <pc:sldMk cId="2067451572" sldId="273"/>
        </pc:sldMkLst>
        <pc:spChg chg="mod">
          <ac:chgData name="Masanna Gari, Abhi" userId="574f73dd-89c7-4e5e-92e9-5cd2150b236a" providerId="ADAL" clId="{D6C52513-DD38-404F-8B00-574622687844}" dt="2025-03-14T13:18:13.952" v="88" actId="20577"/>
          <ac:spMkLst>
            <pc:docMk/>
            <pc:sldMk cId="2067451572" sldId="273"/>
            <ac:spMk id="2" creationId="{93C1FE08-66CE-D1AB-2329-2C7621D98F1F}"/>
          </ac:spMkLst>
        </pc:spChg>
        <pc:spChg chg="mod">
          <ac:chgData name="Masanna Gari, Abhi" userId="574f73dd-89c7-4e5e-92e9-5cd2150b236a" providerId="ADAL" clId="{D6C52513-DD38-404F-8B00-574622687844}" dt="2025-03-14T15:09:53.409" v="2303" actId="20577"/>
          <ac:spMkLst>
            <pc:docMk/>
            <pc:sldMk cId="2067451572" sldId="273"/>
            <ac:spMk id="3" creationId="{41CC361F-E888-7D94-74B6-F2B30584863D}"/>
          </ac:spMkLst>
        </pc:spChg>
      </pc:sldChg>
      <pc:sldChg chg="add del">
        <pc:chgData name="Masanna Gari, Abhi" userId="574f73dd-89c7-4e5e-92e9-5cd2150b236a" providerId="ADAL" clId="{D6C52513-DD38-404F-8B00-574622687844}" dt="2025-03-14T13:41:09.532" v="1933" actId="47"/>
        <pc:sldMkLst>
          <pc:docMk/>
          <pc:sldMk cId="2422625012" sldId="279"/>
        </pc:sldMkLst>
      </pc:sldChg>
      <pc:sldChg chg="add del">
        <pc:chgData name="Masanna Gari, Abhi" userId="574f73dd-89c7-4e5e-92e9-5cd2150b236a" providerId="ADAL" clId="{D6C52513-DD38-404F-8B00-574622687844}" dt="2025-03-14T13:41:13.997" v="1936" actId="47"/>
        <pc:sldMkLst>
          <pc:docMk/>
          <pc:sldMk cId="3408895474" sldId="281"/>
        </pc:sldMkLst>
      </pc:sldChg>
      <pc:sldChg chg="add del">
        <pc:chgData name="Masanna Gari, Abhi" userId="574f73dd-89c7-4e5e-92e9-5cd2150b236a" providerId="ADAL" clId="{D6C52513-DD38-404F-8B00-574622687844}" dt="2025-03-14T13:41:18.946" v="1939" actId="47"/>
        <pc:sldMkLst>
          <pc:docMk/>
          <pc:sldMk cId="2999954102" sldId="282"/>
        </pc:sldMkLst>
      </pc:sldChg>
      <pc:sldChg chg="add del">
        <pc:chgData name="Masanna Gari, Abhi" userId="574f73dd-89c7-4e5e-92e9-5cd2150b236a" providerId="ADAL" clId="{D6C52513-DD38-404F-8B00-574622687844}" dt="2025-03-14T13:41:15.364" v="1937" actId="47"/>
        <pc:sldMkLst>
          <pc:docMk/>
          <pc:sldMk cId="1314061404" sldId="283"/>
        </pc:sldMkLst>
      </pc:sldChg>
      <pc:sldChg chg="modSp new mod">
        <pc:chgData name="Masanna Gari, Abhi" userId="574f73dd-89c7-4e5e-92e9-5cd2150b236a" providerId="ADAL" clId="{D6C52513-DD38-404F-8B00-574622687844}" dt="2025-03-14T15:15:21.107" v="2328" actId="20577"/>
        <pc:sldMkLst>
          <pc:docMk/>
          <pc:sldMk cId="3127004942" sldId="284"/>
        </pc:sldMkLst>
        <pc:spChg chg="mod">
          <ac:chgData name="Masanna Gari, Abhi" userId="574f73dd-89c7-4e5e-92e9-5cd2150b236a" providerId="ADAL" clId="{D6C52513-DD38-404F-8B00-574622687844}" dt="2025-03-14T13:35:27.261" v="1475" actId="20577"/>
          <ac:spMkLst>
            <pc:docMk/>
            <pc:sldMk cId="3127004942" sldId="284"/>
            <ac:spMk id="2" creationId="{5B0E5ABC-B4C0-2932-0180-D9DA91E4466A}"/>
          </ac:spMkLst>
        </pc:spChg>
        <pc:spChg chg="mod">
          <ac:chgData name="Masanna Gari, Abhi" userId="574f73dd-89c7-4e5e-92e9-5cd2150b236a" providerId="ADAL" clId="{D6C52513-DD38-404F-8B00-574622687844}" dt="2025-03-14T15:15:21.107" v="2328" actId="20577"/>
          <ac:spMkLst>
            <pc:docMk/>
            <pc:sldMk cId="3127004942" sldId="284"/>
            <ac:spMk id="3" creationId="{4A8A40EB-FF36-7B0B-59C7-BC75FB9D81A4}"/>
          </ac:spMkLst>
        </pc:spChg>
      </pc:sldChg>
    </pc:docChg>
  </pc:docChgLst>
  <pc:docChgLst>
    <pc:chgData name="Masanna Gari, Abhi" userId="574f73dd-89c7-4e5e-92e9-5cd2150b236a" providerId="ADAL" clId="{0CBEB524-E459-41D0-BCCB-2A506C535D14}"/>
    <pc:docChg chg="undo custSel addSld delSld modSld sldOrd">
      <pc:chgData name="Masanna Gari, Abhi" userId="574f73dd-89c7-4e5e-92e9-5cd2150b236a" providerId="ADAL" clId="{0CBEB524-E459-41D0-BCCB-2A506C535D14}" dt="2025-01-17T03:17:09.587" v="5656" actId="20577"/>
      <pc:docMkLst>
        <pc:docMk/>
      </pc:docMkLst>
      <pc:sldChg chg="modSp mod">
        <pc:chgData name="Masanna Gari, Abhi" userId="574f73dd-89c7-4e5e-92e9-5cd2150b236a" providerId="ADAL" clId="{0CBEB524-E459-41D0-BCCB-2A506C535D14}" dt="2025-01-16T22:38:51.273" v="5439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0CBEB524-E459-41D0-BCCB-2A506C535D14}" dt="2025-01-16T22:38:51.273" v="543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del mod">
        <pc:chgData name="Masanna Gari, Abhi" userId="574f73dd-89c7-4e5e-92e9-5cd2150b236a" providerId="ADAL" clId="{0CBEB524-E459-41D0-BCCB-2A506C535D14}" dt="2025-01-15T18:55:09.262" v="2222" actId="47"/>
        <pc:sldMkLst>
          <pc:docMk/>
          <pc:sldMk cId="3190927396" sldId="267"/>
        </pc:sldMkLst>
        <pc:spChg chg="mod">
          <ac:chgData name="Masanna Gari, Abhi" userId="574f73dd-89c7-4e5e-92e9-5cd2150b236a" providerId="ADAL" clId="{0CBEB524-E459-41D0-BCCB-2A506C535D14}" dt="2025-01-15T17:06:23.484" v="480" actId="20577"/>
          <ac:spMkLst>
            <pc:docMk/>
            <pc:sldMk cId="3190927396" sldId="267"/>
            <ac:spMk id="2" creationId="{00000000-0000-0000-0000-000000000000}"/>
          </ac:spMkLst>
        </pc:spChg>
      </pc:sldChg>
      <pc:sldChg chg="addSp delSp modSp mod modNotesTx">
        <pc:chgData name="Masanna Gari, Abhi" userId="574f73dd-89c7-4e5e-92e9-5cd2150b236a" providerId="ADAL" clId="{0CBEB524-E459-41D0-BCCB-2A506C535D14}" dt="2025-01-16T17:41:21.985" v="5220"/>
        <pc:sldMkLst>
          <pc:docMk/>
          <pc:sldMk cId="971586357" sldId="268"/>
        </pc:sldMkLst>
        <pc:spChg chg="mod">
          <ac:chgData name="Masanna Gari, Abhi" userId="574f73dd-89c7-4e5e-92e9-5cd2150b236a" providerId="ADAL" clId="{0CBEB524-E459-41D0-BCCB-2A506C535D14}" dt="2025-01-16T04:41:46.385" v="3758" actId="20577"/>
          <ac:spMkLst>
            <pc:docMk/>
            <pc:sldMk cId="971586357" sldId="268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17:41:21.985" v="5220"/>
          <ac:spMkLst>
            <pc:docMk/>
            <pc:sldMk cId="971586357" sldId="268"/>
            <ac:spMk id="5" creationId="{84BC2ED1-C51F-B0C7-DB1F-E4F168BDA90E}"/>
          </ac:spMkLst>
        </pc:spChg>
        <pc:graphicFrameChg chg="del mod">
          <ac:chgData name="Masanna Gari, Abhi" userId="574f73dd-89c7-4e5e-92e9-5cd2150b236a" providerId="ADAL" clId="{0CBEB524-E459-41D0-BCCB-2A506C535D14}" dt="2025-01-16T17:41:14.621" v="5219" actId="478"/>
          <ac:graphicFrameMkLst>
            <pc:docMk/>
            <pc:sldMk cId="971586357" sldId="268"/>
            <ac:graphicFrameMk id="13" creationId="{065388E9-5558-A0E5-3E2B-FD7CD2683CC8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1:21.985" v="5220"/>
          <ac:picMkLst>
            <pc:docMk/>
            <pc:sldMk cId="971586357" sldId="268"/>
            <ac:picMk id="6" creationId="{B44E9063-B7D6-2CFC-8E6A-A91899087BE8}"/>
          </ac:picMkLst>
        </pc:picChg>
      </pc:sldChg>
      <pc:sldChg chg="delSp modSp mod">
        <pc:chgData name="Masanna Gari, Abhi" userId="574f73dd-89c7-4e5e-92e9-5cd2150b236a" providerId="ADAL" clId="{0CBEB524-E459-41D0-BCCB-2A506C535D14}" dt="2025-01-16T22:37:52.390" v="5406" actId="6549"/>
        <pc:sldMkLst>
          <pc:docMk/>
          <pc:sldMk cId="290841560" sldId="269"/>
        </pc:sldMkLst>
        <pc:spChg chg="mod">
          <ac:chgData name="Masanna Gari, Abhi" userId="574f73dd-89c7-4e5e-92e9-5cd2150b236a" providerId="ADAL" clId="{0CBEB524-E459-41D0-BCCB-2A506C535D14}" dt="2025-01-16T16:39:05.249" v="4838" actId="255"/>
          <ac:spMkLst>
            <pc:docMk/>
            <pc:sldMk cId="290841560" sldId="269"/>
            <ac:spMk id="2" creationId="{70A32BEF-9604-4081-979D-C7E98B507AB5}"/>
          </ac:spMkLst>
        </pc:spChg>
        <pc:spChg chg="mod">
          <ac:chgData name="Masanna Gari, Abhi" userId="574f73dd-89c7-4e5e-92e9-5cd2150b236a" providerId="ADAL" clId="{0CBEB524-E459-41D0-BCCB-2A506C535D14}" dt="2025-01-16T22:37:52.390" v="5406" actId="6549"/>
          <ac:spMkLst>
            <pc:docMk/>
            <pc:sldMk cId="290841560" sldId="269"/>
            <ac:spMk id="11" creationId="{F1209AF9-91EF-5668-48CE-9C9A1D0C37F2}"/>
          </ac:spMkLst>
        </pc:spChg>
        <pc:grpChg chg="del">
          <ac:chgData name="Masanna Gari, Abhi" userId="574f73dd-89c7-4e5e-92e9-5cd2150b236a" providerId="ADAL" clId="{0CBEB524-E459-41D0-BCCB-2A506C535D14}" dt="2025-01-15T18:59:15.829" v="2225" actId="478"/>
          <ac:grpSpMkLst>
            <pc:docMk/>
            <pc:sldMk cId="290841560" sldId="269"/>
            <ac:grpSpMk id="23" creationId="{F372BA42-5DCB-F454-60A1-C8A82EEEEA02}"/>
          </ac:grpSpMkLst>
        </pc:grpChg>
      </pc:sldChg>
      <pc:sldChg chg="addSp delSp modSp mod addCm delCm modNotesTx">
        <pc:chgData name="Masanna Gari, Abhi" userId="574f73dd-89c7-4e5e-92e9-5cd2150b236a" providerId="ADAL" clId="{0CBEB524-E459-41D0-BCCB-2A506C535D14}" dt="2025-01-16T17:44:01.993" v="5222"/>
        <pc:sldMkLst>
          <pc:docMk/>
          <pc:sldMk cId="219154481" sldId="270"/>
        </pc:sldMkLst>
        <pc:spChg chg="mod">
          <ac:chgData name="Masanna Gari, Abhi" userId="574f73dd-89c7-4e5e-92e9-5cd2150b236a" providerId="ADAL" clId="{0CBEB524-E459-41D0-BCCB-2A506C535D14}" dt="2025-01-16T04:41:53.472" v="3762" actId="20577"/>
          <ac:spMkLst>
            <pc:docMk/>
            <pc:sldMk cId="219154481" sldId="270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17:44:01.993" v="5222"/>
          <ac:spMkLst>
            <pc:docMk/>
            <pc:sldMk cId="219154481" sldId="270"/>
            <ac:spMk id="5" creationId="{BAFF0CF4-889E-9093-AE98-E56B28042A55}"/>
          </ac:spMkLst>
        </pc:spChg>
        <pc:graphicFrameChg chg="del mod">
          <ac:chgData name="Masanna Gari, Abhi" userId="574f73dd-89c7-4e5e-92e9-5cd2150b236a" providerId="ADAL" clId="{0CBEB524-E459-41D0-BCCB-2A506C535D14}" dt="2025-01-16T17:43:59.813" v="5221" actId="478"/>
          <ac:graphicFrameMkLst>
            <pc:docMk/>
            <pc:sldMk cId="219154481" sldId="270"/>
            <ac:graphicFrameMk id="6" creationId="{F232A952-034E-BDC1-9842-7C3BF0477C3C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4:01.993" v="5222"/>
          <ac:picMkLst>
            <pc:docMk/>
            <pc:sldMk cId="219154481" sldId="270"/>
            <ac:picMk id="7" creationId="{D1614FEE-3230-BBD4-015F-BEE12FBBA69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Masanna Gari, Abhi" userId="574f73dd-89c7-4e5e-92e9-5cd2150b236a" providerId="ADAL" clId="{0CBEB524-E459-41D0-BCCB-2A506C535D14}" dt="2025-01-16T03:58:52.044" v="3599"/>
              <pc2:cmMkLst xmlns:pc2="http://schemas.microsoft.com/office/powerpoint/2019/9/main/command">
                <pc:docMk/>
                <pc:sldMk cId="219154481" sldId="270"/>
                <pc2:cmMk id="{087FE5AB-2855-47AE-9AD9-E9FFB80EEC30}"/>
              </pc2:cmMkLst>
            </pc226:cmChg>
          </p:ext>
        </pc:extLst>
      </pc:sldChg>
      <pc:sldChg chg="del mod modShow">
        <pc:chgData name="Masanna Gari, Abhi" userId="574f73dd-89c7-4e5e-92e9-5cd2150b236a" providerId="ADAL" clId="{0CBEB524-E459-41D0-BCCB-2A506C535D14}" dt="2025-01-16T17:18:30.694" v="5160" actId="47"/>
        <pc:sldMkLst>
          <pc:docMk/>
          <pc:sldMk cId="1963960954" sldId="271"/>
        </pc:sldMkLst>
      </pc:sldChg>
      <pc:sldChg chg="modSp mod">
        <pc:chgData name="Masanna Gari, Abhi" userId="574f73dd-89c7-4e5e-92e9-5cd2150b236a" providerId="ADAL" clId="{0CBEB524-E459-41D0-BCCB-2A506C535D14}" dt="2025-01-16T22:37:27.278" v="5401" actId="1036"/>
        <pc:sldMkLst>
          <pc:docMk/>
          <pc:sldMk cId="1870204215" sldId="272"/>
        </pc:sldMkLst>
        <pc:spChg chg="mod">
          <ac:chgData name="Masanna Gari, Abhi" userId="574f73dd-89c7-4e5e-92e9-5cd2150b236a" providerId="ADAL" clId="{0CBEB524-E459-41D0-BCCB-2A506C535D14}" dt="2025-01-16T04:22:52.780" v="3670" actId="20577"/>
          <ac:spMkLst>
            <pc:docMk/>
            <pc:sldMk cId="1870204215" sldId="272"/>
            <ac:spMk id="2" creationId="{AB3637D4-AA0F-181F-C070-08BB0D03E098}"/>
          </ac:spMkLst>
        </pc:spChg>
        <pc:spChg chg="mod">
          <ac:chgData name="Masanna Gari, Abhi" userId="574f73dd-89c7-4e5e-92e9-5cd2150b236a" providerId="ADAL" clId="{0CBEB524-E459-41D0-BCCB-2A506C535D14}" dt="2025-01-16T22:37:14.254" v="5397" actId="20577"/>
          <ac:spMkLst>
            <pc:docMk/>
            <pc:sldMk cId="1870204215" sldId="272"/>
            <ac:spMk id="3" creationId="{741144B4-F186-B8DD-EB3A-305B15938B2E}"/>
          </ac:spMkLst>
        </pc:spChg>
        <pc:graphicFrameChg chg="mod">
          <ac:chgData name="Masanna Gari, Abhi" userId="574f73dd-89c7-4e5e-92e9-5cd2150b236a" providerId="ADAL" clId="{0CBEB524-E459-41D0-BCCB-2A506C535D14}" dt="2025-01-16T22:37:27.278" v="5401" actId="1036"/>
          <ac:graphicFrameMkLst>
            <pc:docMk/>
            <pc:sldMk cId="1870204215" sldId="272"/>
            <ac:graphicFrameMk id="7" creationId="{71A6BB82-235E-8B2C-5614-BBB7855A91AA}"/>
          </ac:graphicFrameMkLst>
        </pc:graphicFrameChg>
        <pc:picChg chg="mod">
          <ac:chgData name="Masanna Gari, Abhi" userId="574f73dd-89c7-4e5e-92e9-5cd2150b236a" providerId="ADAL" clId="{0CBEB524-E459-41D0-BCCB-2A506C535D14}" dt="2025-01-16T22:37:20.578" v="5399" actId="1036"/>
          <ac:picMkLst>
            <pc:docMk/>
            <pc:sldMk cId="1870204215" sldId="272"/>
            <ac:picMk id="6" creationId="{3D414C8C-0460-EA8B-55ED-983C18D69D1B}"/>
          </ac:picMkLst>
        </pc:picChg>
      </pc:sldChg>
      <pc:sldChg chg="modSp mod">
        <pc:chgData name="Masanna Gari, Abhi" userId="574f73dd-89c7-4e5e-92e9-5cd2150b236a" providerId="ADAL" clId="{0CBEB524-E459-41D0-BCCB-2A506C535D14}" dt="2025-01-16T04:48:10.586" v="3813" actId="20577"/>
        <pc:sldMkLst>
          <pc:docMk/>
          <pc:sldMk cId="2067451572" sldId="273"/>
        </pc:sldMkLst>
        <pc:spChg chg="mod">
          <ac:chgData name="Masanna Gari, Abhi" userId="574f73dd-89c7-4e5e-92e9-5cd2150b236a" providerId="ADAL" clId="{0CBEB524-E459-41D0-BCCB-2A506C535D14}" dt="2025-01-16T04:48:10.586" v="3813" actId="20577"/>
          <ac:spMkLst>
            <pc:docMk/>
            <pc:sldMk cId="2067451572" sldId="273"/>
            <ac:spMk id="2" creationId="{93C1FE08-66CE-D1AB-2329-2C7621D98F1F}"/>
          </ac:spMkLst>
        </pc:spChg>
        <pc:spChg chg="mod">
          <ac:chgData name="Masanna Gari, Abhi" userId="574f73dd-89c7-4e5e-92e9-5cd2150b236a" providerId="ADAL" clId="{0CBEB524-E459-41D0-BCCB-2A506C535D14}" dt="2025-01-16T04:48:02.036" v="3807" actId="20577"/>
          <ac:spMkLst>
            <pc:docMk/>
            <pc:sldMk cId="2067451572" sldId="273"/>
            <ac:spMk id="3" creationId="{41CC361F-E888-7D94-74B6-F2B30584863D}"/>
          </ac:spMkLst>
        </pc:spChg>
      </pc:sldChg>
      <pc:sldChg chg="modSp del mod modShow">
        <pc:chgData name="Masanna Gari, Abhi" userId="574f73dd-89c7-4e5e-92e9-5cd2150b236a" providerId="ADAL" clId="{0CBEB524-E459-41D0-BCCB-2A506C535D14}" dt="2025-01-16T17:18:29.463" v="5159" actId="47"/>
        <pc:sldMkLst>
          <pc:docMk/>
          <pc:sldMk cId="3142979596" sldId="275"/>
        </pc:sldMkLst>
        <pc:graphicFrameChg chg="mod">
          <ac:chgData name="Masanna Gari, Abhi" userId="574f73dd-89c7-4e5e-92e9-5cd2150b236a" providerId="ADAL" clId="{0CBEB524-E459-41D0-BCCB-2A506C535D14}" dt="2025-01-16T16:07:49.451" v="4106" actId="20577"/>
          <ac:graphicFrameMkLst>
            <pc:docMk/>
            <pc:sldMk cId="3142979596" sldId="275"/>
            <ac:graphicFrameMk id="7" creationId="{0CD826C0-8781-7458-A6DA-175FEDEFC5CE}"/>
          </ac:graphicFrameMkLst>
        </pc:graphicFrameChg>
      </pc:sldChg>
      <pc:sldChg chg="del">
        <pc:chgData name="Masanna Gari, Abhi" userId="574f73dd-89c7-4e5e-92e9-5cd2150b236a" providerId="ADAL" clId="{0CBEB524-E459-41D0-BCCB-2A506C535D14}" dt="2025-01-15T17:05:13.232" v="378" actId="47"/>
        <pc:sldMkLst>
          <pc:docMk/>
          <pc:sldMk cId="3255437698" sldId="276"/>
        </pc:sldMkLst>
      </pc:sldChg>
      <pc:sldChg chg="del">
        <pc:chgData name="Masanna Gari, Abhi" userId="574f73dd-89c7-4e5e-92e9-5cd2150b236a" providerId="ADAL" clId="{0CBEB524-E459-41D0-BCCB-2A506C535D14}" dt="2025-01-15T17:05:14.539" v="379" actId="47"/>
        <pc:sldMkLst>
          <pc:docMk/>
          <pc:sldMk cId="657044222" sldId="277"/>
        </pc:sldMkLst>
      </pc:sldChg>
      <pc:sldChg chg="del">
        <pc:chgData name="Masanna Gari, Abhi" userId="574f73dd-89c7-4e5e-92e9-5cd2150b236a" providerId="ADAL" clId="{0CBEB524-E459-41D0-BCCB-2A506C535D14}" dt="2025-01-15T23:21:27.461" v="3542" actId="47"/>
        <pc:sldMkLst>
          <pc:docMk/>
          <pc:sldMk cId="1636956659" sldId="278"/>
        </pc:sldMkLst>
      </pc:sldChg>
      <pc:sldChg chg="modSp add mod ord">
        <pc:chgData name="Masanna Gari, Abhi" userId="574f73dd-89c7-4e5e-92e9-5cd2150b236a" providerId="ADAL" clId="{0CBEB524-E459-41D0-BCCB-2A506C535D14}" dt="2025-01-17T03:17:09.587" v="5656" actId="20577"/>
        <pc:sldMkLst>
          <pc:docMk/>
          <pc:sldMk cId="2422625012" sldId="279"/>
        </pc:sldMkLst>
        <pc:spChg chg="mod">
          <ac:chgData name="Masanna Gari, Abhi" userId="574f73dd-89c7-4e5e-92e9-5cd2150b236a" providerId="ADAL" clId="{0CBEB524-E459-41D0-BCCB-2A506C535D14}" dt="2025-01-17T03:17:09.587" v="5656" actId="20577"/>
          <ac:spMkLst>
            <pc:docMk/>
            <pc:sldMk cId="2422625012" sldId="279"/>
            <ac:spMk id="3" creationId="{00000000-0000-0000-0000-000000000000}"/>
          </ac:spMkLst>
        </pc:spChg>
      </pc:sldChg>
      <pc:sldChg chg="delSp modSp new mod">
        <pc:chgData name="Masanna Gari, Abhi" userId="574f73dd-89c7-4e5e-92e9-5cd2150b236a" providerId="ADAL" clId="{0CBEB524-E459-41D0-BCCB-2A506C535D14}" dt="2025-01-15T23:22:19.638" v="3573" actId="255"/>
        <pc:sldMkLst>
          <pc:docMk/>
          <pc:sldMk cId="931500271" sldId="280"/>
        </pc:sldMkLst>
        <pc:spChg chg="del">
          <ac:chgData name="Masanna Gari, Abhi" userId="574f73dd-89c7-4e5e-92e9-5cd2150b236a" providerId="ADAL" clId="{0CBEB524-E459-41D0-BCCB-2A506C535D14}" dt="2025-01-15T23:21:52.823" v="3545" actId="478"/>
          <ac:spMkLst>
            <pc:docMk/>
            <pc:sldMk cId="931500271" sldId="280"/>
            <ac:spMk id="2" creationId="{C4B0422D-886E-2DC5-3E91-81B0BFDC539E}"/>
          </ac:spMkLst>
        </pc:spChg>
        <pc:spChg chg="mod">
          <ac:chgData name="Masanna Gari, Abhi" userId="574f73dd-89c7-4e5e-92e9-5cd2150b236a" providerId="ADAL" clId="{0CBEB524-E459-41D0-BCCB-2A506C535D14}" dt="2025-01-15T23:22:19.638" v="3573" actId="255"/>
          <ac:spMkLst>
            <pc:docMk/>
            <pc:sldMk cId="931500271" sldId="280"/>
            <ac:spMk id="3" creationId="{918F0C99-6C67-FFE4-01DA-0D63F8BDC847}"/>
          </ac:spMkLst>
        </pc:spChg>
      </pc:sldChg>
      <pc:sldChg chg="modSp add del mod">
        <pc:chgData name="Masanna Gari, Abhi" userId="574f73dd-89c7-4e5e-92e9-5cd2150b236a" providerId="ADAL" clId="{0CBEB524-E459-41D0-BCCB-2A506C535D14}" dt="2025-01-15T23:21:36.435" v="3543" actId="47"/>
        <pc:sldMkLst>
          <pc:docMk/>
          <pc:sldMk cId="3783498585" sldId="280"/>
        </pc:sldMkLst>
        <pc:spChg chg="mod">
          <ac:chgData name="Masanna Gari, Abhi" userId="574f73dd-89c7-4e5e-92e9-5cd2150b236a" providerId="ADAL" clId="{0CBEB524-E459-41D0-BCCB-2A506C535D14}" dt="2025-01-15T18:58:58.804" v="2224" actId="1076"/>
          <ac:spMkLst>
            <pc:docMk/>
            <pc:sldMk cId="3783498585" sldId="280"/>
            <ac:spMk id="11" creationId="{F1209AF9-91EF-5668-48CE-9C9A1D0C37F2}"/>
          </ac:spMkLst>
        </pc:spChg>
      </pc:sldChg>
      <pc:sldChg chg="addSp delSp modSp add mod modNotesTx">
        <pc:chgData name="Masanna Gari, Abhi" userId="574f73dd-89c7-4e5e-92e9-5cd2150b236a" providerId="ADAL" clId="{0CBEB524-E459-41D0-BCCB-2A506C535D14}" dt="2025-01-16T17:48:26.446" v="5224"/>
        <pc:sldMkLst>
          <pc:docMk/>
          <pc:sldMk cId="3408895474" sldId="281"/>
        </pc:sldMkLst>
        <pc:spChg chg="mod">
          <ac:chgData name="Masanna Gari, Abhi" userId="574f73dd-89c7-4e5e-92e9-5cd2150b236a" providerId="ADAL" clId="{0CBEB524-E459-41D0-BCCB-2A506C535D14}" dt="2025-01-16T04:41:58.289" v="3766" actId="20577"/>
          <ac:spMkLst>
            <pc:docMk/>
            <pc:sldMk cId="3408895474" sldId="281"/>
            <ac:spMk id="2" creationId="{70A32BEF-9604-4081-979D-C7E98B507AB5}"/>
          </ac:spMkLst>
        </pc:spChg>
        <pc:spChg chg="add del mod">
          <ac:chgData name="Masanna Gari, Abhi" userId="574f73dd-89c7-4e5e-92e9-5cd2150b236a" providerId="ADAL" clId="{0CBEB524-E459-41D0-BCCB-2A506C535D14}" dt="2025-01-16T04:00:23.888" v="3603"/>
          <ac:spMkLst>
            <pc:docMk/>
            <pc:sldMk cId="3408895474" sldId="281"/>
            <ac:spMk id="5" creationId="{077D6803-06FD-2FA3-51E8-FCF5A21A9676}"/>
          </ac:spMkLst>
        </pc:spChg>
        <pc:spChg chg="add del mod">
          <ac:chgData name="Masanna Gari, Abhi" userId="574f73dd-89c7-4e5e-92e9-5cd2150b236a" providerId="ADAL" clId="{0CBEB524-E459-41D0-BCCB-2A506C535D14}" dt="2025-01-16T17:48:26.446" v="5224"/>
          <ac:spMkLst>
            <pc:docMk/>
            <pc:sldMk cId="3408895474" sldId="281"/>
            <ac:spMk id="5" creationId="{152B03C4-FC87-60E1-C71C-59299F1323DB}"/>
          </ac:spMkLst>
        </pc:spChg>
        <pc:spChg chg="add del mod">
          <ac:chgData name="Masanna Gari, Abhi" userId="574f73dd-89c7-4e5e-92e9-5cd2150b236a" providerId="ADAL" clId="{0CBEB524-E459-41D0-BCCB-2A506C535D14}" dt="2025-01-16T04:03:34.835" v="3606"/>
          <ac:spMkLst>
            <pc:docMk/>
            <pc:sldMk cId="3408895474" sldId="281"/>
            <ac:spMk id="9" creationId="{2525D6BF-2F67-B91D-94EF-131FE2F5FEDA}"/>
          </ac:spMkLst>
        </pc:spChg>
        <pc:spChg chg="add del mod">
          <ac:chgData name="Masanna Gari, Abhi" userId="574f73dd-89c7-4e5e-92e9-5cd2150b236a" providerId="ADAL" clId="{0CBEB524-E459-41D0-BCCB-2A506C535D14}" dt="2025-01-16T04:04:05.886" v="3610"/>
          <ac:spMkLst>
            <pc:docMk/>
            <pc:sldMk cId="3408895474" sldId="281"/>
            <ac:spMk id="12" creationId="{C3120996-7AB1-2CA4-A63F-423795673F15}"/>
          </ac:spMkLst>
        </pc:spChg>
        <pc:graphicFrameChg chg="del">
          <ac:chgData name="Masanna Gari, Abhi" userId="574f73dd-89c7-4e5e-92e9-5cd2150b236a" providerId="ADAL" clId="{0CBEB524-E459-41D0-BCCB-2A506C535D14}" dt="2025-01-16T03:59:30.730" v="3601" actId="478"/>
          <ac:graphicFrameMkLst>
            <pc:docMk/>
            <pc:sldMk cId="3408895474" sldId="281"/>
            <ac:graphicFrameMk id="6" creationId="{F232A952-034E-BDC1-9842-7C3BF0477C3C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04:01:01.066" v="3604" actId="478"/>
          <ac:graphicFrameMkLst>
            <pc:docMk/>
            <pc:sldMk cId="3408895474" sldId="281"/>
            <ac:graphicFrameMk id="7" creationId="{A317B213-5278-5764-E3A0-DE585003AC1E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04:03:50.057" v="3608" actId="478"/>
          <ac:graphicFrameMkLst>
            <pc:docMk/>
            <pc:sldMk cId="3408895474" sldId="281"/>
            <ac:graphicFrameMk id="10" creationId="{63BB6B0B-435C-085E-7E5D-51F6724E3DD1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7:48:24.501" v="5223" actId="478"/>
          <ac:graphicFrameMkLst>
            <pc:docMk/>
            <pc:sldMk cId="3408895474" sldId="281"/>
            <ac:graphicFrameMk id="13" creationId="{63BB6B0B-435C-085E-7E5D-51F6724E3DD1}"/>
          </ac:graphicFrameMkLst>
        </pc:graphicFrameChg>
        <pc:picChg chg="add mod">
          <ac:chgData name="Masanna Gari, Abhi" userId="574f73dd-89c7-4e5e-92e9-5cd2150b236a" providerId="ADAL" clId="{0CBEB524-E459-41D0-BCCB-2A506C535D14}" dt="2025-01-16T17:48:26.446" v="5224"/>
          <ac:picMkLst>
            <pc:docMk/>
            <pc:sldMk cId="3408895474" sldId="281"/>
            <ac:picMk id="6" creationId="{5F422CB6-509E-A12E-B7FE-163B7BC47F01}"/>
          </ac:picMkLst>
        </pc:picChg>
      </pc:sldChg>
      <pc:sldChg chg="addSp delSp modSp add mod modNotesTx">
        <pc:chgData name="Masanna Gari, Abhi" userId="574f73dd-89c7-4e5e-92e9-5cd2150b236a" providerId="ADAL" clId="{0CBEB524-E459-41D0-BCCB-2A506C535D14}" dt="2025-01-16T17:53:14.279" v="5226"/>
        <pc:sldMkLst>
          <pc:docMk/>
          <pc:sldMk cId="2999954102" sldId="282"/>
        </pc:sldMkLst>
        <pc:spChg chg="add del mod">
          <ac:chgData name="Masanna Gari, Abhi" userId="574f73dd-89c7-4e5e-92e9-5cd2150b236a" providerId="ADAL" clId="{0CBEB524-E459-41D0-BCCB-2A506C535D14}" dt="2025-01-16T17:53:14.279" v="5226"/>
          <ac:spMkLst>
            <pc:docMk/>
            <pc:sldMk cId="2999954102" sldId="282"/>
            <ac:spMk id="5" creationId="{00FFF9BC-0C65-3F03-FB3C-C5EF756A75A9}"/>
          </ac:spMkLst>
        </pc:spChg>
        <pc:spChg chg="add del mod">
          <ac:chgData name="Masanna Gari, Abhi" userId="574f73dd-89c7-4e5e-92e9-5cd2150b236a" providerId="ADAL" clId="{0CBEB524-E459-41D0-BCCB-2A506C535D14}" dt="2025-01-16T16:02:15.708" v="3837"/>
          <ac:spMkLst>
            <pc:docMk/>
            <pc:sldMk cId="2999954102" sldId="282"/>
            <ac:spMk id="5" creationId="{D10C2B99-254A-D94C-E53C-0E07F3637581}"/>
          </ac:spMkLst>
        </pc:spChg>
        <pc:graphicFrameChg chg="add del mod">
          <ac:chgData name="Masanna Gari, Abhi" userId="574f73dd-89c7-4e5e-92e9-5cd2150b236a" providerId="ADAL" clId="{0CBEB524-E459-41D0-BCCB-2A506C535D14}" dt="2025-01-16T17:53:08.011" v="5225" actId="478"/>
          <ac:graphicFrameMkLst>
            <pc:docMk/>
            <pc:sldMk cId="2999954102" sldId="282"/>
            <ac:graphicFrameMk id="6" creationId="{0BD942A9-802C-B2B1-1C12-1827E33FFE3F}"/>
          </ac:graphicFrameMkLst>
        </pc:graphicFrameChg>
        <pc:graphicFrameChg chg="del">
          <ac:chgData name="Masanna Gari, Abhi" userId="574f73dd-89c7-4e5e-92e9-5cd2150b236a" providerId="ADAL" clId="{0CBEB524-E459-41D0-BCCB-2A506C535D14}" dt="2025-01-16T16:02:03.082" v="3835" actId="478"/>
          <ac:graphicFrameMkLst>
            <pc:docMk/>
            <pc:sldMk cId="2999954102" sldId="282"/>
            <ac:graphicFrameMk id="13" creationId="{63BB6B0B-435C-085E-7E5D-51F6724E3DD1}"/>
          </ac:graphicFrameMkLst>
        </pc:graphicFrameChg>
        <pc:picChg chg="add mod">
          <ac:chgData name="Masanna Gari, Abhi" userId="574f73dd-89c7-4e5e-92e9-5cd2150b236a" providerId="ADAL" clId="{0CBEB524-E459-41D0-BCCB-2A506C535D14}" dt="2025-01-16T17:53:14.279" v="5226"/>
          <ac:picMkLst>
            <pc:docMk/>
            <pc:sldMk cId="2999954102" sldId="282"/>
            <ac:picMk id="7" creationId="{B60711E8-626F-7ED6-8053-949D501A45A8}"/>
          </ac:picMkLst>
        </pc:picChg>
      </pc:sldChg>
      <pc:sldChg chg="addSp delSp modSp add mod modNotesTx">
        <pc:chgData name="Masanna Gari, Abhi" userId="574f73dd-89c7-4e5e-92e9-5cd2150b236a" providerId="ADAL" clId="{0CBEB524-E459-41D0-BCCB-2A506C535D14}" dt="2025-01-16T17:55:18.755" v="5228"/>
        <pc:sldMkLst>
          <pc:docMk/>
          <pc:sldMk cId="1314061404" sldId="283"/>
        </pc:sldMkLst>
        <pc:spChg chg="add del mod">
          <ac:chgData name="Masanna Gari, Abhi" userId="574f73dd-89c7-4e5e-92e9-5cd2150b236a" providerId="ADAL" clId="{0CBEB524-E459-41D0-BCCB-2A506C535D14}" dt="2025-01-16T16:04:26.614" v="3890"/>
          <ac:spMkLst>
            <pc:docMk/>
            <pc:sldMk cId="1314061404" sldId="283"/>
            <ac:spMk id="5" creationId="{76B3A44A-F1EB-0C06-1440-926AC3C40AE8}"/>
          </ac:spMkLst>
        </pc:spChg>
        <pc:spChg chg="add del mod">
          <ac:chgData name="Masanna Gari, Abhi" userId="574f73dd-89c7-4e5e-92e9-5cd2150b236a" providerId="ADAL" clId="{0CBEB524-E459-41D0-BCCB-2A506C535D14}" dt="2025-01-16T17:55:18.755" v="5228"/>
          <ac:spMkLst>
            <pc:docMk/>
            <pc:sldMk cId="1314061404" sldId="283"/>
            <ac:spMk id="5" creationId="{92DF0475-2D01-D81B-0193-8240848D2BF9}"/>
          </ac:spMkLst>
        </pc:spChg>
        <pc:spChg chg="add del mod">
          <ac:chgData name="Masanna Gari, Abhi" userId="574f73dd-89c7-4e5e-92e9-5cd2150b236a" providerId="ADAL" clId="{0CBEB524-E459-41D0-BCCB-2A506C535D14}" dt="2025-01-16T16:04:40.048" v="3893"/>
          <ac:spMkLst>
            <pc:docMk/>
            <pc:sldMk cId="1314061404" sldId="283"/>
            <ac:spMk id="9" creationId="{C7F9D2F5-71E2-815E-A126-11905688E471}"/>
          </ac:spMkLst>
        </pc:spChg>
        <pc:spChg chg="add del mod">
          <ac:chgData name="Masanna Gari, Abhi" userId="574f73dd-89c7-4e5e-92e9-5cd2150b236a" providerId="ADAL" clId="{0CBEB524-E459-41D0-BCCB-2A506C535D14}" dt="2025-01-16T16:06:03.450" v="3951"/>
          <ac:spMkLst>
            <pc:docMk/>
            <pc:sldMk cId="1314061404" sldId="283"/>
            <ac:spMk id="12" creationId="{454C3F7B-B7AB-AB19-7E7D-0DDF6CFAD13A}"/>
          </ac:spMkLst>
        </pc:spChg>
        <pc:graphicFrameChg chg="del">
          <ac:chgData name="Masanna Gari, Abhi" userId="574f73dd-89c7-4e5e-92e9-5cd2150b236a" providerId="ADAL" clId="{0CBEB524-E459-41D0-BCCB-2A506C535D14}" dt="2025-01-16T16:04:16.506" v="3888" actId="478"/>
          <ac:graphicFrameMkLst>
            <pc:docMk/>
            <pc:sldMk cId="1314061404" sldId="283"/>
            <ac:graphicFrameMk id="6" creationId="{0BD942A9-802C-B2B1-1C12-1827E33FFE3F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6:04:30.183" v="3891" actId="478"/>
          <ac:graphicFrameMkLst>
            <pc:docMk/>
            <pc:sldMk cId="1314061404" sldId="283"/>
            <ac:graphicFrameMk id="7" creationId="{BABEB291-80BB-7007-EA1A-55180E8E61F9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6:05:49.798" v="3949" actId="478"/>
          <ac:graphicFrameMkLst>
            <pc:docMk/>
            <pc:sldMk cId="1314061404" sldId="283"/>
            <ac:graphicFrameMk id="10" creationId="{BABEB291-80BB-7007-EA1A-55180E8E61F9}"/>
          </ac:graphicFrameMkLst>
        </pc:graphicFrameChg>
        <pc:graphicFrameChg chg="add del mod">
          <ac:chgData name="Masanna Gari, Abhi" userId="574f73dd-89c7-4e5e-92e9-5cd2150b236a" providerId="ADAL" clId="{0CBEB524-E459-41D0-BCCB-2A506C535D14}" dt="2025-01-16T17:55:12.168" v="5227" actId="478"/>
          <ac:graphicFrameMkLst>
            <pc:docMk/>
            <pc:sldMk cId="1314061404" sldId="283"/>
            <ac:graphicFrameMk id="13" creationId="{BABEB291-80BB-7007-EA1A-55180E8E61F9}"/>
          </ac:graphicFrameMkLst>
        </pc:graphicFrameChg>
        <pc:picChg chg="add mod">
          <ac:chgData name="Masanna Gari, Abhi" userId="574f73dd-89c7-4e5e-92e9-5cd2150b236a" providerId="ADAL" clId="{0CBEB524-E459-41D0-BCCB-2A506C535D14}" dt="2025-01-16T17:55:18.755" v="5228"/>
          <ac:picMkLst>
            <pc:docMk/>
            <pc:sldMk cId="1314061404" sldId="283"/>
            <ac:picMk id="6" creationId="{9A0BEF2B-1225-2135-0158-90B4145BB2D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050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	</a:t>
            </a:r>
          </a:p>
          <a:p>
            <a:r>
              <a:rPr lang="en-US" sz="2000" dirty="0">
                <a:solidFill>
                  <a:schemeClr val="tx2"/>
                </a:solidFill>
              </a:rPr>
              <a:t>HRL of a single resource vs an aggregated value of a defined IRR Group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IBRWG</a:t>
            </a:r>
          </a:p>
          <a:p>
            <a:r>
              <a:rPr lang="en-US" dirty="0">
                <a:solidFill>
                  <a:schemeClr val="tx2"/>
                </a:solidFill>
              </a:rPr>
              <a:t>3/14/2025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FE08-66CE-D1AB-2329-2C7621D9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C361F-E888-7D94-74B6-F2B305848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>
                <a:solidFill>
                  <a:schemeClr val="accent1"/>
                </a:solidFill>
              </a:rPr>
              <a:t>Recap of the issue: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At the Feb 21,2025 IBRWG meeting </a:t>
            </a:r>
            <a:r>
              <a:rPr lang="en-US" sz="2000" i="1" dirty="0" err="1">
                <a:solidFill>
                  <a:schemeClr val="accent2"/>
                </a:solidFill>
              </a:rPr>
              <a:t>Acciona</a:t>
            </a:r>
            <a:r>
              <a:rPr lang="en-US" sz="2000" i="1" dirty="0">
                <a:solidFill>
                  <a:schemeClr val="accent2"/>
                </a:solidFill>
              </a:rPr>
              <a:t> Energy </a:t>
            </a:r>
            <a:r>
              <a:rPr lang="en-US" sz="2000" dirty="0">
                <a:solidFill>
                  <a:schemeClr val="accent2"/>
                </a:solidFill>
              </a:rPr>
              <a:t>proposed allowing single HRL value when the IRR units are grouped instead of separate HRLs for each unit to increase the stabilization of generation injection and reactive support.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IRR unit within a group receives SCED Base Points at the unit level and the compliance (GREDP, Base Point deviation) is evaluated at the IRR group level</a:t>
            </a:r>
          </a:p>
          <a:p>
            <a:pPr marL="0" indent="0">
              <a:buNone/>
            </a:pPr>
            <a:endParaRPr lang="en-US" sz="20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chemeClr val="accent1"/>
                </a:solidFill>
              </a:rPr>
              <a:t>ERCOT Update:</a:t>
            </a:r>
          </a:p>
          <a:p>
            <a:r>
              <a:rPr lang="en-US" sz="2000" i="1" dirty="0">
                <a:solidFill>
                  <a:schemeClr val="accent2"/>
                </a:solidFill>
              </a:rPr>
              <a:t>“ERCOT Nodal Protocols Section 3.8.7 Self Limiting Facility” </a:t>
            </a:r>
            <a:r>
              <a:rPr lang="en-US" sz="2000" dirty="0">
                <a:solidFill>
                  <a:schemeClr val="accent2"/>
                </a:solidFill>
              </a:rPr>
              <a:t>(introduced recently by NPRR026) may be relevant to this scenario.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This section addresses facilities consisting of one or more resources behind a single point of interconnection (POI), where the combined injection/withdrawal capability exceeds the maximum power ratings at the POI as established in the interconnection agreement. </a:t>
            </a:r>
          </a:p>
          <a:p>
            <a:pPr marL="0" indent="0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endParaRPr lang="en-US" sz="2000" i="1" dirty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7B428-A512-E33B-F5AA-24A8EFEF2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5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E5ABC-B4C0-2932-0180-D9DA91E44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A40EB-FF36-7B0B-59C7-BC75FB9D8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2"/>
                </a:solidFill>
              </a:rPr>
              <a:t>The designated Self-Limiting Facility is required to operate in such a way that the power injection or withdrawal at the POI remains withing agreed-upon limits.</a:t>
            </a:r>
            <a:endParaRPr lang="en-US" sz="2000" dirty="0"/>
          </a:p>
          <a:p>
            <a:r>
              <a:rPr lang="en-US" sz="2000" dirty="0"/>
              <a:t>The rules established in this protocol section govern how the Self-Limiting Facilities must operate to maintain compliance with their interconnection agreements. </a:t>
            </a:r>
          </a:p>
          <a:p>
            <a:r>
              <a:rPr lang="en-US" sz="2000" dirty="0"/>
              <a:t>ERCOT will continue discussions and also reach out to the entity to get the site-specific details </a:t>
            </a:r>
            <a:r>
              <a:rPr lang="en-US" sz="2000"/>
              <a:t>to evaluate the </a:t>
            </a:r>
            <a:r>
              <a:rPr lang="en-US" sz="2000" dirty="0"/>
              <a:t>applicability of this protocol section to the IRR groups and bring further details at the upcoming IBRWG meeting. 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D4B6-AA07-E00C-558C-095973D06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0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F0C99-6C67-FFE4-01DA-0D63F8BDC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6B9CD-D557-6A27-1CB4-956F78081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2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9327</TotalTime>
  <Words>252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ERCOT Update</vt:lpstr>
      <vt:lpstr>ERCOT Update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40</cp:revision>
  <cp:lastPrinted>2016-01-21T20:53:15Z</cp:lastPrinted>
  <dcterms:created xsi:type="dcterms:W3CDTF">2016-01-21T15:20:31Z</dcterms:created>
  <dcterms:modified xsi:type="dcterms:W3CDTF">2025-03-14T15:15:25Z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2023-12-01T21:30:19Z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bf7fece8-3bbd-4980-aa61-62d883ce3033</vt:lpwstr>
  </property>
  <property fmtid="{D5CDD505-2E9C-101B-9397-08002B2CF9AE}" pid="9" name="MSIP_Label_7084cbda-52b8-46fb-a7b7-cb5bd465ed85_ContentBits">
    <vt:lpwstr>0</vt:lpwstr>
  </property>
</Properties>
</file>