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48" r:id="rId1"/>
  </p:sldMasterIdLst>
  <p:sldIdLst>
    <p:sldId id="256" r:id="rId2"/>
    <p:sldId id="261" r:id="rId3"/>
    <p:sldId id="285" r:id="rId4"/>
    <p:sldId id="294" r:id="rId5"/>
    <p:sldId id="295" r:id="rId6"/>
    <p:sldId id="263" r:id="rId7"/>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25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ERCOT Reporting</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45AA15C-ACDC-4858-A60B-A8623616E445}">
      <dgm:prSet phldrT="[Text]" custT="1"/>
      <dgm:spPr>
        <a:solidFill>
          <a:schemeClr val="bg1">
            <a:alpha val="90000"/>
          </a:schemeClr>
        </a:solidFill>
      </dgm:spPr>
      <dgm:t>
        <a:bodyPr anchor="ctr" anchorCtr="0"/>
        <a:lstStyle/>
        <a:p>
          <a:pPr algn="l">
            <a:lnSpc>
              <a:spcPct val="90000"/>
            </a:lnSpc>
            <a:spcAft>
              <a:spcPct val="15000"/>
            </a:spcAft>
            <a:buNone/>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480C3FD9-8EB1-4EE2-B4F9-2C138C6BD6D0}" type="parTrans" cxnId="{DE6C3C7C-C748-4773-9500-A1E7372A1DA2}">
      <dgm:prSet/>
      <dgm:spPr/>
      <dgm:t>
        <a:bodyPr/>
        <a:lstStyle/>
        <a:p>
          <a:endParaRPr lang="en-US"/>
        </a:p>
      </dgm:t>
    </dgm:pt>
    <dgm:pt modelId="{9E5FF257-C3DA-4EA6-B516-DEDC36EB687B}" type="sibTrans" cxnId="{DE6C3C7C-C748-4773-9500-A1E7372A1DA2}">
      <dgm:prSet/>
      <dgm:spPr/>
      <dgm:t>
        <a:bodyPr/>
        <a:lstStyle/>
        <a:p>
          <a:endParaRPr lang="en-US"/>
        </a:p>
      </dgm:t>
    </dgm:pt>
    <dgm:pt modelId="{F18887B4-A9C2-4B49-ABE8-49DF326452E7}">
      <dgm:prSet phldrT="[Text]" custT="1"/>
      <dgm:spPr>
        <a:solidFill>
          <a:schemeClr val="bg1">
            <a:alpha val="90000"/>
          </a:schemeClr>
        </a:solidFill>
      </dgm:spPr>
      <dgm:t>
        <a:bodyPr anchor="ctr" anchorCtr="0"/>
        <a:lstStyle/>
        <a:p>
          <a:pPr algn="l">
            <a:lnSpc>
              <a:spcPct val="90000"/>
            </a:lnSpc>
            <a:spcAft>
              <a:spcPct val="15000"/>
            </a:spcAft>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CE36CAE3-5A27-4090-ABCC-90C2B2DA4F88}" type="parTrans" cxnId="{1B216798-B512-402E-9FF6-18FE7E53DA3D}">
      <dgm:prSet/>
      <dgm:spPr/>
      <dgm:t>
        <a:bodyPr/>
        <a:lstStyle/>
        <a:p>
          <a:endParaRPr lang="en-US"/>
        </a:p>
      </dgm:t>
    </dgm:pt>
    <dgm:pt modelId="{08076DF6-76C1-494E-95E8-6622E5A06ECB}" type="sibTrans" cxnId="{1B216798-B512-402E-9FF6-18FE7E53DA3D}">
      <dgm:prSet/>
      <dgm:spPr/>
      <dgm:t>
        <a:bodyPr/>
        <a:lstStyle/>
        <a:p>
          <a:endParaRPr lang="en-US"/>
        </a:p>
      </dgm:t>
    </dgm:pt>
    <dgm:pt modelId="{74E390F1-7AF1-432A-99A0-B8F1B85D20B3}">
      <dgm:prSet phldrT="[Text]" custT="1"/>
      <dgm:spPr>
        <a:solidFill>
          <a:schemeClr val="bg1">
            <a:alpha val="90000"/>
          </a:schemeClr>
        </a:solidFill>
      </dgm:spPr>
      <dgm:t>
        <a:bodyPr anchor="ctr" anchorCtr="0"/>
        <a:lstStyle/>
        <a:p>
          <a:pPr algn="l">
            <a:lnSpc>
              <a:spcPct val="90000"/>
            </a:lnSpc>
            <a:spcAft>
              <a:spcPct val="15000"/>
            </a:spcAft>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97BDA069-1255-4E85-B88A-6FCCDC7B7136}" type="parTrans" cxnId="{E505B03E-3128-4A60-A348-2AB28ADC737B}">
      <dgm:prSet/>
      <dgm:spPr/>
      <dgm:t>
        <a:bodyPr/>
        <a:lstStyle/>
        <a:p>
          <a:endParaRPr lang="en-US"/>
        </a:p>
      </dgm:t>
    </dgm:pt>
    <dgm:pt modelId="{A4CF7CFA-5064-4465-83D7-9FEE5A29D561}" type="sibTrans" cxnId="{E505B03E-3128-4A60-A348-2AB28ADC737B}">
      <dgm:prSet/>
      <dgm:spPr/>
      <dgm:t>
        <a:bodyPr/>
        <a:lstStyle/>
        <a:p>
          <a:endParaRPr lang="en-US"/>
        </a:p>
      </dgm:t>
    </dgm:pt>
    <dgm:pt modelId="{1AFB66F0-95C8-4468-A011-E51331EFA4DE}">
      <dgm:prSet phldrT="[Text]" custT="1"/>
      <dgm:spPr/>
      <dgm:t>
        <a:bodyPr/>
        <a:lstStyle/>
        <a:p>
          <a:pPr algn="l">
            <a:lnSpc>
              <a:spcPct val="90000"/>
            </a:lnSpc>
            <a:spcAft>
              <a:spcPct val="15000"/>
            </a:spcAft>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94C110E6-5461-46AA-8C04-078B6F0C89A9}">
      <dgm:prSet phldrT="[Text]" custT="1"/>
      <dgm:spPr>
        <a:solidFill>
          <a:schemeClr val="bg1">
            <a:alpha val="90000"/>
          </a:schemeClr>
        </a:solidFill>
      </dgm:spPr>
      <dgm:t>
        <a:bodyPr anchor="ctr" anchorCtr="0"/>
        <a:lstStyle/>
        <a:p>
          <a:pPr algn="l">
            <a:lnSpc>
              <a:spcPct val="90000"/>
            </a:lnSpc>
            <a:spcAft>
              <a:spcPct val="15000"/>
            </a:spcAft>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3E6FFF7A-4A4C-4958-A767-A3C2E982D3AC}" type="parTrans" cxnId="{CBBB8E3D-CD50-45B3-B7B2-B60891BD50D5}">
      <dgm:prSet/>
      <dgm:spPr/>
      <dgm:t>
        <a:bodyPr/>
        <a:lstStyle/>
        <a:p>
          <a:endParaRPr lang="en-US"/>
        </a:p>
      </dgm:t>
    </dgm:pt>
    <dgm:pt modelId="{604F6657-325A-45C6-81B8-AFB3C91F5317}" type="sibTrans" cxnId="{CBBB8E3D-CD50-45B3-B7B2-B60891BD50D5}">
      <dgm:prSet/>
      <dgm:spPr/>
      <dgm:t>
        <a:bodyPr/>
        <a:lstStyle/>
        <a:p>
          <a:endParaRPr lang="en-US"/>
        </a:p>
      </dgm:t>
    </dgm:pt>
    <dgm:pt modelId="{EF487C93-5E55-4DAF-B79D-ADDE8830BA0C}">
      <dgm:prSet phldrT="[Text]" custT="1"/>
      <dgm:spPr>
        <a:solidFill>
          <a:schemeClr val="bg1">
            <a:alpha val="90000"/>
          </a:schemeClr>
        </a:solidFill>
      </dgm:spPr>
      <dgm:t>
        <a:bodyPr anchor="ctr" anchorCtr="0"/>
        <a:lstStyle/>
        <a:p>
          <a:pPr algn="l">
            <a:lnSpc>
              <a:spcPct val="90000"/>
            </a:lnSpc>
            <a:spcAft>
              <a:spcPct val="15000"/>
            </a:spcAft>
            <a:buFont typeface="Arial" panose="020B0604020202020204" pitchFamily="34" charset="0"/>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2C58708F-C7CE-45B7-9B32-0810D9FFD79A}" type="parTrans" cxnId="{C8574798-3ECD-4B9E-85DD-58961791511C}">
      <dgm:prSet/>
      <dgm:spPr/>
      <dgm:t>
        <a:bodyPr/>
        <a:lstStyle/>
        <a:p>
          <a:endParaRPr lang="en-US"/>
        </a:p>
      </dgm:t>
    </dgm:pt>
    <dgm:pt modelId="{E4E6C7DA-0DCE-4085-9AAA-A8B306BC756D}" type="sibTrans" cxnId="{C8574798-3ECD-4B9E-85DD-58961791511C}">
      <dgm:prSet/>
      <dgm:spPr/>
      <dgm:t>
        <a:bodyPr/>
        <a:lstStyle/>
        <a:p>
          <a:endParaRPr lang="en-US"/>
        </a:p>
      </dgm:t>
    </dgm:pt>
    <dgm:pt modelId="{C8BAF929-6746-4A55-8092-1987E15E9A3A}">
      <dgm:prSet phldrT="[Text]" custT="1"/>
      <dgm:spPr>
        <a:solidFill>
          <a:schemeClr val="bg1">
            <a:alpha val="90000"/>
          </a:schemeClr>
        </a:solidFill>
      </dgm:spPr>
      <dgm:t>
        <a:bodyPr anchor="ctr" anchorCtr="0"/>
        <a:lstStyle/>
        <a:p>
          <a:pPr algn="l">
            <a:lnSpc>
              <a:spcPct val="90000"/>
            </a:lnSpc>
            <a:spcAft>
              <a:spcPct val="15000"/>
            </a:spcAft>
            <a:buFont typeface="Wingdings" panose="05000000000000000000" pitchFamily="2" charset="2"/>
            <a:buNone/>
          </a:pPr>
          <a:endParaRPr lang="en-US" sz="800" b="0" dirty="0"/>
        </a:p>
      </dgm:t>
    </dgm:pt>
    <dgm:pt modelId="{5F0A8099-473A-4184-9CDB-A496574EC109}" type="parTrans" cxnId="{17C19D28-564E-412F-B7FC-4E5712803C7A}">
      <dgm:prSet/>
      <dgm:spPr/>
      <dgm:t>
        <a:bodyPr/>
        <a:lstStyle/>
        <a:p>
          <a:endParaRPr lang="en-US"/>
        </a:p>
      </dgm:t>
    </dgm:pt>
    <dgm:pt modelId="{7D058FAA-9DAB-4484-B830-5E697D43271D}" type="sibTrans" cxnId="{17C19D28-564E-412F-B7FC-4E5712803C7A}">
      <dgm:prSet/>
      <dgm:spPr/>
      <dgm:t>
        <a:bodyPr/>
        <a:lstStyle/>
        <a:p>
          <a:endParaRPr lang="en-US"/>
        </a:p>
      </dgm:t>
    </dgm:pt>
    <dgm:pt modelId="{FCEFAC0C-5069-4448-A59D-67F3FF38F006}">
      <dgm:prSet phldrT="[Text]" custT="1"/>
      <dgm:spPr>
        <a:solidFill>
          <a:schemeClr val="bg1">
            <a:alpha val="90000"/>
          </a:schemeClr>
        </a:solidFill>
      </dgm:spPr>
      <dgm:t>
        <a:bodyPr anchor="ctr" anchorCtr="0"/>
        <a:lstStyle/>
        <a:p>
          <a:pPr algn="l">
            <a:lnSpc>
              <a:spcPct val="90000"/>
            </a:lnSpc>
            <a:spcAft>
              <a:spcPct val="15000"/>
            </a:spcAft>
          </a:pPr>
          <a:endParaRPr lang="en-US" sz="500" b="1" dirty="0">
            <a:solidFill>
              <a:srgbClr val="FF0000"/>
            </a:solidFill>
          </a:endParaRPr>
        </a:p>
      </dgm:t>
    </dgm:pt>
    <dgm:pt modelId="{312F7C53-0530-4E08-B016-CCE6D131AE27}" type="parTrans" cxnId="{A31892C0-AF46-441B-99A6-9B942F13566D}">
      <dgm:prSet/>
      <dgm:spPr/>
      <dgm:t>
        <a:bodyPr/>
        <a:lstStyle/>
        <a:p>
          <a:endParaRPr lang="en-US"/>
        </a:p>
      </dgm:t>
    </dgm:pt>
    <dgm:pt modelId="{B77A0499-3CAC-4B79-B1A8-9F2666AC4508}" type="sibTrans" cxnId="{A31892C0-AF46-441B-99A6-9B942F13566D}">
      <dgm:prSet/>
      <dgm:spPr/>
      <dgm:t>
        <a:bodyPr/>
        <a:lstStyle/>
        <a:p>
          <a:endParaRPr lang="en-US"/>
        </a:p>
      </dgm:t>
    </dgm:pt>
    <dgm:pt modelId="{0CECDB57-B9D3-44E6-A2D1-2B3212E4F9DC}">
      <dgm:prSet phldrT="[Text]" custT="1"/>
      <dgm:spPr>
        <a:solidFill>
          <a:schemeClr val="bg1">
            <a:alpha val="90000"/>
          </a:schemeClr>
        </a:solidFill>
      </dgm:spPr>
      <dgm:t>
        <a:bodyPr anchor="ctr" anchorCtr="0"/>
        <a:lstStyle/>
        <a:p>
          <a:pPr algn="l">
            <a:lnSpc>
              <a:spcPct val="90000"/>
            </a:lnSpc>
            <a:spcAft>
              <a:spcPct val="15000"/>
            </a:spcAft>
          </a:pPr>
          <a:endParaRPr lang="en-US" sz="500" b="1" dirty="0">
            <a:solidFill>
              <a:srgbClr val="FF0000"/>
            </a:solidFill>
          </a:endParaRPr>
        </a:p>
      </dgm:t>
    </dgm:pt>
    <dgm:pt modelId="{192466B8-3FF2-4C5B-A04F-2D616EACCEE2}" type="parTrans" cxnId="{4D6A1677-FACA-4FC2-9BAD-D795E46A726B}">
      <dgm:prSet/>
      <dgm:spPr/>
      <dgm:t>
        <a:bodyPr/>
        <a:lstStyle/>
        <a:p>
          <a:endParaRPr lang="en-US"/>
        </a:p>
      </dgm:t>
    </dgm:pt>
    <dgm:pt modelId="{4171523B-F827-47D5-B708-BFF4D519D913}" type="sibTrans" cxnId="{4D6A1677-FACA-4FC2-9BAD-D795E46A726B}">
      <dgm:prSet/>
      <dgm:spPr/>
      <dgm:t>
        <a:bodyPr/>
        <a:lstStyle/>
        <a:p>
          <a:endParaRPr lang="en-US"/>
        </a:p>
      </dgm:t>
    </dgm:pt>
    <dgm:pt modelId="{5AF85BF6-DD91-42CE-84E2-B98D52B18B5B}">
      <dgm:prSet phldrT="[Text]" custT="1"/>
      <dgm:spPr>
        <a:solidFill>
          <a:schemeClr val="bg1">
            <a:alpha val="90000"/>
          </a:schemeClr>
        </a:solidFill>
      </dgm:spPr>
      <dgm:t>
        <a:bodyPr anchor="ctr" anchorCtr="0"/>
        <a:lstStyle/>
        <a:p>
          <a:pPr algn="l">
            <a:lnSpc>
              <a:spcPct val="90000"/>
            </a:lnSpc>
            <a:spcAft>
              <a:spcPct val="15000"/>
            </a:spcAft>
          </a:pPr>
          <a:endParaRPr lang="en-US" sz="500" b="1" dirty="0">
            <a:solidFill>
              <a:srgbClr val="FF0000"/>
            </a:solidFill>
          </a:endParaRPr>
        </a:p>
      </dgm:t>
    </dgm:pt>
    <dgm:pt modelId="{8024007F-6F3B-47DA-AD18-359D35A22394}" type="parTrans" cxnId="{331665CB-018B-4FA1-8206-E89A18A785B5}">
      <dgm:prSet/>
      <dgm:spPr/>
      <dgm:t>
        <a:bodyPr/>
        <a:lstStyle/>
        <a:p>
          <a:endParaRPr lang="en-US"/>
        </a:p>
      </dgm:t>
    </dgm:pt>
    <dgm:pt modelId="{5B2ABAF9-1FC4-4A0B-B20A-0758D3A12001}" type="sibTrans" cxnId="{331665CB-018B-4FA1-8206-E89A18A785B5}">
      <dgm:prSet/>
      <dgm:spPr/>
      <dgm:t>
        <a:bodyPr/>
        <a:lstStyle/>
        <a:p>
          <a:endParaRPr lang="en-US"/>
        </a:p>
      </dgm:t>
    </dgm:pt>
    <dgm:pt modelId="{263CFF6C-8696-4F6A-9EB7-628D97548AAD}">
      <dgm:prSet phldrT="[Text]" custT="1"/>
      <dgm:spPr>
        <a:solidFill>
          <a:schemeClr val="bg1">
            <a:alpha val="90000"/>
          </a:schemeClr>
        </a:solidFill>
      </dgm:spPr>
      <dgm:t>
        <a:bodyPr anchor="ctr" anchorCtr="0"/>
        <a:lstStyle/>
        <a:p>
          <a:pPr algn="l">
            <a:lnSpc>
              <a:spcPct val="90000"/>
            </a:lnSpc>
            <a:spcAft>
              <a:spcPct val="15000"/>
            </a:spcAft>
          </a:pPr>
          <a:endParaRPr lang="en-US" sz="2400" b="1" dirty="0">
            <a:solidFill>
              <a:srgbClr val="FF0000"/>
            </a:solidFill>
          </a:endParaRPr>
        </a:p>
      </dgm:t>
    </dgm:pt>
    <dgm:pt modelId="{A043C1D6-F430-46C4-B296-68806E48B67A}" type="parTrans" cxnId="{A29359D6-D4DC-4749-9D2D-64F72F786730}">
      <dgm:prSet/>
      <dgm:spPr/>
      <dgm:t>
        <a:bodyPr/>
        <a:lstStyle/>
        <a:p>
          <a:endParaRPr lang="en-US"/>
        </a:p>
      </dgm:t>
    </dgm:pt>
    <dgm:pt modelId="{CDABCD78-7AF2-430B-BCD5-72F16543D760}" type="sibTrans" cxnId="{A29359D6-D4DC-4749-9D2D-64F72F786730}">
      <dgm:prSet/>
      <dgm:spPr/>
      <dgm:t>
        <a:bodyPr/>
        <a:lstStyle/>
        <a:p>
          <a:endParaRPr lang="en-US"/>
        </a:p>
      </dgm:t>
    </dgm:pt>
    <dgm:pt modelId="{F9A36B2E-3D32-427C-B6D2-3234E6BF0C93}">
      <dgm:prSet phldrT="[Text]" custT="1"/>
      <dgm:spPr>
        <a:solidFill>
          <a:schemeClr val="bg1">
            <a:alpha val="90000"/>
          </a:schemeClr>
        </a:solidFill>
      </dgm:spPr>
      <dgm:t>
        <a:bodyPr anchor="ctr" anchorCtr="0"/>
        <a:lstStyle/>
        <a:p>
          <a:pPr algn="l">
            <a:lnSpc>
              <a:spcPct val="90000"/>
            </a:lnSpc>
            <a:spcAft>
              <a:spcPct val="15000"/>
            </a:spcAft>
          </a:pPr>
          <a:endParaRPr lang="en-US" sz="2000" b="0" dirty="0">
            <a:solidFill>
              <a:schemeClr val="tx1"/>
            </a:solidFill>
          </a:endParaRPr>
        </a:p>
      </dgm:t>
    </dgm:pt>
    <dgm:pt modelId="{3FE0C6DD-321E-49CC-B900-89077B80B3FE}" type="parTrans" cxnId="{2E5AFDAE-E8EE-4CF7-AAFE-853A1D0707CF}">
      <dgm:prSet/>
      <dgm:spPr/>
      <dgm:t>
        <a:bodyPr/>
        <a:lstStyle/>
        <a:p>
          <a:endParaRPr lang="en-US"/>
        </a:p>
      </dgm:t>
    </dgm:pt>
    <dgm:pt modelId="{0FB94073-DD7B-4A99-B186-A08DE8A2AAA4}" type="sibTrans" cxnId="{2E5AFDAE-E8EE-4CF7-AAFE-853A1D0707CF}">
      <dgm:prSet/>
      <dgm:spPr/>
      <dgm:t>
        <a:bodyPr/>
        <a:lstStyle/>
        <a:p>
          <a:endParaRPr lang="en-US"/>
        </a:p>
      </dgm:t>
    </dgm:pt>
    <dgm:pt modelId="{226B0FD5-C8F1-4A31-92EE-7133608D07F3}">
      <dgm:prSet phldrT="[Text]" custT="1"/>
      <dgm:spPr>
        <a:solidFill>
          <a:schemeClr val="bg1">
            <a:alpha val="90000"/>
          </a:schemeClr>
        </a:solidFill>
      </dgm:spPr>
      <dgm:t>
        <a:bodyPr anchor="ctr" anchorCtr="0"/>
        <a:lstStyle/>
        <a:p>
          <a:pPr algn="l">
            <a:lnSpc>
              <a:spcPct val="90000"/>
            </a:lnSpc>
            <a:spcAft>
              <a:spcPct val="15000"/>
            </a:spcAft>
          </a:pPr>
          <a:endParaRPr lang="en-US" sz="2000" b="0" dirty="0">
            <a:solidFill>
              <a:schemeClr val="tx1"/>
            </a:solidFill>
          </a:endParaRPr>
        </a:p>
      </dgm:t>
    </dgm:pt>
    <dgm:pt modelId="{6BAB4B72-5E31-437F-BA9F-1C8BAD622EBB}" type="parTrans" cxnId="{E10B46AC-F791-4473-90F0-88FB3E5093F9}">
      <dgm:prSet/>
      <dgm:spPr/>
      <dgm:t>
        <a:bodyPr/>
        <a:lstStyle/>
        <a:p>
          <a:endParaRPr lang="en-US"/>
        </a:p>
      </dgm:t>
    </dgm:pt>
    <dgm:pt modelId="{9B6AC911-7C23-4037-8F88-6A4709B859E4}" type="sibTrans" cxnId="{E10B46AC-F791-4473-90F0-88FB3E5093F9}">
      <dgm:prSet/>
      <dgm:spPr/>
      <dgm:t>
        <a:bodyPr/>
        <a:lstStyle/>
        <a:p>
          <a:endParaRPr lang="en-US"/>
        </a:p>
      </dgm:t>
    </dgm:pt>
    <dgm:pt modelId="{1616B780-130C-4489-8015-5B7727E71914}">
      <dgm:prSet phldrT="[Text]" custT="1"/>
      <dgm:spPr>
        <a:solidFill>
          <a:schemeClr val="bg1">
            <a:alpha val="90000"/>
          </a:schemeClr>
        </a:solidFill>
      </dgm:spPr>
      <dgm:t>
        <a:bodyPr anchor="ctr" anchorCtr="0"/>
        <a:lstStyle/>
        <a:p>
          <a:pPr algn="just">
            <a:lnSpc>
              <a:spcPct val="90000"/>
            </a:lnSpc>
            <a:spcAft>
              <a:spcPct val="15000"/>
            </a:spcAft>
            <a:buFont typeface="Arial" panose="020B0604020202020204" pitchFamily="34" charset="0"/>
            <a:buChar char="•"/>
          </a:pPr>
          <a:endParaRPr lang="en-US" sz="500" b="0" u="sng" dirty="0"/>
        </a:p>
      </dgm:t>
    </dgm:pt>
    <dgm:pt modelId="{8CD62D38-3DF6-4F3A-92D1-742D49A5F97A}" type="parTrans" cxnId="{F4314A4D-0735-44B5-9582-32F4296D3752}">
      <dgm:prSet/>
      <dgm:spPr/>
      <dgm:t>
        <a:bodyPr/>
        <a:lstStyle/>
        <a:p>
          <a:endParaRPr lang="en-US"/>
        </a:p>
      </dgm:t>
    </dgm:pt>
    <dgm:pt modelId="{B23F14C2-1F74-4D6C-A372-2B787DD37545}" type="sibTrans" cxnId="{F4314A4D-0735-44B5-9582-32F4296D3752}">
      <dgm:prSet/>
      <dgm:spPr/>
      <dgm:t>
        <a:bodyPr/>
        <a:lstStyle/>
        <a:p>
          <a:endParaRPr lang="en-US"/>
        </a:p>
      </dgm:t>
    </dgm:pt>
    <dgm:pt modelId="{94550AC5-755B-4FE2-BC99-418571DCBADA}">
      <dgm:prSet phldrT="[Text]" custT="1"/>
      <dgm:spPr>
        <a:solidFill>
          <a:schemeClr val="bg1">
            <a:alpha val="90000"/>
          </a:schemeClr>
        </a:solidFill>
      </dgm:spPr>
      <dgm:t>
        <a:bodyPr anchor="ctr" anchorCtr="0"/>
        <a:lstStyle/>
        <a:p>
          <a:pPr algn="just">
            <a:lnSpc>
              <a:spcPct val="90000"/>
            </a:lnSpc>
            <a:spcAft>
              <a:spcPct val="15000"/>
            </a:spcAft>
          </a:pPr>
          <a:endParaRPr lang="en-US" sz="500" b="0" u="sng" dirty="0">
            <a:solidFill>
              <a:schemeClr val="tx1"/>
            </a:solidFill>
          </a:endParaRPr>
        </a:p>
      </dgm:t>
    </dgm:pt>
    <dgm:pt modelId="{5F933F13-77D4-474D-BF80-CCFE77C06778}" type="sibTrans" cxnId="{BF43E7D7-4876-4F08-A970-02BE68EB30D0}">
      <dgm:prSet/>
      <dgm:spPr/>
      <dgm:t>
        <a:bodyPr/>
        <a:lstStyle/>
        <a:p>
          <a:endParaRPr lang="en-US"/>
        </a:p>
      </dgm:t>
    </dgm:pt>
    <dgm:pt modelId="{AFF17592-D8D3-48B6-9DA0-9DBBD36BDB49}" type="parTrans" cxnId="{BF43E7D7-4876-4F08-A970-02BE68EB30D0}">
      <dgm:prSet/>
      <dgm:spPr/>
      <dgm:t>
        <a:bodyPr/>
        <a:lstStyle/>
        <a:p>
          <a:endParaRPr lang="en-US"/>
        </a:p>
      </dgm:t>
    </dgm:pt>
    <dgm:pt modelId="{8776B6F4-A836-436A-8E55-03F488D45FC7}">
      <dgm:prSet phldrT="[Text]" custT="1"/>
      <dgm:spPr>
        <a:solidFill>
          <a:schemeClr val="bg1">
            <a:alpha val="90000"/>
          </a:schemeClr>
        </a:solidFill>
      </dgm:spPr>
      <dgm:t>
        <a:bodyPr anchor="ctr" anchorCtr="0"/>
        <a:lstStyle/>
        <a:p>
          <a:pPr algn="just">
            <a:lnSpc>
              <a:spcPct val="100000"/>
            </a:lnSpc>
            <a:spcAft>
              <a:spcPts val="1200"/>
            </a:spcAft>
            <a:buFont typeface="Arial" panose="020B0604020202020204" pitchFamily="34" charset="0"/>
            <a:buChar char="•"/>
          </a:pPr>
          <a:r>
            <a:rPr lang="en-US" sz="2000" b="1" u="sng" dirty="0">
              <a:solidFill>
                <a:schemeClr val="tx1"/>
              </a:solidFill>
            </a:rPr>
            <a:t>System Instances &amp; MT Performance </a:t>
          </a:r>
          <a:r>
            <a:rPr lang="en-US" sz="2000" b="0" u="none" dirty="0">
              <a:solidFill>
                <a:schemeClr val="tx1"/>
              </a:solidFill>
            </a:rPr>
            <a:t>– </a:t>
          </a:r>
          <a:r>
            <a:rPr lang="en-US" sz="1800" b="0" u="none" dirty="0">
              <a:solidFill>
                <a:schemeClr val="tx1"/>
              </a:solidFill>
            </a:rPr>
            <a:t>All January SLAs met. MarkeTrak performance remains well within SLO. MarkeTrak volumes remain relatively flat, excluding October 2024. </a:t>
          </a:r>
          <a:endParaRPr lang="en-US" sz="1800" b="1" dirty="0">
            <a:solidFill>
              <a:srgbClr val="FF0000"/>
            </a:solidFill>
          </a:endParaRPr>
        </a:p>
      </dgm:t>
    </dgm:pt>
    <dgm:pt modelId="{00558169-0D69-4B86-A9A3-AD3846C3ACB0}" type="parTrans" cxnId="{B10DCFB4-E774-4792-9F9F-FD4B90CA5546}">
      <dgm:prSet/>
      <dgm:spPr/>
      <dgm:t>
        <a:bodyPr/>
        <a:lstStyle/>
        <a:p>
          <a:endParaRPr lang="en-US"/>
        </a:p>
      </dgm:t>
    </dgm:pt>
    <dgm:pt modelId="{4A7A6DB9-9E03-4929-9672-76E9BCF4B434}" type="sibTrans" cxnId="{B10DCFB4-E774-4792-9F9F-FD4B90CA5546}">
      <dgm:prSet/>
      <dgm:spPr/>
      <dgm:t>
        <a:bodyPr/>
        <a:lstStyle/>
        <a:p>
          <a:endParaRPr lang="en-US"/>
        </a:p>
      </dgm:t>
    </dgm:pt>
    <dgm:pt modelId="{C130F86D-B2FF-4E8D-BA90-6026B63BB5FE}">
      <dgm:prSet phldrT="[Text]" custT="1"/>
      <dgm:spPr>
        <a:solidFill>
          <a:schemeClr val="bg1">
            <a:alpha val="90000"/>
          </a:schemeClr>
        </a:solidFill>
      </dgm:spPr>
      <dgm:t>
        <a:bodyPr anchor="ctr" anchorCtr="0"/>
        <a:lstStyle/>
        <a:p>
          <a:pPr algn="just">
            <a:lnSpc>
              <a:spcPct val="100000"/>
            </a:lnSpc>
            <a:spcAft>
              <a:spcPts val="1200"/>
            </a:spcAft>
          </a:pPr>
          <a:r>
            <a:rPr lang="en-US" sz="2000" b="1" u="sng" dirty="0">
              <a:solidFill>
                <a:schemeClr val="tx1"/>
              </a:solidFill>
            </a:rPr>
            <a:t>MarkeTrak Performance Issues </a:t>
          </a:r>
          <a:r>
            <a:rPr lang="en-US" sz="2000" b="0" dirty="0">
              <a:solidFill>
                <a:schemeClr val="tx1"/>
              </a:solidFill>
            </a:rPr>
            <a:t>– </a:t>
          </a:r>
        </a:p>
      </dgm:t>
    </dgm:pt>
    <dgm:pt modelId="{16D702DB-FD3B-4B72-82AA-3B66B1043261}" type="parTrans" cxnId="{3C4C3958-E4A3-4A69-B5E8-84F633CCB3DF}">
      <dgm:prSet/>
      <dgm:spPr/>
      <dgm:t>
        <a:bodyPr/>
        <a:lstStyle/>
        <a:p>
          <a:endParaRPr lang="en-US"/>
        </a:p>
      </dgm:t>
    </dgm:pt>
    <dgm:pt modelId="{E929E584-6E7C-4DDD-A539-44461E74583E}" type="sibTrans" cxnId="{3C4C3958-E4A3-4A69-B5E8-84F633CCB3DF}">
      <dgm:prSet/>
      <dgm:spPr/>
      <dgm:t>
        <a:bodyPr/>
        <a:lstStyle/>
        <a:p>
          <a:endParaRPr lang="en-US"/>
        </a:p>
      </dgm:t>
    </dgm:pt>
    <dgm:pt modelId="{E2F085F1-8669-43C6-AA21-3EC84FBBC66C}">
      <dgm:prSet phldrT="[Text]" custT="1"/>
      <dgm:spPr>
        <a:solidFill>
          <a:schemeClr val="bg1">
            <a:alpha val="90000"/>
          </a:schemeClr>
        </a:solidFill>
      </dgm:spPr>
      <dgm:t>
        <a:bodyPr anchor="ctr" anchorCtr="0"/>
        <a:lstStyle/>
        <a:p>
          <a:pPr algn="just">
            <a:lnSpc>
              <a:spcPct val="100000"/>
            </a:lnSpc>
            <a:spcAft>
              <a:spcPts val="0"/>
            </a:spcAft>
          </a:pPr>
          <a:endParaRPr lang="en-US" sz="2000" b="0" dirty="0">
            <a:solidFill>
              <a:schemeClr val="tx1"/>
            </a:solidFill>
          </a:endParaRPr>
        </a:p>
      </dgm:t>
    </dgm:pt>
    <dgm:pt modelId="{2C6D171D-78C3-44DB-89E3-AECD86265582}" type="parTrans" cxnId="{161DD854-AACA-4F2B-8C48-BC38F290333E}">
      <dgm:prSet/>
      <dgm:spPr/>
      <dgm:t>
        <a:bodyPr/>
        <a:lstStyle/>
        <a:p>
          <a:endParaRPr lang="en-US"/>
        </a:p>
      </dgm:t>
    </dgm:pt>
    <dgm:pt modelId="{C8D3730A-8D24-4FF4-BD87-24A043117E14}" type="sibTrans" cxnId="{161DD854-AACA-4F2B-8C48-BC38F290333E}">
      <dgm:prSet/>
      <dgm:spPr/>
      <dgm:t>
        <a:bodyPr/>
        <a:lstStyle/>
        <a:p>
          <a:endParaRPr lang="en-US"/>
        </a:p>
      </dgm:t>
    </dgm:pt>
    <dgm:pt modelId="{8E00EE24-408A-4034-8B2B-4283549544BE}">
      <dgm:prSet phldrT="[Text]" custT="1"/>
      <dgm:spPr>
        <a:solidFill>
          <a:schemeClr val="bg1">
            <a:alpha val="90000"/>
          </a:schemeClr>
        </a:solidFill>
      </dgm:spPr>
      <dgm:t>
        <a:bodyPr anchor="ctr" anchorCtr="0"/>
        <a:lstStyle/>
        <a:p>
          <a:pPr algn="just">
            <a:lnSpc>
              <a:spcPct val="100000"/>
            </a:lnSpc>
            <a:spcAft>
              <a:spcPts val="1200"/>
            </a:spcAft>
            <a:buFontTx/>
            <a:buNone/>
          </a:pPr>
          <a:endParaRPr lang="en-US" sz="2000" b="0" dirty="0">
            <a:solidFill>
              <a:schemeClr val="tx1"/>
            </a:solidFill>
          </a:endParaRPr>
        </a:p>
      </dgm:t>
    </dgm:pt>
    <dgm:pt modelId="{CFFFA754-818E-4E19-9262-DDCCE4C67254}" type="parTrans" cxnId="{EA8A9A6B-3988-4CAB-94CF-7AF872B7877C}">
      <dgm:prSet/>
      <dgm:spPr/>
      <dgm:t>
        <a:bodyPr/>
        <a:lstStyle/>
        <a:p>
          <a:endParaRPr lang="en-US"/>
        </a:p>
      </dgm:t>
    </dgm:pt>
    <dgm:pt modelId="{4347A253-510D-49E7-A065-C78EA37843DA}" type="sibTrans" cxnId="{EA8A9A6B-3988-4CAB-94CF-7AF872B7877C}">
      <dgm:prSet/>
      <dgm:spPr/>
      <dgm:t>
        <a:bodyPr/>
        <a:lstStyle/>
        <a:p>
          <a:endParaRPr lang="en-US"/>
        </a:p>
      </dgm:t>
    </dgm:pt>
    <dgm:pt modelId="{D19DC73E-7658-4836-B016-D28C95F5C0BC}">
      <dgm:prSet phldrT="[Text]" custT="1"/>
      <dgm:spPr>
        <a:solidFill>
          <a:schemeClr val="bg1">
            <a:alpha val="90000"/>
          </a:schemeClr>
        </a:solidFill>
      </dgm:spPr>
      <dgm:t>
        <a:bodyPr anchor="ctr" anchorCtr="0"/>
        <a:lstStyle/>
        <a:p>
          <a:pPr algn="just">
            <a:lnSpc>
              <a:spcPct val="100000"/>
            </a:lnSpc>
            <a:spcAft>
              <a:spcPts val="1200"/>
            </a:spcAft>
          </a:pPr>
          <a:r>
            <a:rPr lang="en-US" sz="1800" b="0" dirty="0">
              <a:solidFill>
                <a:schemeClr val="tx1"/>
              </a:solidFill>
            </a:rPr>
            <a:t>2/10 MT experienced operational issue where failover configuration on a temporary space prevented data from replicating. Validations performed during failover failed to reveal issue (not as “deep”), thus MT was not operating as expected.  MT vendor is developing a “fix” (update by next TDTMS meeting.  ERCOT, however, will be performing additional validations during failover to prevent issue.</a:t>
          </a:r>
        </a:p>
      </dgm:t>
    </dgm:pt>
    <dgm:pt modelId="{AE145ABE-5536-4CAA-8FEE-D8D1D9437485}" type="parTrans" cxnId="{8D814A99-CE3A-472C-80DE-C53B8C11C20E}">
      <dgm:prSet/>
      <dgm:spPr/>
    </dgm:pt>
    <dgm:pt modelId="{A5B50FF4-147F-4791-8A93-EA2EBD4A8D33}" type="sibTrans" cxnId="{8D814A99-CE3A-472C-80DE-C53B8C11C20E}">
      <dgm:prSet/>
      <dgm:spPr/>
    </dgm:pt>
    <dgm:pt modelId="{7F59B781-2D89-4D94-8594-6B96171C57B0}">
      <dgm:prSet phldrT="[Text]" custT="1"/>
      <dgm:spPr>
        <a:solidFill>
          <a:schemeClr val="bg1">
            <a:alpha val="90000"/>
          </a:schemeClr>
        </a:solidFill>
      </dgm:spPr>
      <dgm:t>
        <a:bodyPr anchor="ctr" anchorCtr="0"/>
        <a:lstStyle/>
        <a:p>
          <a:pPr algn="just">
            <a:lnSpc>
              <a:spcPct val="100000"/>
            </a:lnSpc>
            <a:spcAft>
              <a:spcPts val="0"/>
            </a:spcAft>
          </a:pPr>
          <a:r>
            <a:rPr lang="en-US" sz="1800" b="0" dirty="0">
              <a:solidFill>
                <a:schemeClr val="tx1"/>
              </a:solidFill>
            </a:rPr>
            <a:t>2/11 – 2/12 MT experienced an “</a:t>
          </a:r>
          <a:r>
            <a:rPr lang="en-US" sz="1800" b="0" u="sng" dirty="0">
              <a:solidFill>
                <a:schemeClr val="tx1"/>
              </a:solidFill>
            </a:rPr>
            <a:t>excessive license capacity</a:t>
          </a:r>
          <a:r>
            <a:rPr lang="en-US" sz="1800" b="0" dirty="0">
              <a:solidFill>
                <a:schemeClr val="tx1"/>
              </a:solidFill>
            </a:rPr>
            <a:t>” error.  ERCOT is evaluating different options to mitigate:</a:t>
          </a:r>
        </a:p>
      </dgm:t>
    </dgm:pt>
    <dgm:pt modelId="{83E7B96A-4AB7-46BE-8D69-42CC15CEE26E}" type="parTrans" cxnId="{7D3F7A05-99BC-4722-8626-86EE7CB96712}">
      <dgm:prSet/>
      <dgm:spPr/>
    </dgm:pt>
    <dgm:pt modelId="{DBA3329E-0653-4616-A796-055ECE786FA0}" type="sibTrans" cxnId="{7D3F7A05-99BC-4722-8626-86EE7CB96712}">
      <dgm:prSet/>
      <dgm:spPr/>
    </dgm:pt>
    <dgm:pt modelId="{6D77AC48-8DE5-412D-9137-ADB36E8F4E93}">
      <dgm:prSet phldrT="[Text]" custT="1"/>
      <dgm:spPr>
        <a:solidFill>
          <a:schemeClr val="bg1">
            <a:alpha val="90000"/>
          </a:schemeClr>
        </a:solidFill>
      </dgm:spPr>
      <dgm:t>
        <a:bodyPr anchor="ctr" anchorCtr="0"/>
        <a:lstStyle/>
        <a:p>
          <a:pPr algn="just">
            <a:lnSpc>
              <a:spcPct val="100000"/>
            </a:lnSpc>
            <a:spcAft>
              <a:spcPts val="0"/>
            </a:spcAft>
            <a:buFont typeface="Wingdings" panose="05000000000000000000" pitchFamily="2" charset="2"/>
            <a:buChar char="ü"/>
          </a:pPr>
          <a:r>
            <a:rPr lang="en-US" sz="1800" b="0" dirty="0">
              <a:solidFill>
                <a:schemeClr val="tx1"/>
              </a:solidFill>
            </a:rPr>
            <a:t>Review “time out” automated log out to free up licenses</a:t>
          </a:r>
        </a:p>
      </dgm:t>
    </dgm:pt>
    <dgm:pt modelId="{09F0CB4B-B557-428E-97EC-5B767EC58401}" type="parTrans" cxnId="{2C573B33-8BDB-4440-A946-BA7D5A3641AD}">
      <dgm:prSet/>
      <dgm:spPr/>
    </dgm:pt>
    <dgm:pt modelId="{8B07309C-DADA-4A46-9549-96916B35A42D}" type="sibTrans" cxnId="{2C573B33-8BDB-4440-A946-BA7D5A3641AD}">
      <dgm:prSet/>
      <dgm:spPr/>
    </dgm:pt>
    <dgm:pt modelId="{A7FAEA63-0430-4566-AB2E-F797BE5BA5B7}">
      <dgm:prSet phldrT="[Text]" custT="1"/>
      <dgm:spPr>
        <a:solidFill>
          <a:schemeClr val="bg1">
            <a:alpha val="90000"/>
          </a:schemeClr>
        </a:solidFill>
      </dgm:spPr>
      <dgm:t>
        <a:bodyPr anchor="ctr" anchorCtr="0"/>
        <a:lstStyle/>
        <a:p>
          <a:pPr algn="just">
            <a:lnSpc>
              <a:spcPct val="100000"/>
            </a:lnSpc>
            <a:spcAft>
              <a:spcPts val="0"/>
            </a:spcAft>
            <a:buFont typeface="Wingdings" panose="05000000000000000000" pitchFamily="2" charset="2"/>
            <a:buChar char="ü"/>
          </a:pPr>
          <a:r>
            <a:rPr lang="en-US" sz="1800" b="0" dirty="0">
              <a:solidFill>
                <a:schemeClr val="tx1"/>
              </a:solidFill>
            </a:rPr>
            <a:t>Encourage users to “log out” vs “x” out to clear an occupied license</a:t>
          </a:r>
        </a:p>
      </dgm:t>
    </dgm:pt>
    <dgm:pt modelId="{DEBE5312-8C7E-41FA-BA96-EFDC1945320C}" type="parTrans" cxnId="{6486CA1E-F8D7-44CF-8C29-982DA60EEB36}">
      <dgm:prSet/>
      <dgm:spPr/>
    </dgm:pt>
    <dgm:pt modelId="{99412AF8-164B-44DF-AA1C-5496BCD7E959}" type="sibTrans" cxnId="{6486CA1E-F8D7-44CF-8C29-982DA60EEB36}">
      <dgm:prSet/>
      <dgm:spPr/>
    </dgm:pt>
    <dgm:pt modelId="{A05C146D-EBCB-4353-9D16-383400CDB5F7}">
      <dgm:prSet phldrT="[Text]" custT="1"/>
      <dgm:spPr>
        <a:solidFill>
          <a:schemeClr val="bg1">
            <a:alpha val="90000"/>
          </a:schemeClr>
        </a:solidFill>
      </dgm:spPr>
      <dgm:t>
        <a:bodyPr anchor="ctr" anchorCtr="0"/>
        <a:lstStyle/>
        <a:p>
          <a:pPr algn="just">
            <a:lnSpc>
              <a:spcPct val="100000"/>
            </a:lnSpc>
            <a:spcAft>
              <a:spcPts val="0"/>
            </a:spcAft>
            <a:buFont typeface="Wingdings" panose="05000000000000000000" pitchFamily="2" charset="2"/>
            <a:buChar char="ü"/>
          </a:pPr>
          <a:r>
            <a:rPr lang="en-US" sz="1800" b="0" dirty="0">
              <a:solidFill>
                <a:schemeClr val="tx1"/>
              </a:solidFill>
            </a:rPr>
            <a:t>ERCOT investigating if cert and prod environments may perform license pooling to gain efficiency </a:t>
          </a:r>
        </a:p>
      </dgm:t>
    </dgm:pt>
    <dgm:pt modelId="{2417BEC7-F021-4DC3-BA91-D2F7570533EF}" type="parTrans" cxnId="{8E9F3F45-B0D8-4AF4-A288-89EB5748175A}">
      <dgm:prSet/>
      <dgm:spPr/>
    </dgm:pt>
    <dgm:pt modelId="{FBC38185-9936-4D00-98EE-B1AF1005E67F}" type="sibTrans" cxnId="{8E9F3F45-B0D8-4AF4-A288-89EB5748175A}">
      <dgm:prSet/>
      <dgm:spPr/>
    </dgm:pt>
    <dgm:pt modelId="{E75F3AD9-19AA-46F7-BB20-81E72C586C98}">
      <dgm:prSet phldrT="[Text]" custT="1"/>
      <dgm:spPr>
        <a:solidFill>
          <a:schemeClr val="bg1">
            <a:alpha val="90000"/>
          </a:schemeClr>
        </a:solidFill>
      </dgm:spPr>
      <dgm:t>
        <a:bodyPr anchor="ctr" anchorCtr="0"/>
        <a:lstStyle/>
        <a:p>
          <a:pPr algn="just">
            <a:lnSpc>
              <a:spcPct val="100000"/>
            </a:lnSpc>
            <a:spcAft>
              <a:spcPts val="0"/>
            </a:spcAft>
            <a:buFont typeface="Wingdings" panose="05000000000000000000" pitchFamily="2" charset="2"/>
            <a:buChar char="ü"/>
          </a:pPr>
          <a:r>
            <a:rPr lang="en-US" sz="1800" b="0" dirty="0">
              <a:solidFill>
                <a:schemeClr val="tx1"/>
              </a:solidFill>
            </a:rPr>
            <a:t>If necessary, ERCOT may need to increase #of concurrent licenses to meet needs of MT users</a:t>
          </a:r>
        </a:p>
      </dgm:t>
    </dgm:pt>
    <dgm:pt modelId="{8841B128-BDA7-444F-8611-CF9C6E8E6331}" type="parTrans" cxnId="{28E77316-767B-44D0-A7BF-E1B90C9B88E9}">
      <dgm:prSet/>
      <dgm:spPr/>
    </dgm:pt>
    <dgm:pt modelId="{F342FD78-938D-438B-B038-72499FFE9459}" type="sibTrans" cxnId="{28E77316-767B-44D0-A7BF-E1B90C9B88E9}">
      <dgm:prSet/>
      <dgm:spPr/>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38767" custLinFactY="-8060" custLinFactNeighborX="-736" custLinFactNeighborY="-100000">
        <dgm:presLayoutVars>
          <dgm:bulletEnabled val="1"/>
        </dgm:presLayoutVars>
      </dgm:prSet>
      <dgm:spPr/>
    </dgm:pt>
  </dgm:ptLst>
  <dgm:cxnLst>
    <dgm:cxn modelId="{58318700-03A4-4A3A-BC97-6F05DC6D98C9}" type="presOf" srcId="{7F59B781-2D89-4D94-8594-6B96171C57B0}" destId="{12E172B9-01B0-436D-9684-1CCC8FA3FE5C}" srcOrd="0" destOrd="6" presId="urn:microsoft.com/office/officeart/2005/8/layout/list1"/>
    <dgm:cxn modelId="{3243AC01-E092-4D71-A428-90E1FEA02F70}" type="presOf" srcId="{E2F085F1-8669-43C6-AA21-3EC84FBBC66C}" destId="{12E172B9-01B0-436D-9684-1CCC8FA3FE5C}" srcOrd="0" destOrd="12" presId="urn:microsoft.com/office/officeart/2005/8/layout/list1"/>
    <dgm:cxn modelId="{7D3F7A05-99BC-4722-8626-86EE7CB96712}" srcId="{C130F86D-B2FF-4E8D-BA90-6026B63BB5FE}" destId="{7F59B781-2D89-4D94-8594-6B96171C57B0}" srcOrd="1" destOrd="0" parTransId="{83E7B96A-4AB7-46BE-8D69-42CC15CEE26E}" sibTransId="{DBA3329E-0653-4616-A796-055ECE786FA0}"/>
    <dgm:cxn modelId="{39DDC214-6FC1-454E-88EC-0DDBEDCA2EF5}" type="presOf" srcId="{0CECDB57-B9D3-44E6-A2D1-2B3212E4F9DC}" destId="{12E172B9-01B0-436D-9684-1CCC8FA3FE5C}" srcOrd="0" destOrd="17" presId="urn:microsoft.com/office/officeart/2005/8/layout/list1"/>
    <dgm:cxn modelId="{28E77316-767B-44D0-A7BF-E1B90C9B88E9}" srcId="{7F59B781-2D89-4D94-8594-6B96171C57B0}" destId="{E75F3AD9-19AA-46F7-BB20-81E72C586C98}" srcOrd="3" destOrd="0" parTransId="{8841B128-BDA7-444F-8611-CF9C6E8E6331}" sibTransId="{F342FD78-938D-438B-B038-72499FFE9459}"/>
    <dgm:cxn modelId="{6486CA1E-F8D7-44CF-8C29-982DA60EEB36}" srcId="{7F59B781-2D89-4D94-8594-6B96171C57B0}" destId="{A7FAEA63-0430-4566-AB2E-F797BE5BA5B7}" srcOrd="1" destOrd="0" parTransId="{DEBE5312-8C7E-41FA-BA96-EFDC1945320C}" sibTransId="{99412AF8-164B-44DF-AA1C-5496BCD7E959}"/>
    <dgm:cxn modelId="{17C19D28-564E-412F-B7FC-4E5712803C7A}" srcId="{FA84BF92-43C6-4E94-A77F-6263E68B6783}" destId="{C8BAF929-6746-4A55-8092-1987E15E9A3A}" srcOrd="1" destOrd="0" parTransId="{5F0A8099-473A-4184-9CDB-A496574EC109}" sibTransId="{7D058FAA-9DAB-4484-B830-5E697D43271D}"/>
    <dgm:cxn modelId="{4BCE8D29-5696-4CF8-BE2A-87435836A477}" type="presOf" srcId="{FA84BF92-43C6-4E94-A77F-6263E68B6783}" destId="{4FC84B32-D1CC-469D-BDF0-F53E02EEAA9C}" srcOrd="1" destOrd="0" presId="urn:microsoft.com/office/officeart/2005/8/layout/list1"/>
    <dgm:cxn modelId="{57E1922A-C923-4407-B0ED-322DA4414834}" type="presOf" srcId="{8776B6F4-A836-436A-8E55-03F488D45FC7}" destId="{12E172B9-01B0-436D-9684-1CCC8FA3FE5C}" srcOrd="0" destOrd="3" presId="urn:microsoft.com/office/officeart/2005/8/layout/list1"/>
    <dgm:cxn modelId="{E5852E2D-EFD8-4C66-902C-99E4FF68F983}" type="presOf" srcId="{E75F3AD9-19AA-46F7-BB20-81E72C586C98}" destId="{12E172B9-01B0-436D-9684-1CCC8FA3FE5C}" srcOrd="0" destOrd="10" presId="urn:microsoft.com/office/officeart/2005/8/layout/list1"/>
    <dgm:cxn modelId="{B23A0731-79E2-4270-AAB6-7A1EE80C9C3D}" type="presOf" srcId="{F18887B4-A9C2-4B49-ABE8-49DF326452E7}" destId="{12E172B9-01B0-436D-9684-1CCC8FA3FE5C}" srcOrd="0" destOrd="23" presId="urn:microsoft.com/office/officeart/2005/8/layout/list1"/>
    <dgm:cxn modelId="{2C573B33-8BDB-4440-A946-BA7D5A3641AD}" srcId="{7F59B781-2D89-4D94-8594-6B96171C57B0}" destId="{6D77AC48-8DE5-412D-9137-ADB36E8F4E93}" srcOrd="0" destOrd="0" parTransId="{09F0CB4B-B557-428E-97EC-5B767EC58401}" sibTransId="{8B07309C-DADA-4A46-9549-96916B35A42D}"/>
    <dgm:cxn modelId="{CBBB8E3D-CD50-45B3-B7B2-B60891BD50D5}" srcId="{EF487C93-5E55-4DAF-B79D-ADDE8830BA0C}" destId="{94C110E6-5461-46AA-8C04-078B6F0C89A9}" srcOrd="0" destOrd="0" parTransId="{3E6FFF7A-4A4C-4958-A767-A3C2E982D3AC}" sibTransId="{604F6657-325A-45C6-81B8-AFB3C91F5317}"/>
    <dgm:cxn modelId="{E505B03E-3128-4A60-A348-2AB28ADC737B}" srcId="{FA84BF92-43C6-4E94-A77F-6263E68B6783}" destId="{74E390F1-7AF1-432A-99A0-B8F1B85D20B3}" srcOrd="12" destOrd="0" parTransId="{97BDA069-1255-4E85-B88A-6FCCDC7B7136}" sibTransId="{A4CF7CFA-5064-4465-83D7-9FEE5A29D561}"/>
    <dgm:cxn modelId="{4176E43E-FDED-4F11-8E1C-D5C82883D1F3}" type="presOf" srcId="{94550AC5-755B-4FE2-BC99-418571DCBADA}" destId="{12E172B9-01B0-436D-9684-1CCC8FA3FE5C}" srcOrd="0" destOrd="13"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8E9F3F45-B0D8-4AF4-A288-89EB5748175A}" srcId="{7F59B781-2D89-4D94-8594-6B96171C57B0}" destId="{A05C146D-EBCB-4353-9D16-383400CDB5F7}" srcOrd="2" destOrd="0" parTransId="{2417BEC7-F021-4DC3-BA91-D2F7570533EF}" sibTransId="{FBC38185-9936-4D00-98EE-B1AF1005E67F}"/>
    <dgm:cxn modelId="{8D807B46-5BDE-486E-BB4B-6737743BFE0B}" type="presOf" srcId="{EF487C93-5E55-4DAF-B79D-ADDE8830BA0C}" destId="{12E172B9-01B0-436D-9684-1CCC8FA3FE5C}" srcOrd="0" destOrd="20" presId="urn:microsoft.com/office/officeart/2005/8/layout/list1"/>
    <dgm:cxn modelId="{A1F9B648-F63C-432A-A4F3-E26A8CBE4719}" type="presOf" srcId="{FCEFAC0C-5069-4448-A59D-67F3FF38F006}" destId="{12E172B9-01B0-436D-9684-1CCC8FA3FE5C}" srcOrd="0" destOrd="19" presId="urn:microsoft.com/office/officeart/2005/8/layout/list1"/>
    <dgm:cxn modelId="{EA8A9A6B-3988-4CAB-94CF-7AF872B7877C}" srcId="{FA84BF92-43C6-4E94-A77F-6263E68B6783}" destId="{8E00EE24-408A-4034-8B2B-4283549544BE}" srcOrd="5" destOrd="0" parTransId="{CFFFA754-818E-4E19-9262-DDCCE4C67254}" sibTransId="{4347A253-510D-49E7-A065-C78EA37843DA}"/>
    <dgm:cxn modelId="{F4314A4D-0735-44B5-9582-32F4296D3752}" srcId="{FA84BF92-43C6-4E94-A77F-6263E68B6783}" destId="{1616B780-130C-4489-8015-5B7727E71914}" srcOrd="2" destOrd="0" parTransId="{8CD62D38-3DF6-4F3A-92D1-742D49A5F97A}" sibTransId="{B23F14C2-1F74-4D6C-A372-2B787DD37545}"/>
    <dgm:cxn modelId="{162EF550-8C52-4249-9B22-875C923BA7E2}" type="presOf" srcId="{A7FAEA63-0430-4566-AB2E-F797BE5BA5B7}" destId="{12E172B9-01B0-436D-9684-1CCC8FA3FE5C}" srcOrd="0" destOrd="8" presId="urn:microsoft.com/office/officeart/2005/8/layout/list1"/>
    <dgm:cxn modelId="{161DD854-AACA-4F2B-8C48-BC38F290333E}" srcId="{FA84BF92-43C6-4E94-A77F-6263E68B6783}" destId="{E2F085F1-8669-43C6-AA21-3EC84FBBC66C}" srcOrd="6" destOrd="0" parTransId="{2C6D171D-78C3-44DB-89E3-AECD86265582}" sibTransId="{C8D3730A-8D24-4FF4-BD87-24A043117E14}"/>
    <dgm:cxn modelId="{4D6A1677-FACA-4FC2-9BAD-D795E46A726B}" srcId="{FA84BF92-43C6-4E94-A77F-6263E68B6783}" destId="{0CECDB57-B9D3-44E6-A2D1-2B3212E4F9DC}" srcOrd="10" destOrd="0" parTransId="{192466B8-3FF2-4C5B-A04F-2D616EACCEE2}" sibTransId="{4171523B-F827-47D5-B708-BFF4D519D913}"/>
    <dgm:cxn modelId="{37B62457-56F2-4E5F-9626-E38527A8F72E}" type="presOf" srcId="{1616B780-130C-4489-8015-5B7727E71914}" destId="{12E172B9-01B0-436D-9684-1CCC8FA3FE5C}" srcOrd="0" destOrd="2" presId="urn:microsoft.com/office/officeart/2005/8/layout/list1"/>
    <dgm:cxn modelId="{3C4C3958-E4A3-4A69-B5E8-84F633CCB3DF}" srcId="{FA84BF92-43C6-4E94-A77F-6263E68B6783}" destId="{C130F86D-B2FF-4E8D-BA90-6026B63BB5FE}" srcOrd="4" destOrd="0" parTransId="{16D702DB-FD3B-4B72-82AA-3B66B1043261}" sibTransId="{E929E584-6E7C-4DDD-A539-44461E74583E}"/>
    <dgm:cxn modelId="{DD48DB58-3F86-4D61-8F9C-D900565CCF29}" type="presOf" srcId="{F9A36B2E-3D32-427C-B6D2-3234E6BF0C93}" destId="{12E172B9-01B0-436D-9684-1CCC8FA3FE5C}" srcOrd="0" destOrd="15" presId="urn:microsoft.com/office/officeart/2005/8/layout/list1"/>
    <dgm:cxn modelId="{0C8D335A-1E31-4D71-A435-F30023CACF77}" type="presOf" srcId="{263CFF6C-8696-4F6A-9EB7-628D97548AAD}" destId="{12E172B9-01B0-436D-9684-1CCC8FA3FE5C}" srcOrd="0" destOrd="16" presId="urn:microsoft.com/office/officeart/2005/8/layout/list1"/>
    <dgm:cxn modelId="{E3D56A7A-83E3-4EFF-9C59-322EF44762C9}" type="presOf" srcId="{226B0FD5-C8F1-4A31-92EE-7133608D07F3}" destId="{12E172B9-01B0-436D-9684-1CCC8FA3FE5C}" srcOrd="0" destOrd="14"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DE6C3C7C-C748-4773-9500-A1E7372A1DA2}" srcId="{FA84BF92-43C6-4E94-A77F-6263E68B6783}" destId="{D45AA15C-ACDC-4858-A60B-A8623616E445}" srcOrd="14" destOrd="0" parTransId="{480C3FD9-8EB1-4EE2-B4F9-2C138C6BD6D0}" sibTransId="{9E5FF257-C3DA-4EA6-B516-DEDC36EB687B}"/>
    <dgm:cxn modelId="{62C0B48A-300E-471C-A0BB-0C200882A921}" type="presOf" srcId="{D19DC73E-7658-4836-B016-D28C95F5C0BC}" destId="{12E172B9-01B0-436D-9684-1CCC8FA3FE5C}" srcOrd="0" destOrd="5" presId="urn:microsoft.com/office/officeart/2005/8/layout/list1"/>
    <dgm:cxn modelId="{53FE3A94-2A7C-4489-88CD-2B784B95DDA8}" type="presOf" srcId="{74E390F1-7AF1-432A-99A0-B8F1B85D20B3}" destId="{12E172B9-01B0-436D-9684-1CCC8FA3FE5C}" srcOrd="0" destOrd="22" presId="urn:microsoft.com/office/officeart/2005/8/layout/list1"/>
    <dgm:cxn modelId="{1B216798-B512-402E-9FF6-18FE7E53DA3D}" srcId="{FA84BF92-43C6-4E94-A77F-6263E68B6783}" destId="{F18887B4-A9C2-4B49-ABE8-49DF326452E7}" srcOrd="13" destOrd="0" parTransId="{CE36CAE3-5A27-4090-ABCC-90C2B2DA4F88}" sibTransId="{08076DF6-76C1-494E-95E8-6622E5A06ECB}"/>
    <dgm:cxn modelId="{C8574798-3ECD-4B9E-85DD-58961791511C}" srcId="{FA84BF92-43C6-4E94-A77F-6263E68B6783}" destId="{EF487C93-5E55-4DAF-B79D-ADDE8830BA0C}" srcOrd="11" destOrd="0" parTransId="{2C58708F-C7CE-45B7-9B32-0810D9FFD79A}" sibTransId="{E4E6C7DA-0DCE-4085-9AAA-A8B306BC756D}"/>
    <dgm:cxn modelId="{8D814A99-CE3A-472C-80DE-C53B8C11C20E}" srcId="{C130F86D-B2FF-4E8D-BA90-6026B63BB5FE}" destId="{D19DC73E-7658-4836-B016-D28C95F5C0BC}" srcOrd="0" destOrd="0" parTransId="{AE145ABE-5536-4CAA-8FEE-D8D1D9437485}" sibTransId="{A5B50FF4-147F-4791-8A93-EA2EBD4A8D33}"/>
    <dgm:cxn modelId="{E10B46AC-F791-4473-90F0-88FB3E5093F9}" srcId="{FA84BF92-43C6-4E94-A77F-6263E68B6783}" destId="{226B0FD5-C8F1-4A31-92EE-7133608D07F3}" srcOrd="8" destOrd="0" parTransId="{6BAB4B72-5E31-437F-BA9F-1C8BAD622EBB}" sibTransId="{9B6AC911-7C23-4037-8F88-6A4709B859E4}"/>
    <dgm:cxn modelId="{B1D523AD-B0C6-4801-AFB9-6F13E1269704}" type="presOf" srcId="{8E00EE24-408A-4034-8B2B-4283549544BE}" destId="{12E172B9-01B0-436D-9684-1CCC8FA3FE5C}" srcOrd="0" destOrd="11" presId="urn:microsoft.com/office/officeart/2005/8/layout/list1"/>
    <dgm:cxn modelId="{2E5AFDAE-E8EE-4CF7-AAFE-853A1D0707CF}" srcId="{226B0FD5-C8F1-4A31-92EE-7133608D07F3}" destId="{F9A36B2E-3D32-427C-B6D2-3234E6BF0C93}" srcOrd="0" destOrd="0" parTransId="{3FE0C6DD-321E-49CC-B900-89077B80B3FE}" sibTransId="{0FB94073-DD7B-4A99-B186-A08DE8A2AAA4}"/>
    <dgm:cxn modelId="{950E0FB1-AE7A-4B5B-90C3-644F310F6CA0}" type="presOf" srcId="{D45AA15C-ACDC-4858-A60B-A8623616E445}" destId="{12E172B9-01B0-436D-9684-1CCC8FA3FE5C}" srcOrd="0" destOrd="24" presId="urn:microsoft.com/office/officeart/2005/8/layout/list1"/>
    <dgm:cxn modelId="{B10DCFB4-E774-4792-9F9F-FD4B90CA5546}" srcId="{FA84BF92-43C6-4E94-A77F-6263E68B6783}" destId="{8776B6F4-A836-436A-8E55-03F488D45FC7}" srcOrd="3" destOrd="0" parTransId="{00558169-0D69-4B86-A9A3-AD3846C3ACB0}" sibTransId="{4A7A6DB9-9E03-4929-9672-76E9BCF4B434}"/>
    <dgm:cxn modelId="{A31892C0-AF46-441B-99A6-9B942F13566D}" srcId="{0CECDB57-B9D3-44E6-A2D1-2B3212E4F9DC}" destId="{FCEFAC0C-5069-4448-A59D-67F3FF38F006}" srcOrd="1" destOrd="0" parTransId="{312F7C53-0530-4E08-B016-CCE6D131AE27}" sibTransId="{B77A0499-3CAC-4B79-B1A8-9F2666AC4508}"/>
    <dgm:cxn modelId="{76E977C1-19D9-4697-8CEF-220CB318FFEA}" type="presOf" srcId="{1AFB66F0-95C8-4468-A011-E51331EFA4DE}" destId="{12E172B9-01B0-436D-9684-1CCC8FA3FE5C}" srcOrd="0" destOrd="0" presId="urn:microsoft.com/office/officeart/2005/8/layout/list1"/>
    <dgm:cxn modelId="{B61467C5-6D0D-485D-B960-E8B596254459}" type="presOf" srcId="{C130F86D-B2FF-4E8D-BA90-6026B63BB5FE}" destId="{12E172B9-01B0-436D-9684-1CCC8FA3FE5C}" srcOrd="0" destOrd="4" presId="urn:microsoft.com/office/officeart/2005/8/layout/list1"/>
    <dgm:cxn modelId="{331665CB-018B-4FA1-8206-E89A18A785B5}" srcId="{0CECDB57-B9D3-44E6-A2D1-2B3212E4F9DC}" destId="{5AF85BF6-DD91-42CE-84E2-B98D52B18B5B}" srcOrd="0" destOrd="0" parTransId="{8024007F-6F3B-47DA-AD18-359D35A22394}" sibTransId="{5B2ABAF9-1FC4-4A0B-B20A-0758D3A12001}"/>
    <dgm:cxn modelId="{A29359D6-D4DC-4749-9D2D-64F72F786730}" srcId="{FA84BF92-43C6-4E94-A77F-6263E68B6783}" destId="{263CFF6C-8696-4F6A-9EB7-628D97548AAD}" srcOrd="9" destOrd="0" parTransId="{A043C1D6-F430-46C4-B296-68806E48B67A}" sibTransId="{CDABCD78-7AF2-430B-BCD5-72F16543D760}"/>
    <dgm:cxn modelId="{BF43E7D7-4876-4F08-A970-02BE68EB30D0}" srcId="{FA84BF92-43C6-4E94-A77F-6263E68B6783}" destId="{94550AC5-755B-4FE2-BC99-418571DCBADA}" srcOrd="7" destOrd="0" parTransId="{AFF17592-D8D3-48B6-9DA0-9DBBD36BDB49}" sibTransId="{5F933F13-77D4-474D-BF80-CCFE77C06778}"/>
    <dgm:cxn modelId="{05A690E2-0105-4346-9445-82CDC7965746}" type="presOf" srcId="{94C110E6-5461-46AA-8C04-078B6F0C89A9}" destId="{12E172B9-01B0-436D-9684-1CCC8FA3FE5C}" srcOrd="0" destOrd="21" presId="urn:microsoft.com/office/officeart/2005/8/layout/list1"/>
    <dgm:cxn modelId="{CCB438E3-E93C-400B-B9F0-3A7CBCC7AB66}" type="presOf" srcId="{C8BAF929-6746-4A55-8092-1987E15E9A3A}" destId="{12E172B9-01B0-436D-9684-1CCC8FA3FE5C}" srcOrd="0" destOrd="1" presId="urn:microsoft.com/office/officeart/2005/8/layout/list1"/>
    <dgm:cxn modelId="{571472EC-7176-434C-80D5-1DA9D56F03E9}" type="presOf" srcId="{A05C146D-EBCB-4353-9D16-383400CDB5F7}" destId="{12E172B9-01B0-436D-9684-1CCC8FA3FE5C}" srcOrd="0" destOrd="9" presId="urn:microsoft.com/office/officeart/2005/8/layout/list1"/>
    <dgm:cxn modelId="{828B50F1-D2FC-4D9C-8E46-5886B90EBA84}" type="presOf" srcId="{6D77AC48-8DE5-412D-9137-ADB36E8F4E93}" destId="{12E172B9-01B0-436D-9684-1CCC8FA3FE5C}" srcOrd="0" destOrd="7" presId="urn:microsoft.com/office/officeart/2005/8/layout/list1"/>
    <dgm:cxn modelId="{92D55DF4-1424-4F0A-928F-ECB1868D5190}" type="presOf" srcId="{5AF85BF6-DD91-42CE-84E2-B98D52B18B5B}" destId="{12E172B9-01B0-436D-9684-1CCC8FA3FE5C}" srcOrd="0" destOrd="18"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solidFill>
                <a:schemeClr val="bg1"/>
              </a:solidFill>
              <a:latin typeface="Arial Rounded MT Bold" panose="020F0704030504030204" pitchFamily="34" charset="0"/>
            </a:rPr>
            <a:t>ERCOT Reporting – cont. </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45AA15C-ACDC-4858-A60B-A8623616E445}">
      <dgm:prSet phldrT="[Text]" custT="1"/>
      <dgm:spPr>
        <a:solidFill>
          <a:schemeClr val="bg1">
            <a:alpha val="90000"/>
          </a:schemeClr>
        </a:solidFill>
      </dgm:spPr>
      <dgm:t>
        <a:bodyPr anchor="ctr" anchorCtr="0"/>
        <a:lstStyle/>
        <a:p>
          <a:pPr algn="l">
            <a:lnSpc>
              <a:spcPct val="90000"/>
            </a:lnSpc>
            <a:buNone/>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480C3FD9-8EB1-4EE2-B4F9-2C138C6BD6D0}" type="parTrans" cxnId="{DE6C3C7C-C748-4773-9500-A1E7372A1DA2}">
      <dgm:prSet/>
      <dgm:spPr/>
      <dgm:t>
        <a:bodyPr/>
        <a:lstStyle/>
        <a:p>
          <a:endParaRPr lang="en-US"/>
        </a:p>
      </dgm:t>
    </dgm:pt>
    <dgm:pt modelId="{9E5FF257-C3DA-4EA6-B516-DEDC36EB687B}" type="sibTrans" cxnId="{DE6C3C7C-C748-4773-9500-A1E7372A1DA2}">
      <dgm:prSet/>
      <dgm:spPr/>
      <dgm:t>
        <a:bodyPr/>
        <a:lstStyle/>
        <a:p>
          <a:endParaRPr lang="en-US"/>
        </a:p>
      </dgm:t>
    </dgm:pt>
    <dgm:pt modelId="{F18887B4-A9C2-4B49-ABE8-49DF326452E7}">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CE36CAE3-5A27-4090-ABCC-90C2B2DA4F88}" type="parTrans" cxnId="{1B216798-B512-402E-9FF6-18FE7E53DA3D}">
      <dgm:prSet/>
      <dgm:spPr/>
      <dgm:t>
        <a:bodyPr/>
        <a:lstStyle/>
        <a:p>
          <a:endParaRPr lang="en-US"/>
        </a:p>
      </dgm:t>
    </dgm:pt>
    <dgm:pt modelId="{08076DF6-76C1-494E-95E8-6622E5A06ECB}" type="sibTrans" cxnId="{1B216798-B512-402E-9FF6-18FE7E53DA3D}">
      <dgm:prSet/>
      <dgm:spPr/>
      <dgm:t>
        <a:bodyPr/>
        <a:lstStyle/>
        <a:p>
          <a:endParaRPr lang="en-US"/>
        </a:p>
      </dgm:t>
    </dgm:pt>
    <dgm:pt modelId="{1AFB66F0-95C8-4468-A011-E51331EFA4DE}">
      <dgm:prSet phldrT="[Text]" custT="1"/>
      <dgm:spPr/>
      <dgm:t>
        <a:bodyPr/>
        <a:lstStyle/>
        <a:p>
          <a:pPr algn="l">
            <a:lnSpc>
              <a:spcPct val="90000"/>
            </a:lnSpc>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752DB3C6-8708-41D7-89B4-ACA930EB0CF1}">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81447608-DA46-43B8-9966-919A34F350A9}" type="parTrans" cxnId="{6A60C2ED-F895-47D7-860C-62D6F3A98F82}">
      <dgm:prSet/>
      <dgm:spPr/>
      <dgm:t>
        <a:bodyPr/>
        <a:lstStyle/>
        <a:p>
          <a:endParaRPr lang="en-US"/>
        </a:p>
      </dgm:t>
    </dgm:pt>
    <dgm:pt modelId="{6E20297D-C06D-4CFE-8537-F708286CCCE4}" type="sibTrans" cxnId="{6A60C2ED-F895-47D7-860C-62D6F3A98F82}">
      <dgm:prSet/>
      <dgm:spPr/>
      <dgm:t>
        <a:bodyPr/>
        <a:lstStyle/>
        <a:p>
          <a:endParaRPr lang="en-US"/>
        </a:p>
      </dgm:t>
    </dgm:pt>
    <dgm:pt modelId="{A21EA40E-B2FA-464E-9C37-6DC232E0E05C}">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C44BFE72-7CC2-4460-B775-01C676F054CA}" type="parTrans" cxnId="{6B6F52BD-4EEF-4742-AEE2-BE32E55D40AA}">
      <dgm:prSet/>
      <dgm:spPr/>
      <dgm:t>
        <a:bodyPr/>
        <a:lstStyle/>
        <a:p>
          <a:endParaRPr lang="en-US"/>
        </a:p>
      </dgm:t>
    </dgm:pt>
    <dgm:pt modelId="{F2E96FFE-2204-4FC1-B462-06D5F4679584}" type="sibTrans" cxnId="{6B6F52BD-4EEF-4742-AEE2-BE32E55D40AA}">
      <dgm:prSet/>
      <dgm:spPr/>
      <dgm:t>
        <a:bodyPr/>
        <a:lstStyle/>
        <a:p>
          <a:endParaRPr lang="en-US"/>
        </a:p>
      </dgm:t>
    </dgm:pt>
    <dgm:pt modelId="{B78F49FA-9451-4424-B4E8-46241F9BF6F0}">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r>
            <a:rPr lang="en-US" sz="2000" b="0" dirty="0">
              <a:solidFill>
                <a:schemeClr val="tx1"/>
              </a:solidFill>
            </a:rPr>
            <a:t>ERCOT’s current threshold is ~200 concurrent licenses</a:t>
          </a:r>
        </a:p>
      </dgm:t>
    </dgm:pt>
    <dgm:pt modelId="{E649847F-4E5C-4002-8088-F50929DFBFBD}" type="parTrans" cxnId="{417C5E11-2181-4CD9-8095-8C508ADCF2F5}">
      <dgm:prSet/>
      <dgm:spPr/>
      <dgm:t>
        <a:bodyPr/>
        <a:lstStyle/>
        <a:p>
          <a:endParaRPr lang="en-US"/>
        </a:p>
      </dgm:t>
    </dgm:pt>
    <dgm:pt modelId="{29DEDC02-8F13-4C1D-AEC1-88CBFA62A5E6}" type="sibTrans" cxnId="{417C5E11-2181-4CD9-8095-8C508ADCF2F5}">
      <dgm:prSet/>
      <dgm:spPr/>
      <dgm:t>
        <a:bodyPr/>
        <a:lstStyle/>
        <a:p>
          <a:endParaRPr lang="en-US"/>
        </a:p>
      </dgm:t>
    </dgm:pt>
    <dgm:pt modelId="{E9CB31A1-90EF-4917-8034-684F051EF9C8}">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r>
            <a:rPr lang="en-US" sz="2000" b="0" dirty="0">
              <a:solidFill>
                <a:schemeClr val="tx1"/>
              </a:solidFill>
            </a:rPr>
            <a:t>ERCOT browser will be DUNS specific, therefore a user may be logged into MT on Chrome and also on Edge</a:t>
          </a:r>
        </a:p>
      </dgm:t>
    </dgm:pt>
    <dgm:pt modelId="{2B76652B-7D92-40C3-B63A-392B9607BE48}" type="parTrans" cxnId="{15337C83-7D92-415C-A3FF-552B302688F9}">
      <dgm:prSet/>
      <dgm:spPr/>
      <dgm:t>
        <a:bodyPr/>
        <a:lstStyle/>
        <a:p>
          <a:endParaRPr lang="en-US"/>
        </a:p>
      </dgm:t>
    </dgm:pt>
    <dgm:pt modelId="{A117BBD4-E4A5-4881-85FC-F688D0300774}" type="sibTrans" cxnId="{15337C83-7D92-415C-A3FF-552B302688F9}">
      <dgm:prSet/>
      <dgm:spPr/>
      <dgm:t>
        <a:bodyPr/>
        <a:lstStyle/>
        <a:p>
          <a:endParaRPr lang="en-US"/>
        </a:p>
      </dgm:t>
    </dgm:pt>
    <dgm:pt modelId="{770FDCD8-53EA-4ACC-A316-AFC28358848C}">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r>
            <a:rPr lang="en-US" sz="2000" b="0" dirty="0">
              <a:solidFill>
                <a:schemeClr val="tx1"/>
              </a:solidFill>
            </a:rPr>
            <a:t>API is a different license therefore not included in concurrent licenses utilized</a:t>
          </a:r>
        </a:p>
      </dgm:t>
    </dgm:pt>
    <dgm:pt modelId="{18A16A97-9828-493A-B53A-94CEF6E32F8A}" type="parTrans" cxnId="{48BD4D2C-9AE1-4F21-BD3E-C2BDE28DF7BF}">
      <dgm:prSet/>
      <dgm:spPr/>
      <dgm:t>
        <a:bodyPr/>
        <a:lstStyle/>
        <a:p>
          <a:endParaRPr lang="en-US"/>
        </a:p>
      </dgm:t>
    </dgm:pt>
    <dgm:pt modelId="{F4E0C494-A62D-45E0-9C91-A5304AB348F5}" type="sibTrans" cxnId="{48BD4D2C-9AE1-4F21-BD3E-C2BDE28DF7BF}">
      <dgm:prSet/>
      <dgm:spPr/>
      <dgm:t>
        <a:bodyPr/>
        <a:lstStyle/>
        <a:p>
          <a:endParaRPr lang="en-US"/>
        </a:p>
      </dgm:t>
    </dgm:pt>
    <dgm:pt modelId="{7B8B016C-FC13-4CC8-93CE-B23AF021B32F}">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r>
            <a:rPr lang="en-US" sz="2000" b="0" dirty="0">
              <a:solidFill>
                <a:schemeClr val="tx1"/>
              </a:solidFill>
            </a:rPr>
            <a:t>Mondays are typically heavier traffic MT use days</a:t>
          </a:r>
        </a:p>
      </dgm:t>
    </dgm:pt>
    <dgm:pt modelId="{E73EDA1F-552B-492A-B17E-22B23CB71F1D}" type="parTrans" cxnId="{756B59DC-6145-4BE7-82B3-EBFD64AC1688}">
      <dgm:prSet/>
      <dgm:spPr/>
      <dgm:t>
        <a:bodyPr/>
        <a:lstStyle/>
        <a:p>
          <a:endParaRPr lang="en-US"/>
        </a:p>
      </dgm:t>
    </dgm:pt>
    <dgm:pt modelId="{861D8CDD-5F72-44E5-9F78-BD96025295A3}" type="sibTrans" cxnId="{756B59DC-6145-4BE7-82B3-EBFD64AC1688}">
      <dgm:prSet/>
      <dgm:spPr/>
      <dgm:t>
        <a:bodyPr/>
        <a:lstStyle/>
        <a:p>
          <a:endParaRPr lang="en-US"/>
        </a:p>
      </dgm:t>
    </dgm:pt>
    <dgm:pt modelId="{082F70AC-427B-4332-AA2E-AE60ED0AD657}">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r>
            <a:rPr lang="en-US" sz="2000" b="0" dirty="0">
              <a:solidFill>
                <a:schemeClr val="tx1"/>
              </a:solidFill>
            </a:rPr>
            <a:t>ERCOT does not have visibility in the MT roles of a digital certificate</a:t>
          </a:r>
        </a:p>
      </dgm:t>
    </dgm:pt>
    <dgm:pt modelId="{526758BD-6875-4882-A374-0CCAB6862393}" type="parTrans" cxnId="{E03BE112-9DD5-46BC-9325-3E10EC93EAA8}">
      <dgm:prSet/>
      <dgm:spPr/>
      <dgm:t>
        <a:bodyPr/>
        <a:lstStyle/>
        <a:p>
          <a:endParaRPr lang="en-US"/>
        </a:p>
      </dgm:t>
    </dgm:pt>
    <dgm:pt modelId="{D909445B-9753-471B-A013-3B4D375CA0DE}" type="sibTrans" cxnId="{E03BE112-9DD5-46BC-9325-3E10EC93EAA8}">
      <dgm:prSet/>
      <dgm:spPr/>
      <dgm:t>
        <a:bodyPr/>
        <a:lstStyle/>
        <a:p>
          <a:endParaRPr lang="en-US"/>
        </a:p>
      </dgm:t>
    </dgm:pt>
    <dgm:pt modelId="{BDCFBA6A-F855-4F80-8D4C-48D76C54BF67}">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3F0975BC-BD96-4D0A-B8E2-6FD8AC945185}" type="parTrans" cxnId="{FCC42824-506D-4BE7-A9EA-7BF143D3A872}">
      <dgm:prSet/>
      <dgm:spPr/>
      <dgm:t>
        <a:bodyPr/>
        <a:lstStyle/>
        <a:p>
          <a:endParaRPr lang="en-US"/>
        </a:p>
      </dgm:t>
    </dgm:pt>
    <dgm:pt modelId="{588734B7-E31F-4B1F-B2C7-1C623B944A3B}" type="sibTrans" cxnId="{FCC42824-506D-4BE7-A9EA-7BF143D3A872}">
      <dgm:prSet/>
      <dgm:spPr/>
      <dgm:t>
        <a:bodyPr/>
        <a:lstStyle/>
        <a:p>
          <a:endParaRPr lang="en-US"/>
        </a:p>
      </dgm:t>
    </dgm:pt>
    <dgm:pt modelId="{55925A81-817B-4211-93C2-055488BE815D}">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F61EF47A-35E2-47E1-BD7B-2D65F49F8E96}" type="parTrans" cxnId="{F3AFADCB-C9EC-4AC4-9EC2-937BA629033D}">
      <dgm:prSet/>
      <dgm:spPr/>
      <dgm:t>
        <a:bodyPr/>
        <a:lstStyle/>
        <a:p>
          <a:endParaRPr lang="en-US"/>
        </a:p>
      </dgm:t>
    </dgm:pt>
    <dgm:pt modelId="{F99BD56C-74D0-45BA-98B5-0221B9A19570}" type="sibTrans" cxnId="{F3AFADCB-C9EC-4AC4-9EC2-937BA629033D}">
      <dgm:prSet/>
      <dgm:spPr/>
      <dgm:t>
        <a:bodyPr/>
        <a:lstStyle/>
        <a:p>
          <a:endParaRPr lang="en-US"/>
        </a:p>
      </dgm:t>
    </dgm:pt>
    <dgm:pt modelId="{E64B59F6-B40C-4FE9-8199-895DC9F0EAEC}">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AC435205-465F-42A5-832D-24BAD823D2B4}" type="parTrans" cxnId="{8B0AAECF-0A56-4F5D-BD9D-674D84132795}">
      <dgm:prSet/>
      <dgm:spPr/>
      <dgm:t>
        <a:bodyPr/>
        <a:lstStyle/>
        <a:p>
          <a:endParaRPr lang="en-US"/>
        </a:p>
      </dgm:t>
    </dgm:pt>
    <dgm:pt modelId="{57521346-E38F-4656-9A82-651CDABB8631}" type="sibTrans" cxnId="{8B0AAECF-0A56-4F5D-BD9D-674D84132795}">
      <dgm:prSet/>
      <dgm:spPr/>
      <dgm:t>
        <a:bodyPr/>
        <a:lstStyle/>
        <a:p>
          <a:endParaRPr lang="en-US"/>
        </a:p>
      </dgm:t>
    </dgm:pt>
    <dgm:pt modelId="{494F5A3F-C63D-4058-BA4F-3B1C8D0E51B4}">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D3D275C3-B3EF-4B22-A98E-A2C89BE36283}" type="parTrans" cxnId="{99BCC37D-6979-4364-AEA3-D9D59986C9E4}">
      <dgm:prSet/>
      <dgm:spPr/>
      <dgm:t>
        <a:bodyPr/>
        <a:lstStyle/>
        <a:p>
          <a:endParaRPr lang="en-US"/>
        </a:p>
      </dgm:t>
    </dgm:pt>
    <dgm:pt modelId="{F805DFF1-EB10-4B32-B2C1-C30E997CBC65}" type="sibTrans" cxnId="{99BCC37D-6979-4364-AEA3-D9D59986C9E4}">
      <dgm:prSet/>
      <dgm:spPr/>
      <dgm:t>
        <a:bodyPr/>
        <a:lstStyle/>
        <a:p>
          <a:endParaRPr lang="en-US"/>
        </a:p>
      </dgm:t>
    </dgm:pt>
    <dgm:pt modelId="{5E8F215A-1669-4040-A5F9-95286E7AF63A}">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94FF8AA1-AE71-45C9-BB79-606E01C5C49F}" type="parTrans" cxnId="{E68FF61F-E1AA-45B1-BBE4-8DE49A27F691}">
      <dgm:prSet/>
      <dgm:spPr/>
      <dgm:t>
        <a:bodyPr/>
        <a:lstStyle/>
        <a:p>
          <a:endParaRPr lang="en-US"/>
        </a:p>
      </dgm:t>
    </dgm:pt>
    <dgm:pt modelId="{115A3E57-26A8-4BF3-96D6-2FA8BB6EA221}" type="sibTrans" cxnId="{E68FF61F-E1AA-45B1-BBE4-8DE49A27F691}">
      <dgm:prSet/>
      <dgm:spPr/>
      <dgm:t>
        <a:bodyPr/>
        <a:lstStyle/>
        <a:p>
          <a:endParaRPr lang="en-US"/>
        </a:p>
      </dgm:t>
    </dgm:pt>
    <dgm:pt modelId="{D9BEA794-23B5-424D-8569-1AF217F83FB2}">
      <dgm:prSet phldrT="[Text]" custT="1"/>
      <dgm:spPr>
        <a:solidFill>
          <a:schemeClr val="bg1">
            <a:alpha val="90000"/>
          </a:schemeClr>
        </a:solidFill>
      </dgm:spPr>
      <dgm:t>
        <a:bodyPr anchor="ctr" anchorCtr="0"/>
        <a:lstStyle/>
        <a:p>
          <a:pPr algn="just">
            <a:lnSpc>
              <a:spcPct val="90000"/>
            </a:lnSpc>
          </a:pPr>
          <a:r>
            <a:rPr lang="en-US" sz="2000" b="1" dirty="0">
              <a:solidFill>
                <a:schemeClr val="tx1"/>
              </a:solidFill>
            </a:rPr>
            <a:t>Additional Notes regarding concurrent MT licenses– </a:t>
          </a:r>
          <a:endParaRPr lang="en-US" sz="500" b="0" u="sng" dirty="0">
            <a:solidFill>
              <a:schemeClr val="tx1"/>
            </a:solidFill>
          </a:endParaRPr>
        </a:p>
      </dgm:t>
    </dgm:pt>
    <dgm:pt modelId="{99E3C676-B740-45A1-A53B-0FF1B5C83B2E}" type="parTrans" cxnId="{2A08D324-C013-426A-9CBE-8432B94841EA}">
      <dgm:prSet/>
      <dgm:spPr/>
      <dgm:t>
        <a:bodyPr/>
        <a:lstStyle/>
        <a:p>
          <a:endParaRPr lang="en-US"/>
        </a:p>
      </dgm:t>
    </dgm:pt>
    <dgm:pt modelId="{BBEA23EE-6E18-4A74-9085-72CCA58EEE6F}" type="sibTrans" cxnId="{2A08D324-C013-426A-9CBE-8432B94841EA}">
      <dgm:prSet/>
      <dgm:spPr/>
      <dgm:t>
        <a:bodyPr/>
        <a:lstStyle/>
        <a:p>
          <a:endParaRPr lang="en-US"/>
        </a:p>
      </dgm:t>
    </dgm:pt>
    <dgm:pt modelId="{2AC169C6-9DEF-4161-BC3A-131947DB7965}">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271F395A-561C-4AA4-865B-3B35E28A50B7}" type="parTrans" cxnId="{10CD6997-D389-40C1-8BE6-7E952B8F5178}">
      <dgm:prSet/>
      <dgm:spPr/>
      <dgm:t>
        <a:bodyPr/>
        <a:lstStyle/>
        <a:p>
          <a:endParaRPr lang="en-US"/>
        </a:p>
      </dgm:t>
    </dgm:pt>
    <dgm:pt modelId="{28EFD4CA-D1D7-486C-952E-4F643B836F7C}" type="sibTrans" cxnId="{10CD6997-D389-40C1-8BE6-7E952B8F5178}">
      <dgm:prSet/>
      <dgm:spPr/>
      <dgm:t>
        <a:bodyPr/>
        <a:lstStyle/>
        <a:p>
          <a:endParaRPr lang="en-US"/>
        </a:p>
      </dgm:t>
    </dgm:pt>
    <dgm:pt modelId="{4E6EC978-B0E0-42B2-B7E4-ED2311A1CA91}">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4D3474C4-8B84-4A1A-8B3F-725620E9162B}" type="parTrans" cxnId="{BF44A02D-8A9F-4AAC-BE17-4FD89CCA2B29}">
      <dgm:prSet/>
      <dgm:spPr/>
      <dgm:t>
        <a:bodyPr/>
        <a:lstStyle/>
        <a:p>
          <a:endParaRPr lang="en-US"/>
        </a:p>
      </dgm:t>
    </dgm:pt>
    <dgm:pt modelId="{6511B540-1CEA-40FD-B557-9B6CA8621164}" type="sibTrans" cxnId="{BF44A02D-8A9F-4AAC-BE17-4FD89CCA2B29}">
      <dgm:prSet/>
      <dgm:spPr/>
      <dgm:t>
        <a:bodyPr/>
        <a:lstStyle/>
        <a:p>
          <a:endParaRPr lang="en-US"/>
        </a:p>
      </dgm:t>
    </dgm:pt>
    <dgm:pt modelId="{F597FD87-0EFD-474F-B828-44F839819E5E}">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9BBAA9A1-2466-4F9A-898F-E8890D7F2953}" type="parTrans" cxnId="{736E0625-557B-44AD-A8B5-3A2026F8EB3D}">
      <dgm:prSet/>
      <dgm:spPr/>
      <dgm:t>
        <a:bodyPr/>
        <a:lstStyle/>
        <a:p>
          <a:endParaRPr lang="en-US"/>
        </a:p>
      </dgm:t>
    </dgm:pt>
    <dgm:pt modelId="{0FF74F0E-31E3-4F05-BB5A-3E1AC3E268DF}" type="sibTrans" cxnId="{736E0625-557B-44AD-A8B5-3A2026F8EB3D}">
      <dgm:prSet/>
      <dgm:spPr/>
      <dgm:t>
        <a:bodyPr/>
        <a:lstStyle/>
        <a:p>
          <a:endParaRPr lang="en-US"/>
        </a:p>
      </dgm:t>
    </dgm:pt>
    <dgm:pt modelId="{D8094993-B22A-4B1D-81FB-4A038FA2FE4A}">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A605AD66-CA7F-4A60-932E-C72D6541206F}" type="parTrans" cxnId="{C4655069-A5D4-4A1A-8A71-25F2D8D60C7D}">
      <dgm:prSet/>
      <dgm:spPr/>
      <dgm:t>
        <a:bodyPr/>
        <a:lstStyle/>
        <a:p>
          <a:endParaRPr lang="en-US"/>
        </a:p>
      </dgm:t>
    </dgm:pt>
    <dgm:pt modelId="{417C6388-9B74-4D84-8218-CA73B9B05E9A}" type="sibTrans" cxnId="{C4655069-A5D4-4A1A-8A71-25F2D8D60C7D}">
      <dgm:prSet/>
      <dgm:spPr/>
      <dgm:t>
        <a:bodyPr/>
        <a:lstStyle/>
        <a:p>
          <a:endParaRPr lang="en-US"/>
        </a:p>
      </dgm:t>
    </dgm:pt>
    <dgm:pt modelId="{25D7CD99-22CC-471A-AC23-3A282C70F34B}">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47BC82E5-C1DC-42FE-AE75-68A57191AEF5}" type="parTrans" cxnId="{735488EA-F0D7-4D6A-A30F-3A3D842C9223}">
      <dgm:prSet/>
      <dgm:spPr/>
      <dgm:t>
        <a:bodyPr/>
        <a:lstStyle/>
        <a:p>
          <a:endParaRPr lang="en-US"/>
        </a:p>
      </dgm:t>
    </dgm:pt>
    <dgm:pt modelId="{AD95C367-8B26-49E3-8626-7C50ACA4C2C7}" type="sibTrans" cxnId="{735488EA-F0D7-4D6A-A30F-3A3D842C9223}">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X="100000" custScaleY="100413" custLinFactY="-8989" custLinFactNeighborY="-100000">
        <dgm:presLayoutVars>
          <dgm:bulletEnabled val="1"/>
        </dgm:presLayoutVars>
      </dgm:prSet>
      <dgm:spPr/>
    </dgm:pt>
  </dgm:ptLst>
  <dgm:cxnLst>
    <dgm:cxn modelId="{417C5E11-2181-4CD9-8095-8C508ADCF2F5}" srcId="{D9BEA794-23B5-424D-8569-1AF217F83FB2}" destId="{B78F49FA-9451-4424-B4E8-46241F9BF6F0}" srcOrd="0" destOrd="0" parTransId="{E649847F-4E5C-4002-8088-F50929DFBFBD}" sibTransId="{29DEDC02-8F13-4C1D-AEC1-88CBFA62A5E6}"/>
    <dgm:cxn modelId="{E03BE112-9DD5-46BC-9325-3E10EC93EAA8}" srcId="{D9BEA794-23B5-424D-8569-1AF217F83FB2}" destId="{082F70AC-427B-4332-AA2E-AE60ED0AD657}" srcOrd="4" destOrd="0" parTransId="{526758BD-6875-4882-A374-0CCAB6862393}" sibTransId="{D909445B-9753-471B-A013-3B4D375CA0DE}"/>
    <dgm:cxn modelId="{2E82EB14-5BD0-48E0-9B0B-2AE657E8887B}" type="presOf" srcId="{D9BEA794-23B5-424D-8569-1AF217F83FB2}" destId="{12E172B9-01B0-436D-9684-1CCC8FA3FE5C}" srcOrd="0" destOrd="6" presId="urn:microsoft.com/office/officeart/2005/8/layout/list1"/>
    <dgm:cxn modelId="{E68FF61F-E1AA-45B1-BBE4-8DE49A27F691}" srcId="{FA84BF92-43C6-4E94-A77F-6263E68B6783}" destId="{5E8F215A-1669-4040-A5F9-95286E7AF63A}" srcOrd="5" destOrd="0" parTransId="{94FF8AA1-AE71-45C9-BB79-606E01C5C49F}" sibTransId="{115A3E57-26A8-4BF3-96D6-2FA8BB6EA221}"/>
    <dgm:cxn modelId="{D9579D23-C1C4-4625-8DA3-E0A310882944}" type="presOf" srcId="{B78F49FA-9451-4424-B4E8-46241F9BF6F0}" destId="{12E172B9-01B0-436D-9684-1CCC8FA3FE5C}" srcOrd="0" destOrd="7" presId="urn:microsoft.com/office/officeart/2005/8/layout/list1"/>
    <dgm:cxn modelId="{FCC42824-506D-4BE7-A9EA-7BF143D3A872}" srcId="{FA84BF92-43C6-4E94-A77F-6263E68B6783}" destId="{BDCFBA6A-F855-4F80-8D4C-48D76C54BF67}" srcOrd="1" destOrd="0" parTransId="{3F0975BC-BD96-4D0A-B8E2-6FD8AC945185}" sibTransId="{588734B7-E31F-4B1F-B2C7-1C623B944A3B}"/>
    <dgm:cxn modelId="{2A08D324-C013-426A-9CBE-8432B94841EA}" srcId="{FA84BF92-43C6-4E94-A77F-6263E68B6783}" destId="{D9BEA794-23B5-424D-8569-1AF217F83FB2}" srcOrd="6" destOrd="0" parTransId="{99E3C676-B740-45A1-A53B-0FF1B5C83B2E}" sibTransId="{BBEA23EE-6E18-4A74-9085-72CCA58EEE6F}"/>
    <dgm:cxn modelId="{736E0625-557B-44AD-A8B5-3A2026F8EB3D}" srcId="{D9BEA794-23B5-424D-8569-1AF217F83FB2}" destId="{F597FD87-0EFD-474F-B828-44F839819E5E}" srcOrd="6" destOrd="0" parTransId="{9BBAA9A1-2466-4F9A-898F-E8890D7F2953}" sibTransId="{0FF74F0E-31E3-4F05-BB5A-3E1AC3E268DF}"/>
    <dgm:cxn modelId="{92CDB026-327E-4F44-AB41-75B037AAC0DB}" type="presOf" srcId="{5E8F215A-1669-4040-A5F9-95286E7AF63A}" destId="{12E172B9-01B0-436D-9684-1CCC8FA3FE5C}" srcOrd="0" destOrd="5" presId="urn:microsoft.com/office/officeart/2005/8/layout/list1"/>
    <dgm:cxn modelId="{4BCE8D29-5696-4CF8-BE2A-87435836A477}" type="presOf" srcId="{FA84BF92-43C6-4E94-A77F-6263E68B6783}" destId="{4FC84B32-D1CC-469D-BDF0-F53E02EEAA9C}" srcOrd="1" destOrd="0" presId="urn:microsoft.com/office/officeart/2005/8/layout/list1"/>
    <dgm:cxn modelId="{9CB2562A-E1AB-49FC-B487-C1C5FB0C281F}" type="presOf" srcId="{D8094993-B22A-4B1D-81FB-4A038FA2FE4A}" destId="{12E172B9-01B0-436D-9684-1CCC8FA3FE5C}" srcOrd="0" destOrd="14" presId="urn:microsoft.com/office/officeart/2005/8/layout/list1"/>
    <dgm:cxn modelId="{48BD4D2C-9AE1-4F21-BD3E-C2BDE28DF7BF}" srcId="{D9BEA794-23B5-424D-8569-1AF217F83FB2}" destId="{770FDCD8-53EA-4ACC-A316-AFC28358848C}" srcOrd="2" destOrd="0" parTransId="{18A16A97-9828-493A-B53A-94CEF6E32F8A}" sibTransId="{F4E0C494-A62D-45E0-9C91-A5304AB348F5}"/>
    <dgm:cxn modelId="{BF44A02D-8A9F-4AAC-BE17-4FD89CCA2B29}" srcId="{D9BEA794-23B5-424D-8569-1AF217F83FB2}" destId="{4E6EC978-B0E0-42B2-B7E4-ED2311A1CA91}" srcOrd="5" destOrd="0" parTransId="{4D3474C4-8B84-4A1A-8B3F-725620E9162B}" sibTransId="{6511B540-1CEA-40FD-B557-9B6CA8621164}"/>
    <dgm:cxn modelId="{B23A0731-79E2-4270-AAB6-7A1EE80C9C3D}" type="presOf" srcId="{F18887B4-A9C2-4B49-ABE8-49DF326452E7}" destId="{12E172B9-01B0-436D-9684-1CCC8FA3FE5C}" srcOrd="0" destOrd="19" presId="urn:microsoft.com/office/officeart/2005/8/layout/list1"/>
    <dgm:cxn modelId="{C998EA37-C05A-4CA0-8F72-0AA1B09F3579}" type="presOf" srcId="{25D7CD99-22CC-471A-AC23-3A282C70F34B}" destId="{12E172B9-01B0-436D-9684-1CCC8FA3FE5C}" srcOrd="0" destOrd="15"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D78DA766-C9F3-4259-A049-848B462603E2}" type="presOf" srcId="{494F5A3F-C63D-4058-BA4F-3B1C8D0E51B4}" destId="{12E172B9-01B0-436D-9684-1CCC8FA3FE5C}" srcOrd="0" destOrd="4" presId="urn:microsoft.com/office/officeart/2005/8/layout/list1"/>
    <dgm:cxn modelId="{C4655069-A5D4-4A1A-8A71-25F2D8D60C7D}" srcId="{D9BEA794-23B5-424D-8569-1AF217F83FB2}" destId="{D8094993-B22A-4B1D-81FB-4A038FA2FE4A}" srcOrd="7" destOrd="0" parTransId="{A605AD66-CA7F-4A60-932E-C72D6541206F}" sibTransId="{417C6388-9B74-4D84-8218-CA73B9B05E9A}"/>
    <dgm:cxn modelId="{EB3F6370-C0AF-4636-84E8-B80BEFA814E8}" type="presOf" srcId="{E64B59F6-B40C-4FE9-8199-895DC9F0EAEC}" destId="{12E172B9-01B0-436D-9684-1CCC8FA3FE5C}" srcOrd="0" destOrd="3" presId="urn:microsoft.com/office/officeart/2005/8/layout/list1"/>
    <dgm:cxn modelId="{F554E951-CDD6-4B07-B4BC-E66697BB3D45}" type="presOf" srcId="{E9CB31A1-90EF-4917-8034-684F051EF9C8}" destId="{12E172B9-01B0-436D-9684-1CCC8FA3FE5C}" srcOrd="0" destOrd="8" presId="urn:microsoft.com/office/officeart/2005/8/layout/list1"/>
    <dgm:cxn modelId="{3BE1C778-8F76-4B95-A5E1-E68F4E7AEABF}" type="presOf" srcId="{A21EA40E-B2FA-464E-9C37-6DC232E0E05C}" destId="{12E172B9-01B0-436D-9684-1CCC8FA3FE5C}" srcOrd="0" destOrd="17"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DE6C3C7C-C748-4773-9500-A1E7372A1DA2}" srcId="{FA84BF92-43C6-4E94-A77F-6263E68B6783}" destId="{D45AA15C-ACDC-4858-A60B-A8623616E445}" srcOrd="9" destOrd="0" parTransId="{480C3FD9-8EB1-4EE2-B4F9-2C138C6BD6D0}" sibTransId="{9E5FF257-C3DA-4EA6-B516-DEDC36EB687B}"/>
    <dgm:cxn modelId="{99BCC37D-6979-4364-AEA3-D9D59986C9E4}" srcId="{FA84BF92-43C6-4E94-A77F-6263E68B6783}" destId="{494F5A3F-C63D-4058-BA4F-3B1C8D0E51B4}" srcOrd="4" destOrd="0" parTransId="{D3D275C3-B3EF-4B22-A98E-A2C89BE36283}" sibTransId="{F805DFF1-EB10-4B32-B2C1-C30E997CBC65}"/>
    <dgm:cxn modelId="{15337C83-7D92-415C-A3FF-552B302688F9}" srcId="{D9BEA794-23B5-424D-8569-1AF217F83FB2}" destId="{E9CB31A1-90EF-4917-8034-684F051EF9C8}" srcOrd="1" destOrd="0" parTransId="{2B76652B-7D92-40C3-B63A-392B9607BE48}" sibTransId="{A117BBD4-E4A5-4881-85FC-F688D0300774}"/>
    <dgm:cxn modelId="{8338D98E-2086-4F9B-B2F1-24D4DBAE49D7}" type="presOf" srcId="{4E6EC978-B0E0-42B2-B7E4-ED2311A1CA91}" destId="{12E172B9-01B0-436D-9684-1CCC8FA3FE5C}" srcOrd="0" destOrd="12" presId="urn:microsoft.com/office/officeart/2005/8/layout/list1"/>
    <dgm:cxn modelId="{10CD6997-D389-40C1-8BE6-7E952B8F5178}" srcId="{D9BEA794-23B5-424D-8569-1AF217F83FB2}" destId="{2AC169C6-9DEF-4161-BC3A-131947DB7965}" srcOrd="9" destOrd="0" parTransId="{271F395A-561C-4AA4-865B-3B35E28A50B7}" sibTransId="{28EFD4CA-D1D7-486C-952E-4F643B836F7C}"/>
    <dgm:cxn modelId="{1B216798-B512-402E-9FF6-18FE7E53DA3D}" srcId="{FA84BF92-43C6-4E94-A77F-6263E68B6783}" destId="{F18887B4-A9C2-4B49-ABE8-49DF326452E7}" srcOrd="8" destOrd="0" parTransId="{CE36CAE3-5A27-4090-ABCC-90C2B2DA4F88}" sibTransId="{08076DF6-76C1-494E-95E8-6622E5A06ECB}"/>
    <dgm:cxn modelId="{A2CE93A0-7F6C-4764-A115-DC5BCB42C600}" type="presOf" srcId="{2AC169C6-9DEF-4161-BC3A-131947DB7965}" destId="{12E172B9-01B0-436D-9684-1CCC8FA3FE5C}" srcOrd="0" destOrd="16" presId="urn:microsoft.com/office/officeart/2005/8/layout/list1"/>
    <dgm:cxn modelId="{05B7A3A6-F711-4F1F-BDC6-7F76DAB1BDBD}" type="presOf" srcId="{55925A81-817B-4211-93C2-055488BE815D}" destId="{12E172B9-01B0-436D-9684-1CCC8FA3FE5C}" srcOrd="0" destOrd="2" presId="urn:microsoft.com/office/officeart/2005/8/layout/list1"/>
    <dgm:cxn modelId="{950E0FB1-AE7A-4B5B-90C3-644F310F6CA0}" type="presOf" srcId="{D45AA15C-ACDC-4858-A60B-A8623616E445}" destId="{12E172B9-01B0-436D-9684-1CCC8FA3FE5C}" srcOrd="0" destOrd="20" presId="urn:microsoft.com/office/officeart/2005/8/layout/list1"/>
    <dgm:cxn modelId="{D1F54EB4-AF29-40E7-97C6-6CC4FD3E5EAB}" type="presOf" srcId="{F597FD87-0EFD-474F-B828-44F839819E5E}" destId="{12E172B9-01B0-436D-9684-1CCC8FA3FE5C}" srcOrd="0" destOrd="13" presId="urn:microsoft.com/office/officeart/2005/8/layout/list1"/>
    <dgm:cxn modelId="{6B6F52BD-4EEF-4742-AEE2-BE32E55D40AA}" srcId="{FA84BF92-43C6-4E94-A77F-6263E68B6783}" destId="{A21EA40E-B2FA-464E-9C37-6DC232E0E05C}" srcOrd="7" destOrd="0" parTransId="{C44BFE72-7CC2-4460-B775-01C676F054CA}" sibTransId="{F2E96FFE-2204-4FC1-B462-06D5F4679584}"/>
    <dgm:cxn modelId="{76E977C1-19D9-4697-8CEF-220CB318FFEA}" type="presOf" srcId="{1AFB66F0-95C8-4468-A011-E51331EFA4DE}" destId="{12E172B9-01B0-436D-9684-1CCC8FA3FE5C}" srcOrd="0" destOrd="0" presId="urn:microsoft.com/office/officeart/2005/8/layout/list1"/>
    <dgm:cxn modelId="{AA203CC6-7CBF-414D-8517-775497ABAA19}" type="presOf" srcId="{BDCFBA6A-F855-4F80-8D4C-48D76C54BF67}" destId="{12E172B9-01B0-436D-9684-1CCC8FA3FE5C}" srcOrd="0" destOrd="1" presId="urn:microsoft.com/office/officeart/2005/8/layout/list1"/>
    <dgm:cxn modelId="{F3AFADCB-C9EC-4AC4-9EC2-937BA629033D}" srcId="{FA84BF92-43C6-4E94-A77F-6263E68B6783}" destId="{55925A81-817B-4211-93C2-055488BE815D}" srcOrd="2" destOrd="0" parTransId="{F61EF47A-35E2-47E1-BD7B-2D65F49F8E96}" sibTransId="{F99BD56C-74D0-45BA-98B5-0221B9A19570}"/>
    <dgm:cxn modelId="{8B0AAECF-0A56-4F5D-BD9D-674D84132795}" srcId="{FA84BF92-43C6-4E94-A77F-6263E68B6783}" destId="{E64B59F6-B40C-4FE9-8199-895DC9F0EAEC}" srcOrd="3" destOrd="0" parTransId="{AC435205-465F-42A5-832D-24BAD823D2B4}" sibTransId="{57521346-E38F-4656-9A82-651CDABB8631}"/>
    <dgm:cxn modelId="{9BA73CD8-E83B-4A55-8F44-C4F550A889FE}" type="presOf" srcId="{7B8B016C-FC13-4CC8-93CE-B23AF021B32F}" destId="{12E172B9-01B0-436D-9684-1CCC8FA3FE5C}" srcOrd="0" destOrd="10" presId="urn:microsoft.com/office/officeart/2005/8/layout/list1"/>
    <dgm:cxn modelId="{756B59DC-6145-4BE7-82B3-EBFD64AC1688}" srcId="{D9BEA794-23B5-424D-8569-1AF217F83FB2}" destId="{7B8B016C-FC13-4CC8-93CE-B23AF021B32F}" srcOrd="3" destOrd="0" parTransId="{E73EDA1F-552B-492A-B17E-22B23CB71F1D}" sibTransId="{861D8CDD-5F72-44E5-9F78-BD96025295A3}"/>
    <dgm:cxn modelId="{5C0CECDC-B3FD-4B0F-A6B5-D557D8DFCBBC}" type="presOf" srcId="{770FDCD8-53EA-4ACC-A316-AFC28358848C}" destId="{12E172B9-01B0-436D-9684-1CCC8FA3FE5C}" srcOrd="0" destOrd="9" presId="urn:microsoft.com/office/officeart/2005/8/layout/list1"/>
    <dgm:cxn modelId="{4983E2E7-FCCE-4DCB-B0C8-BBA16372613F}" type="presOf" srcId="{752DB3C6-8708-41D7-89B4-ACA930EB0CF1}" destId="{12E172B9-01B0-436D-9684-1CCC8FA3FE5C}" srcOrd="0" destOrd="18" presId="urn:microsoft.com/office/officeart/2005/8/layout/list1"/>
    <dgm:cxn modelId="{735488EA-F0D7-4D6A-A30F-3A3D842C9223}" srcId="{D9BEA794-23B5-424D-8569-1AF217F83FB2}" destId="{25D7CD99-22CC-471A-AC23-3A282C70F34B}" srcOrd="8" destOrd="0" parTransId="{47BC82E5-C1DC-42FE-AE75-68A57191AEF5}" sibTransId="{AD95C367-8B26-49E3-8626-7C50ACA4C2C7}"/>
    <dgm:cxn modelId="{6A60C2ED-F895-47D7-860C-62D6F3A98F82}" srcId="{A21EA40E-B2FA-464E-9C37-6DC232E0E05C}" destId="{752DB3C6-8708-41D7-89B4-ACA930EB0CF1}" srcOrd="0" destOrd="0" parTransId="{81447608-DA46-43B8-9966-919A34F350A9}" sibTransId="{6E20297D-C06D-4CFE-8537-F708286CCCE4}"/>
    <dgm:cxn modelId="{E4F567FA-BF5D-4822-AB06-A4BE74414697}" type="presOf" srcId="{082F70AC-427B-4332-AA2E-AE60ED0AD657}" destId="{12E172B9-01B0-436D-9684-1CCC8FA3FE5C}" srcOrd="0" destOrd="11"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solidFill>
                <a:schemeClr val="bg1"/>
              </a:solidFill>
              <a:latin typeface="Arial Rounded MT Bold" panose="020F0704030504030204" pitchFamily="34" charset="0"/>
            </a:rPr>
            <a:t>Lessons Learned SCR 817</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1AFB66F0-95C8-4468-A011-E51331EFA4DE}">
      <dgm:prSet phldrT="[Text]" custT="1"/>
      <dgm:spPr/>
      <dgm:t>
        <a:bodyPr/>
        <a:lstStyle/>
        <a:p>
          <a:pPr algn="l">
            <a:lnSpc>
              <a:spcPct val="90000"/>
            </a:lnSpc>
            <a:spcAft>
              <a:spcPct val="15000"/>
            </a:spcAft>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C8BAF929-6746-4A55-8092-1987E15E9A3A}">
      <dgm:prSet phldrT="[Text]" custT="1"/>
      <dgm:spPr>
        <a:solidFill>
          <a:schemeClr val="bg1">
            <a:alpha val="90000"/>
          </a:schemeClr>
        </a:solidFill>
      </dgm:spPr>
      <dgm:t>
        <a:bodyPr anchor="ctr" anchorCtr="0"/>
        <a:lstStyle/>
        <a:p>
          <a:pPr algn="l">
            <a:lnSpc>
              <a:spcPct val="90000"/>
            </a:lnSpc>
            <a:spcAft>
              <a:spcPct val="15000"/>
            </a:spcAft>
            <a:buFont typeface="Wingdings" panose="05000000000000000000" pitchFamily="2" charset="2"/>
            <a:buNone/>
          </a:pPr>
          <a:endParaRPr lang="en-US" sz="800" b="0" dirty="0"/>
        </a:p>
      </dgm:t>
    </dgm:pt>
    <dgm:pt modelId="{5F0A8099-473A-4184-9CDB-A496574EC109}" type="parTrans" cxnId="{17C19D28-564E-412F-B7FC-4E5712803C7A}">
      <dgm:prSet/>
      <dgm:spPr/>
      <dgm:t>
        <a:bodyPr/>
        <a:lstStyle/>
        <a:p>
          <a:endParaRPr lang="en-US"/>
        </a:p>
      </dgm:t>
    </dgm:pt>
    <dgm:pt modelId="{7D058FAA-9DAB-4484-B830-5E697D43271D}" type="sibTrans" cxnId="{17C19D28-564E-412F-B7FC-4E5712803C7A}">
      <dgm:prSet/>
      <dgm:spPr/>
      <dgm:t>
        <a:bodyPr/>
        <a:lstStyle/>
        <a:p>
          <a:endParaRPr lang="en-US"/>
        </a:p>
      </dgm:t>
    </dgm:pt>
    <dgm:pt modelId="{94550AC5-755B-4FE2-BC99-418571DCBADA}">
      <dgm:prSet phldrT="[Text]" custT="1"/>
      <dgm:spPr>
        <a:solidFill>
          <a:schemeClr val="bg1">
            <a:alpha val="90000"/>
          </a:schemeClr>
        </a:solidFill>
      </dgm:spPr>
      <dgm:t>
        <a:bodyPr anchor="ctr" anchorCtr="0"/>
        <a:lstStyle/>
        <a:p>
          <a:pPr algn="just">
            <a:lnSpc>
              <a:spcPct val="90000"/>
            </a:lnSpc>
            <a:spcAft>
              <a:spcPct val="15000"/>
            </a:spcAft>
          </a:pPr>
          <a:endParaRPr lang="en-US" sz="500" b="0" u="sng" dirty="0">
            <a:solidFill>
              <a:schemeClr val="tx1"/>
            </a:solidFill>
          </a:endParaRPr>
        </a:p>
      </dgm:t>
    </dgm:pt>
    <dgm:pt modelId="{AFF17592-D8D3-48B6-9DA0-9DBBD36BDB49}" type="parTrans" cxnId="{BF43E7D7-4876-4F08-A970-02BE68EB30D0}">
      <dgm:prSet/>
      <dgm:spPr/>
      <dgm:t>
        <a:bodyPr/>
        <a:lstStyle/>
        <a:p>
          <a:endParaRPr lang="en-US"/>
        </a:p>
      </dgm:t>
    </dgm:pt>
    <dgm:pt modelId="{5F933F13-77D4-474D-BF80-CCFE77C06778}" type="sibTrans" cxnId="{BF43E7D7-4876-4F08-A970-02BE68EB30D0}">
      <dgm:prSet/>
      <dgm:spPr/>
      <dgm:t>
        <a:bodyPr/>
        <a:lstStyle/>
        <a:p>
          <a:endParaRPr lang="en-US"/>
        </a:p>
      </dgm:t>
    </dgm:pt>
    <dgm:pt modelId="{752DB3C6-8708-41D7-89B4-ACA930EB0CF1}">
      <dgm:prSet phldrT="[Text]" custT="1"/>
      <dgm:spPr>
        <a:solidFill>
          <a:schemeClr val="bg1">
            <a:alpha val="90000"/>
          </a:schemeClr>
        </a:solidFill>
      </dgm:spPr>
      <dgm:t>
        <a:bodyPr anchor="ctr" anchorCtr="0"/>
        <a:lstStyle/>
        <a:p>
          <a:pPr algn="l">
            <a:lnSpc>
              <a:spcPct val="90000"/>
            </a:lnSpc>
            <a:spcAft>
              <a:spcPct val="15000"/>
            </a:spcAft>
            <a:buFont typeface="Wingdings" panose="05000000000000000000" pitchFamily="2" charset="2"/>
            <a:buNone/>
          </a:pPr>
          <a:endParaRPr lang="en-US" sz="2000" b="0" dirty="0">
            <a:solidFill>
              <a:schemeClr val="tx1"/>
            </a:solidFill>
          </a:endParaRPr>
        </a:p>
      </dgm:t>
    </dgm:pt>
    <dgm:pt modelId="{81447608-DA46-43B8-9966-919A34F350A9}" type="parTrans" cxnId="{6A60C2ED-F895-47D7-860C-62D6F3A98F82}">
      <dgm:prSet/>
      <dgm:spPr/>
      <dgm:t>
        <a:bodyPr/>
        <a:lstStyle/>
        <a:p>
          <a:endParaRPr lang="en-US"/>
        </a:p>
      </dgm:t>
    </dgm:pt>
    <dgm:pt modelId="{6E20297D-C06D-4CFE-8537-F708286CCCE4}" type="sibTrans" cxnId="{6A60C2ED-F895-47D7-860C-62D6F3A98F82}">
      <dgm:prSet/>
      <dgm:spPr/>
      <dgm:t>
        <a:bodyPr/>
        <a:lstStyle/>
        <a:p>
          <a:endParaRPr lang="en-US"/>
        </a:p>
      </dgm:t>
    </dgm:pt>
    <dgm:pt modelId="{A21EA40E-B2FA-464E-9C37-6DC232E0E05C}">
      <dgm:prSet phldrT="[Text]" custT="1"/>
      <dgm:spPr>
        <a:solidFill>
          <a:schemeClr val="bg1">
            <a:alpha val="90000"/>
          </a:schemeClr>
        </a:solidFill>
      </dgm:spPr>
      <dgm:t>
        <a:bodyPr anchor="ctr" anchorCtr="0"/>
        <a:lstStyle/>
        <a:p>
          <a:pPr algn="l">
            <a:lnSpc>
              <a:spcPct val="90000"/>
            </a:lnSpc>
            <a:spcAft>
              <a:spcPct val="15000"/>
            </a:spcAft>
            <a:buFont typeface="Wingdings" panose="05000000000000000000" pitchFamily="2" charset="2"/>
            <a:buChar char="ü"/>
          </a:pPr>
          <a:endParaRPr lang="en-US" sz="2000" b="0" dirty="0">
            <a:solidFill>
              <a:schemeClr val="tx1"/>
            </a:solidFill>
          </a:endParaRPr>
        </a:p>
      </dgm:t>
    </dgm:pt>
    <dgm:pt modelId="{C44BFE72-7CC2-4460-B775-01C676F054CA}" type="parTrans" cxnId="{6B6F52BD-4EEF-4742-AEE2-BE32E55D40AA}">
      <dgm:prSet/>
      <dgm:spPr/>
      <dgm:t>
        <a:bodyPr/>
        <a:lstStyle/>
        <a:p>
          <a:endParaRPr lang="en-US"/>
        </a:p>
      </dgm:t>
    </dgm:pt>
    <dgm:pt modelId="{F2E96FFE-2204-4FC1-B462-06D5F4679584}" type="sibTrans" cxnId="{6B6F52BD-4EEF-4742-AEE2-BE32E55D40AA}">
      <dgm:prSet/>
      <dgm:spPr/>
      <dgm:t>
        <a:bodyPr/>
        <a:lstStyle/>
        <a:p>
          <a:endParaRPr lang="en-US"/>
        </a:p>
      </dgm:t>
    </dgm:pt>
    <dgm:pt modelId="{8116AF54-5504-4FE5-AB58-FD8B0322C0BA}">
      <dgm:prSet phldrT="[Text]" custT="1"/>
      <dgm:spPr>
        <a:solidFill>
          <a:schemeClr val="bg1">
            <a:alpha val="90000"/>
          </a:schemeClr>
        </a:solidFill>
      </dgm:spPr>
      <dgm:t>
        <a:bodyPr anchor="ctr" anchorCtr="0"/>
        <a:lstStyle/>
        <a:p>
          <a:pPr algn="l">
            <a:lnSpc>
              <a:spcPct val="90000"/>
            </a:lnSpc>
            <a:spcAft>
              <a:spcPts val="800"/>
            </a:spcAft>
            <a:buFont typeface="+mj-lt"/>
            <a:buAutoNum type="arabicPeriod"/>
          </a:pPr>
          <a:r>
            <a:rPr lang="en-US" sz="1600" b="0" dirty="0">
              <a:solidFill>
                <a:schemeClr val="tx1"/>
              </a:solidFill>
              <a:latin typeface="+mn-lt"/>
            </a:rPr>
            <a:t>  When creating new subtypes, define rolodex mapping to one of six categories </a:t>
          </a:r>
        </a:p>
      </dgm:t>
    </dgm:pt>
    <dgm:pt modelId="{6DA4AD6B-5B0B-4118-A9FB-D207227D2DF7}" type="parTrans" cxnId="{0C82F654-6382-4275-B54D-B7E2EE72DA63}">
      <dgm:prSet/>
      <dgm:spPr/>
      <dgm:t>
        <a:bodyPr/>
        <a:lstStyle/>
        <a:p>
          <a:endParaRPr lang="en-US"/>
        </a:p>
      </dgm:t>
    </dgm:pt>
    <dgm:pt modelId="{7F62C9BC-DF28-4BC4-968A-671C4011E9E1}" type="sibTrans" cxnId="{0C82F654-6382-4275-B54D-B7E2EE72DA63}">
      <dgm:prSet/>
      <dgm:spPr/>
      <dgm:t>
        <a:bodyPr/>
        <a:lstStyle/>
        <a:p>
          <a:endParaRPr lang="en-US"/>
        </a:p>
      </dgm:t>
    </dgm:pt>
    <dgm:pt modelId="{22598A5B-70A3-420D-8662-DFF17BDCA48C}">
      <dgm:prSet phldrT="[Text]" custT="1"/>
      <dgm:spPr>
        <a:solidFill>
          <a:schemeClr val="bg1">
            <a:alpha val="90000"/>
          </a:schemeClr>
        </a:solidFill>
      </dgm:spPr>
      <dgm:t>
        <a:bodyPr anchor="ctr" anchorCtr="0"/>
        <a:lstStyle/>
        <a:p>
          <a:pPr algn="l">
            <a:lnSpc>
              <a:spcPct val="90000"/>
            </a:lnSpc>
            <a:spcAft>
              <a:spcPct val="15000"/>
            </a:spcAft>
          </a:pPr>
          <a:endParaRPr lang="en-US" sz="2000" b="0" dirty="0">
            <a:solidFill>
              <a:schemeClr val="tx1"/>
            </a:solidFill>
          </a:endParaRPr>
        </a:p>
      </dgm:t>
    </dgm:pt>
    <dgm:pt modelId="{E8129006-5DEE-4E50-9349-0BE879A0F069}" type="parTrans" cxnId="{43AE697A-AD41-4458-8BDB-E53ED8CB60D2}">
      <dgm:prSet/>
      <dgm:spPr/>
      <dgm:t>
        <a:bodyPr/>
        <a:lstStyle/>
        <a:p>
          <a:endParaRPr lang="en-US"/>
        </a:p>
      </dgm:t>
    </dgm:pt>
    <dgm:pt modelId="{D47A1D00-65CC-4F01-A774-EBD850F0F06E}" type="sibTrans" cxnId="{43AE697A-AD41-4458-8BDB-E53ED8CB60D2}">
      <dgm:prSet/>
      <dgm:spPr/>
      <dgm:t>
        <a:bodyPr/>
        <a:lstStyle/>
        <a:p>
          <a:endParaRPr lang="en-US"/>
        </a:p>
      </dgm:t>
    </dgm:pt>
    <dgm:pt modelId="{D006BBD7-B33B-4409-85EA-C000C64FE84A}">
      <dgm:prSet custT="1"/>
      <dgm:spPr/>
      <dgm:t>
        <a:bodyPr/>
        <a:lstStyle/>
        <a:p>
          <a:pPr>
            <a:spcAft>
              <a:spcPct val="15000"/>
            </a:spcAft>
            <a:buFont typeface="+mj-lt"/>
            <a:buAutoNum type="arabicPeriod"/>
          </a:pPr>
          <a:endParaRPr lang="en-US" sz="800" dirty="0">
            <a:latin typeface="+mn-lt"/>
          </a:endParaRPr>
        </a:p>
      </dgm:t>
    </dgm:pt>
    <dgm:pt modelId="{F27C3429-59F7-4C03-A0FA-9E7BA421C4B2}" type="parTrans" cxnId="{CF1D0120-ADF4-4A67-87DE-A60AE766C860}">
      <dgm:prSet/>
      <dgm:spPr/>
    </dgm:pt>
    <dgm:pt modelId="{1C631DB2-9503-4946-BEAB-3D22123C89A0}" type="sibTrans" cxnId="{CF1D0120-ADF4-4A67-87DE-A60AE766C860}">
      <dgm:prSet/>
      <dgm:spPr/>
    </dgm:pt>
    <dgm:pt modelId="{A716746D-F762-4524-AA81-CDCBC31F606D}">
      <dgm:prSet phldrT="[Text]" custT="1"/>
      <dgm:spPr>
        <a:solidFill>
          <a:schemeClr val="bg1">
            <a:alpha val="90000"/>
          </a:schemeClr>
        </a:solidFill>
      </dgm:spPr>
      <dgm:t>
        <a:bodyPr anchor="ctr" anchorCtr="0"/>
        <a:lstStyle/>
        <a:p>
          <a:pPr algn="l">
            <a:lnSpc>
              <a:spcPct val="90000"/>
            </a:lnSpc>
            <a:spcAft>
              <a:spcPts val="800"/>
            </a:spcAft>
            <a:buFont typeface="+mj-lt"/>
            <a:buAutoNum type="arabicPeriod"/>
          </a:pPr>
          <a:r>
            <a:rPr lang="en-US" sz="1600" b="0" dirty="0">
              <a:solidFill>
                <a:schemeClr val="tx1"/>
              </a:solidFill>
              <a:latin typeface="+mn-lt"/>
            </a:rPr>
            <a:t>  RMG7.3.4.1 clarifying why rejects would occur to reduce confusion of REPs (IA/CR codes needed for BDMVIs,   validation of dates)</a:t>
          </a:r>
        </a:p>
      </dgm:t>
    </dgm:pt>
    <dgm:pt modelId="{D28195FC-5C30-4AFB-A768-B0D1B971FC21}" type="parTrans" cxnId="{203F7069-011C-4284-8786-E2B7DBF07922}">
      <dgm:prSet/>
      <dgm:spPr/>
    </dgm:pt>
    <dgm:pt modelId="{3410538A-6F5F-4927-883F-2D9605C3674F}" type="sibTrans" cxnId="{203F7069-011C-4284-8786-E2B7DBF07922}">
      <dgm:prSet/>
      <dgm:spPr/>
    </dgm:pt>
    <dgm:pt modelId="{AE8CAF76-E652-4CC1-B75C-508905FDE81B}">
      <dgm:prSet phldrT="[Text]" custT="1"/>
      <dgm:spPr>
        <a:solidFill>
          <a:schemeClr val="bg1">
            <a:alpha val="90000"/>
          </a:schemeClr>
        </a:solidFill>
      </dgm:spPr>
      <dgm:t>
        <a:bodyPr anchor="ctr" anchorCtr="0"/>
        <a:lstStyle/>
        <a:p>
          <a:pPr algn="l">
            <a:lnSpc>
              <a:spcPct val="90000"/>
            </a:lnSpc>
            <a:spcAft>
              <a:spcPct val="15000"/>
            </a:spcAft>
            <a:buFont typeface="+mj-lt"/>
            <a:buAutoNum type="arabicPeriod"/>
          </a:pPr>
          <a:endParaRPr lang="en-US" sz="1600" b="0" dirty="0">
            <a:solidFill>
              <a:schemeClr val="tx1"/>
            </a:solidFill>
            <a:latin typeface="+mn-lt"/>
          </a:endParaRPr>
        </a:p>
      </dgm:t>
    </dgm:pt>
    <dgm:pt modelId="{436DB1A8-8519-4811-BFF4-C3EAE95588DB}" type="parTrans" cxnId="{01535DA3-4C24-4C6D-B468-379DCF0814C0}">
      <dgm:prSet/>
      <dgm:spPr/>
    </dgm:pt>
    <dgm:pt modelId="{ABF14BDE-BE98-4FB0-AB7B-4C2785EB07A6}" type="sibTrans" cxnId="{01535DA3-4C24-4C6D-B468-379DCF0814C0}">
      <dgm:prSet/>
      <dgm:spPr/>
    </dgm:pt>
    <dgm:pt modelId="{97F0158B-65D5-47F1-B25F-1F6660EE621E}">
      <dgm:prSet phldrT="[Text]" custT="1"/>
      <dgm:spPr>
        <a:solidFill>
          <a:schemeClr val="bg1">
            <a:alpha val="90000"/>
          </a:schemeClr>
        </a:solidFill>
      </dgm:spPr>
      <dgm:t>
        <a:bodyPr anchor="ctr" anchorCtr="0"/>
        <a:lstStyle/>
        <a:p>
          <a:pPr algn="l">
            <a:lnSpc>
              <a:spcPct val="90000"/>
            </a:lnSpc>
            <a:spcAft>
              <a:spcPts val="800"/>
            </a:spcAft>
            <a:buFont typeface="+mj-lt"/>
            <a:buAutoNum type="arabicPeriod"/>
          </a:pPr>
          <a:r>
            <a:rPr lang="en-US" sz="1600" b="0" dirty="0">
              <a:solidFill>
                <a:schemeClr val="tx1"/>
              </a:solidFill>
              <a:latin typeface="+mn-lt"/>
            </a:rPr>
            <a:t>  SCR817 training worked well - ~400 market participants logged into training</a:t>
          </a:r>
        </a:p>
      </dgm:t>
    </dgm:pt>
    <dgm:pt modelId="{400CF2CE-DF3D-4AB8-9C65-47DC80D9800D}" type="parTrans" cxnId="{BDB49DA1-BF93-43E3-881B-384CECEE7BEB}">
      <dgm:prSet/>
      <dgm:spPr/>
    </dgm:pt>
    <dgm:pt modelId="{1259C141-DD19-4F7E-BEC3-D471C1753D4E}" type="sibTrans" cxnId="{BDB49DA1-BF93-43E3-881B-384CECEE7BEB}">
      <dgm:prSet/>
      <dgm:spPr/>
    </dgm:pt>
    <dgm:pt modelId="{531EAE59-46C7-4800-9C94-11DB90F3B429}">
      <dgm:prSet phldrT="[Text]" custT="1"/>
      <dgm:spPr>
        <a:solidFill>
          <a:schemeClr val="bg1">
            <a:alpha val="90000"/>
          </a:schemeClr>
        </a:solidFill>
      </dgm:spPr>
      <dgm:t>
        <a:bodyPr anchor="ctr" anchorCtr="0"/>
        <a:lstStyle/>
        <a:p>
          <a:pPr algn="l">
            <a:lnSpc>
              <a:spcPct val="90000"/>
            </a:lnSpc>
            <a:spcAft>
              <a:spcPts val="800"/>
            </a:spcAft>
            <a:buFont typeface="Wingdings" panose="05000000000000000000" pitchFamily="2" charset="2"/>
            <a:buChar char="§"/>
          </a:pPr>
          <a:r>
            <a:rPr lang="en-US" sz="1600" b="0" dirty="0">
              <a:solidFill>
                <a:schemeClr val="tx1"/>
              </a:solidFill>
              <a:latin typeface="+mn-lt"/>
            </a:rPr>
            <a:t>Scheduled trainings – one early when functionality was new, one closer to ‘go live’</a:t>
          </a:r>
        </a:p>
      </dgm:t>
    </dgm:pt>
    <dgm:pt modelId="{0A310D84-2C78-468D-AB57-BDDE797385B9}" type="parTrans" cxnId="{19023436-F8E9-4782-98F2-C1E186E39F82}">
      <dgm:prSet/>
      <dgm:spPr/>
    </dgm:pt>
    <dgm:pt modelId="{BAAEF88C-F448-45B5-87C2-330861C53814}" type="sibTrans" cxnId="{19023436-F8E9-4782-98F2-C1E186E39F82}">
      <dgm:prSet/>
      <dgm:spPr/>
    </dgm:pt>
    <dgm:pt modelId="{855AAC23-AB59-43D3-9E05-903E34D5804A}">
      <dgm:prSet phldrT="[Text]" custT="1"/>
      <dgm:spPr>
        <a:solidFill>
          <a:schemeClr val="bg1">
            <a:alpha val="90000"/>
          </a:schemeClr>
        </a:solidFill>
      </dgm:spPr>
      <dgm:t>
        <a:bodyPr anchor="ctr" anchorCtr="0"/>
        <a:lstStyle/>
        <a:p>
          <a:pPr algn="l">
            <a:lnSpc>
              <a:spcPct val="90000"/>
            </a:lnSpc>
            <a:spcAft>
              <a:spcPts val="800"/>
            </a:spcAft>
            <a:buFont typeface="Wingdings" panose="05000000000000000000" pitchFamily="2" charset="2"/>
            <a:buChar char="§"/>
          </a:pPr>
          <a:r>
            <a:rPr lang="en-US" sz="1600" b="0" dirty="0">
              <a:solidFill>
                <a:schemeClr val="tx1"/>
              </a:solidFill>
              <a:latin typeface="+mn-lt"/>
            </a:rPr>
            <a:t>Training materials served as a resource that was leveraged by market participants for internal training</a:t>
          </a:r>
        </a:p>
      </dgm:t>
    </dgm:pt>
    <dgm:pt modelId="{08C9A1EF-2544-4E87-8E41-5738FAB6D2DC}" type="parTrans" cxnId="{35F411E6-FE5E-4541-B61B-856EE56ECD65}">
      <dgm:prSet/>
      <dgm:spPr/>
    </dgm:pt>
    <dgm:pt modelId="{8792FBDB-D22C-41AD-9AEE-A8BCE785A84E}" type="sibTrans" cxnId="{35F411E6-FE5E-4541-B61B-856EE56ECD65}">
      <dgm:prSet/>
      <dgm:spPr/>
    </dgm:pt>
    <dgm:pt modelId="{A7F9B1E5-0838-4657-A5CA-7F83C2904ABC}">
      <dgm:prSet phldrT="[Text]" custT="1"/>
      <dgm:spPr>
        <a:solidFill>
          <a:schemeClr val="bg1">
            <a:alpha val="90000"/>
          </a:schemeClr>
        </a:solidFill>
      </dgm:spPr>
      <dgm:t>
        <a:bodyPr anchor="ctr" anchorCtr="0"/>
        <a:lstStyle/>
        <a:p>
          <a:pPr algn="l">
            <a:lnSpc>
              <a:spcPct val="90000"/>
            </a:lnSpc>
            <a:spcAft>
              <a:spcPts val="800"/>
            </a:spcAft>
            <a:buFont typeface="+mj-lt"/>
            <a:buAutoNum type="arabicPeriod"/>
          </a:pPr>
          <a:r>
            <a:rPr lang="en-US" sz="1600" b="0" dirty="0">
              <a:solidFill>
                <a:schemeClr val="tx1"/>
              </a:solidFill>
              <a:latin typeface="+mn-lt"/>
            </a:rPr>
            <a:t>  Weekly emails during transition – before, during, and after transition offering instruction on in-flight IAGs</a:t>
          </a:r>
        </a:p>
      </dgm:t>
    </dgm:pt>
    <dgm:pt modelId="{C9DC61B9-69E3-4313-8A4E-174ACE8EBC8A}" type="parTrans" cxnId="{971EEE5E-DBCE-4B54-94D7-F85B1E08DBC1}">
      <dgm:prSet/>
      <dgm:spPr/>
    </dgm:pt>
    <dgm:pt modelId="{9505EF41-6047-4B37-BB84-DCE76B722E9D}" type="sibTrans" cxnId="{971EEE5E-DBCE-4B54-94D7-F85B1E08DBC1}">
      <dgm:prSet/>
      <dgm:spPr/>
    </dgm:pt>
    <dgm:pt modelId="{C3761F5C-AB12-40F9-9EFC-7FD018129A66}">
      <dgm:prSet phldrT="[Text]" custT="1"/>
      <dgm:spPr>
        <a:solidFill>
          <a:schemeClr val="bg1">
            <a:alpha val="90000"/>
          </a:schemeClr>
        </a:solidFill>
      </dgm:spPr>
      <dgm:t>
        <a:bodyPr anchor="ctr" anchorCtr="0"/>
        <a:lstStyle/>
        <a:p>
          <a:pPr algn="l">
            <a:lnSpc>
              <a:spcPct val="90000"/>
            </a:lnSpc>
            <a:spcAft>
              <a:spcPts val="800"/>
            </a:spcAft>
            <a:buFont typeface="+mj-lt"/>
            <a:buAutoNum type="arabicPeriod"/>
          </a:pPr>
          <a:r>
            <a:rPr lang="en-US" sz="1600" b="0" dirty="0">
              <a:solidFill>
                <a:schemeClr val="tx1"/>
              </a:solidFill>
              <a:latin typeface="+mn-lt"/>
            </a:rPr>
            <a:t>  Banner on MarkeTrak tool was helpful in informing users of changes and providing a link for additional information</a:t>
          </a:r>
        </a:p>
      </dgm:t>
    </dgm:pt>
    <dgm:pt modelId="{9E884E74-94C3-4F5B-961B-79F1F8A2608A}" type="parTrans" cxnId="{5470A713-7CFE-41CE-B868-5A2B5FF64C1C}">
      <dgm:prSet/>
      <dgm:spPr/>
    </dgm:pt>
    <dgm:pt modelId="{FB7A5189-87B3-4B7C-85FE-3FACB280BD8D}" type="sibTrans" cxnId="{5470A713-7CFE-41CE-B868-5A2B5FF64C1C}">
      <dgm:prSet/>
      <dgm:spPr/>
    </dgm:pt>
    <dgm:pt modelId="{DD593333-AA3B-490F-864A-8DF9444C5364}">
      <dgm:prSet phldrT="[Text]" custT="1"/>
      <dgm:spPr>
        <a:solidFill>
          <a:schemeClr val="bg1">
            <a:alpha val="90000"/>
          </a:schemeClr>
        </a:solidFill>
      </dgm:spPr>
      <dgm:t>
        <a:bodyPr anchor="ctr" anchorCtr="0"/>
        <a:lstStyle/>
        <a:p>
          <a:pPr algn="l">
            <a:lnSpc>
              <a:spcPct val="90000"/>
            </a:lnSpc>
            <a:spcAft>
              <a:spcPts val="800"/>
            </a:spcAft>
            <a:buFont typeface="+mj-lt"/>
            <a:buAutoNum type="arabicPeriod"/>
          </a:pPr>
          <a:r>
            <a:rPr lang="en-US" sz="1600" b="0" dirty="0">
              <a:solidFill>
                <a:schemeClr val="tx1"/>
              </a:solidFill>
              <a:latin typeface="+mn-lt"/>
            </a:rPr>
            <a:t>  Encourage testing in RMTE prior to go live by launching awareness campaign via market notices, RMS meetings, working group meetings, </a:t>
          </a:r>
          <a:r>
            <a:rPr lang="en-US" sz="1600" b="0" dirty="0" err="1">
              <a:solidFill>
                <a:schemeClr val="tx1"/>
              </a:solidFill>
              <a:latin typeface="+mn-lt"/>
            </a:rPr>
            <a:t>etc</a:t>
          </a:r>
          <a:endParaRPr lang="en-US" sz="1600" b="0" dirty="0">
            <a:solidFill>
              <a:schemeClr val="tx1"/>
            </a:solidFill>
            <a:latin typeface="+mn-lt"/>
          </a:endParaRPr>
        </a:p>
      </dgm:t>
    </dgm:pt>
    <dgm:pt modelId="{DC24C433-6CDB-4392-9F2E-3C5476EAE12B}" type="parTrans" cxnId="{21E5FDAC-4732-4096-8810-CC70F9151DCD}">
      <dgm:prSet/>
      <dgm:spPr/>
    </dgm:pt>
    <dgm:pt modelId="{2DCA1BD9-04F5-4904-B012-C5DDA7FD44F7}" type="sibTrans" cxnId="{21E5FDAC-4732-4096-8810-CC70F9151DCD}">
      <dgm:prSet/>
      <dgm:spPr/>
    </dgm:pt>
    <dgm:pt modelId="{2DC950B3-9457-489F-A5FB-FC4569D311FE}">
      <dgm:prSet phldrT="[Text]" custT="1"/>
      <dgm:spPr>
        <a:solidFill>
          <a:schemeClr val="bg1">
            <a:alpha val="90000"/>
          </a:schemeClr>
        </a:solidFill>
      </dgm:spPr>
      <dgm:t>
        <a:bodyPr anchor="ctr" anchorCtr="0"/>
        <a:lstStyle/>
        <a:p>
          <a:pPr algn="l">
            <a:lnSpc>
              <a:spcPct val="90000"/>
            </a:lnSpc>
            <a:spcAft>
              <a:spcPct val="15000"/>
            </a:spcAft>
            <a:buFont typeface="+mj-lt"/>
            <a:buAutoNum type="arabicPeriod"/>
          </a:pPr>
          <a:endParaRPr lang="en-US" sz="1600" b="0" dirty="0">
            <a:solidFill>
              <a:schemeClr val="tx1"/>
            </a:solidFill>
            <a:latin typeface="+mn-lt"/>
          </a:endParaRPr>
        </a:p>
      </dgm:t>
    </dgm:pt>
    <dgm:pt modelId="{B12F3726-6E86-472C-8FC1-87DBE5CBBB20}" type="parTrans" cxnId="{BD589161-CC61-4FBA-B056-C5654D542312}">
      <dgm:prSet/>
      <dgm:spPr/>
    </dgm:pt>
    <dgm:pt modelId="{5C9ABDD8-2E8E-4AAC-B420-96CC120C76A4}" type="sibTrans" cxnId="{BD589161-CC61-4FBA-B056-C5654D542312}">
      <dgm:prSet/>
      <dgm:spPr/>
    </dgm:pt>
    <dgm:pt modelId="{5986D5BA-FF67-425B-957E-CA45F198BA2F}">
      <dgm:prSet phldrT="[Text]" custT="1"/>
      <dgm:spPr>
        <a:solidFill>
          <a:schemeClr val="bg1">
            <a:alpha val="90000"/>
          </a:schemeClr>
        </a:solidFill>
      </dgm:spPr>
      <dgm:t>
        <a:bodyPr anchor="ctr" anchorCtr="0"/>
        <a:lstStyle/>
        <a:p>
          <a:pPr algn="l">
            <a:lnSpc>
              <a:spcPct val="90000"/>
            </a:lnSpc>
            <a:spcAft>
              <a:spcPts val="600"/>
            </a:spcAft>
            <a:buFont typeface="+mj-lt"/>
            <a:buAutoNum type="arabicPeriod"/>
          </a:pPr>
          <a:endParaRPr lang="en-US" sz="1600" b="0" dirty="0">
            <a:solidFill>
              <a:schemeClr val="tx1"/>
            </a:solidFill>
            <a:latin typeface="+mn-lt"/>
          </a:endParaRPr>
        </a:p>
      </dgm:t>
    </dgm:pt>
    <dgm:pt modelId="{912E520A-0969-40EE-9373-A272750619D0}" type="parTrans" cxnId="{7D1A6F0B-899A-47C6-AD5C-569454A9C438}">
      <dgm:prSet/>
      <dgm:spPr/>
    </dgm:pt>
    <dgm:pt modelId="{0C4B067B-DAA8-4E71-8F40-61C362A34861}" type="sibTrans" cxnId="{7D1A6F0B-899A-47C6-AD5C-569454A9C438}">
      <dgm:prSet/>
      <dgm:spPr/>
    </dgm:pt>
    <dgm:pt modelId="{2E6DA9C4-C8EB-4F7E-A028-7710C499CB3C}">
      <dgm:prSet phldrT="[Text]" custT="1"/>
      <dgm:spPr>
        <a:solidFill>
          <a:schemeClr val="bg1">
            <a:alpha val="90000"/>
          </a:schemeClr>
        </a:solidFill>
      </dgm:spPr>
      <dgm:t>
        <a:bodyPr anchor="ctr" anchorCtr="0"/>
        <a:lstStyle/>
        <a:p>
          <a:pPr algn="l">
            <a:lnSpc>
              <a:spcPct val="90000"/>
            </a:lnSpc>
            <a:spcAft>
              <a:spcPts val="800"/>
            </a:spcAft>
            <a:buFont typeface="+mj-lt"/>
            <a:buAutoNum type="arabicPeriod"/>
          </a:pPr>
          <a:r>
            <a:rPr lang="en-US" sz="1600" b="0" dirty="0">
              <a:solidFill>
                <a:schemeClr val="tx1"/>
              </a:solidFill>
              <a:latin typeface="+mn-lt"/>
            </a:rPr>
            <a:t>  Provide specific direction on how to obtain RMTE digital certificates – create and distribute document on “how to”</a:t>
          </a:r>
        </a:p>
      </dgm:t>
    </dgm:pt>
    <dgm:pt modelId="{A448569A-B6E9-4A59-814D-7ACFAF1B1EE4}" type="parTrans" cxnId="{600816B1-3341-4E37-82AE-E6CBB2E07585}">
      <dgm:prSet/>
      <dgm:spPr/>
    </dgm:pt>
    <dgm:pt modelId="{DE13F56A-80BE-41A8-866D-4B9EAB235AA3}" type="sibTrans" cxnId="{600816B1-3341-4E37-82AE-E6CBB2E07585}">
      <dgm:prSet/>
      <dgm:spPr/>
    </dgm:pt>
    <dgm:pt modelId="{95ED66AE-386B-4D01-A8C3-208983C19756}">
      <dgm:prSet phldrT="[Text]" custT="1"/>
      <dgm:spPr>
        <a:solidFill>
          <a:schemeClr val="bg1">
            <a:alpha val="90000"/>
          </a:schemeClr>
        </a:solidFill>
      </dgm:spPr>
      <dgm:t>
        <a:bodyPr anchor="ctr" anchorCtr="0"/>
        <a:lstStyle/>
        <a:p>
          <a:pPr algn="l">
            <a:lnSpc>
              <a:spcPct val="90000"/>
            </a:lnSpc>
            <a:spcAft>
              <a:spcPts val="800"/>
            </a:spcAft>
            <a:buFont typeface="+mj-lt"/>
            <a:buAutoNum type="arabicPeriod"/>
          </a:pPr>
          <a:r>
            <a:rPr lang="en-US" sz="1600" b="0" dirty="0">
              <a:solidFill>
                <a:schemeClr val="tx1"/>
              </a:solidFill>
              <a:latin typeface="+mn-lt"/>
            </a:rPr>
            <a:t>  On-line module updates should be timely and coordinated with RMTTF, closing the loop to ensure updates are available at go-live</a:t>
          </a:r>
        </a:p>
      </dgm:t>
    </dgm:pt>
    <dgm:pt modelId="{F89921C2-B26E-4F44-88B2-F3A3DAAE29D9}" type="parTrans" cxnId="{7896FE78-DF99-41FF-A285-6E1B5A8D19DA}">
      <dgm:prSet/>
      <dgm:spPr/>
    </dgm:pt>
    <dgm:pt modelId="{1308B051-F719-4A3C-BF5E-BF7D6386E5E8}" type="sibTrans" cxnId="{7896FE78-DF99-41FF-A285-6E1B5A8D19DA}">
      <dgm:prSet/>
      <dgm:spPr/>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X="100000" custScaleY="100413" custLinFactY="-8989" custLinFactNeighborY="-100000">
        <dgm:presLayoutVars>
          <dgm:bulletEnabled val="1"/>
        </dgm:presLayoutVars>
      </dgm:prSet>
      <dgm:spPr/>
    </dgm:pt>
  </dgm:ptLst>
  <dgm:cxnLst>
    <dgm:cxn modelId="{7D1A6F0B-899A-47C6-AD5C-569454A9C438}" srcId="{FA84BF92-43C6-4E94-A77F-6263E68B6783}" destId="{5986D5BA-FF67-425B-957E-CA45F198BA2F}" srcOrd="11" destOrd="0" parTransId="{912E520A-0969-40EE-9373-A272750619D0}" sibTransId="{0C4B067B-DAA8-4E71-8F40-61C362A34861}"/>
    <dgm:cxn modelId="{5470A713-7CFE-41CE-B868-5A2B5FF64C1C}" srcId="{FA84BF92-43C6-4E94-A77F-6263E68B6783}" destId="{C3761F5C-AB12-40F9-9EFC-7FD018129A66}" srcOrd="7" destOrd="0" parTransId="{9E884E74-94C3-4F5B-961B-79F1F8A2608A}" sibTransId="{FB7A5189-87B3-4B7C-85FE-3FACB280BD8D}"/>
    <dgm:cxn modelId="{0B851718-0547-48D5-B89C-C531B20E919B}" type="presOf" srcId="{A716746D-F762-4524-AA81-CDCBC31F606D}" destId="{12E172B9-01B0-436D-9684-1CCC8FA3FE5C}" srcOrd="0" destOrd="4" presId="urn:microsoft.com/office/officeart/2005/8/layout/list1"/>
    <dgm:cxn modelId="{76E9DA1D-22F5-4BFA-AAFE-34621D863F49}" type="presOf" srcId="{A7F9B1E5-0838-4657-A5CA-7F83C2904ABC}" destId="{12E172B9-01B0-436D-9684-1CCC8FA3FE5C}" srcOrd="0" destOrd="8" presId="urn:microsoft.com/office/officeart/2005/8/layout/list1"/>
    <dgm:cxn modelId="{CF1D0120-ADF4-4A67-87DE-A60AE766C860}" srcId="{AE8CAF76-E652-4CC1-B75C-508905FDE81B}" destId="{D006BBD7-B33B-4409-85EA-C000C64FE84A}" srcOrd="0" destOrd="0" parTransId="{F27C3429-59F7-4C03-A0FA-9E7BA421C4B2}" sibTransId="{1C631DB2-9503-4946-BEAB-3D22123C89A0}"/>
    <dgm:cxn modelId="{7A237828-4427-4071-93A9-940BE082AE6B}" type="presOf" srcId="{C3761F5C-AB12-40F9-9EFC-7FD018129A66}" destId="{12E172B9-01B0-436D-9684-1CCC8FA3FE5C}" srcOrd="0" destOrd="9" presId="urn:microsoft.com/office/officeart/2005/8/layout/list1"/>
    <dgm:cxn modelId="{17C19D28-564E-412F-B7FC-4E5712803C7A}" srcId="{FA84BF92-43C6-4E94-A77F-6263E68B6783}" destId="{C8BAF929-6746-4A55-8092-1987E15E9A3A}" srcOrd="1" destOrd="0" parTransId="{5F0A8099-473A-4184-9CDB-A496574EC109}" sibTransId="{7D058FAA-9DAB-4484-B830-5E697D43271D}"/>
    <dgm:cxn modelId="{4BCE8D29-5696-4CF8-BE2A-87435836A477}" type="presOf" srcId="{FA84BF92-43C6-4E94-A77F-6263E68B6783}" destId="{4FC84B32-D1CC-469D-BDF0-F53E02EEAA9C}" srcOrd="1" destOrd="0" presId="urn:microsoft.com/office/officeart/2005/8/layout/list1"/>
    <dgm:cxn modelId="{7A94A22C-C5CE-44D5-B5B6-0FB9EF8B4388}" type="presOf" srcId="{D006BBD7-B33B-4409-85EA-C000C64FE84A}" destId="{12E172B9-01B0-436D-9684-1CCC8FA3FE5C}" srcOrd="0" destOrd="16" presId="urn:microsoft.com/office/officeart/2005/8/layout/list1"/>
    <dgm:cxn modelId="{19023436-F8E9-4782-98F2-C1E186E39F82}" srcId="{97F0158B-65D5-47F1-B25F-1F6660EE621E}" destId="{531EAE59-46C7-4800-9C94-11DB90F3B429}" srcOrd="0" destOrd="0" parTransId="{0A310D84-2C78-468D-AB57-BDDE797385B9}" sibTransId="{BAAEF88C-F448-45B5-87C2-330861C53814}"/>
    <dgm:cxn modelId="{4176E43E-FDED-4F11-8E1C-D5C82883D1F3}" type="presOf" srcId="{94550AC5-755B-4FE2-BC99-418571DCBADA}" destId="{12E172B9-01B0-436D-9684-1CCC8FA3FE5C}" srcOrd="0" destOrd="2"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971EEE5E-DBCE-4B54-94D7-F85B1E08DBC1}" srcId="{FA84BF92-43C6-4E94-A77F-6263E68B6783}" destId="{A7F9B1E5-0838-4657-A5CA-7F83C2904ABC}" srcOrd="6" destOrd="0" parTransId="{C9DC61B9-69E3-4313-8A4E-174ACE8EBC8A}" sibTransId="{9505EF41-6047-4B37-BB84-DCE76B722E9D}"/>
    <dgm:cxn modelId="{C7805960-ECC9-43E0-AAD8-F67026F4BC55}" type="presOf" srcId="{DE4B9EAB-636A-44C0-B4F9-D4AE4F66DB43}" destId="{C0727D5E-6C12-4BCD-825A-84F5DCF3AFD4}" srcOrd="0" destOrd="0" presId="urn:microsoft.com/office/officeart/2005/8/layout/list1"/>
    <dgm:cxn modelId="{BD589161-CC61-4FBA-B056-C5654D542312}" srcId="{FA84BF92-43C6-4E94-A77F-6263E68B6783}" destId="{2DC950B3-9457-489F-A5FB-FC4569D311FE}" srcOrd="12" destOrd="0" parTransId="{B12F3726-6E86-472C-8FC1-87DBE5CBBB20}" sibTransId="{5C9ABDD8-2E8E-4AAC-B420-96CC120C76A4}"/>
    <dgm:cxn modelId="{33320C62-C43B-47FC-96AE-640F80DE87D7}" type="presOf" srcId="{FA84BF92-43C6-4E94-A77F-6263E68B6783}" destId="{8D263EF1-990E-4235-B334-4F0671851AEE}" srcOrd="0" destOrd="0" presId="urn:microsoft.com/office/officeart/2005/8/layout/list1"/>
    <dgm:cxn modelId="{35C92B68-58EB-4349-943A-BEDC87FF71C7}" type="presOf" srcId="{97F0158B-65D5-47F1-B25F-1F6660EE621E}" destId="{12E172B9-01B0-436D-9684-1CCC8FA3FE5C}" srcOrd="0" destOrd="5" presId="urn:microsoft.com/office/officeart/2005/8/layout/list1"/>
    <dgm:cxn modelId="{203F7069-011C-4284-8786-E2B7DBF07922}" srcId="{FA84BF92-43C6-4E94-A77F-6263E68B6783}" destId="{A716746D-F762-4524-AA81-CDCBC31F606D}" srcOrd="4" destOrd="0" parTransId="{D28195FC-5C30-4AFB-A768-B0D1B971FC21}" sibTransId="{3410538A-6F5F-4927-883F-2D9605C3674F}"/>
    <dgm:cxn modelId="{247C2D74-E138-4507-9723-6A567152490A}" type="presOf" srcId="{2DC950B3-9457-489F-A5FB-FC4569D311FE}" destId="{12E172B9-01B0-436D-9684-1CCC8FA3FE5C}" srcOrd="0" destOrd="14" presId="urn:microsoft.com/office/officeart/2005/8/layout/list1"/>
    <dgm:cxn modelId="{0C82F654-6382-4275-B54D-B7E2EE72DA63}" srcId="{FA84BF92-43C6-4E94-A77F-6263E68B6783}" destId="{8116AF54-5504-4FE5-AB58-FD8B0322C0BA}" srcOrd="3" destOrd="0" parTransId="{6DA4AD6B-5B0B-4118-A9FB-D207227D2DF7}" sibTransId="{7F62C9BC-DF28-4BC4-968A-671C4011E9E1}"/>
    <dgm:cxn modelId="{74495176-73F4-4D99-99B3-F9F99CC1B982}" type="presOf" srcId="{DD593333-AA3B-490F-864A-8DF9444C5364}" destId="{12E172B9-01B0-436D-9684-1CCC8FA3FE5C}" srcOrd="0" destOrd="10" presId="urn:microsoft.com/office/officeart/2005/8/layout/list1"/>
    <dgm:cxn modelId="{3BE1C778-8F76-4B95-A5E1-E68F4E7AEABF}" type="presOf" srcId="{A21EA40E-B2FA-464E-9C37-6DC232E0E05C}" destId="{12E172B9-01B0-436D-9684-1CCC8FA3FE5C}" srcOrd="0" destOrd="18" presId="urn:microsoft.com/office/officeart/2005/8/layout/list1"/>
    <dgm:cxn modelId="{7896FE78-DF99-41FF-A285-6E1B5A8D19DA}" srcId="{FA84BF92-43C6-4E94-A77F-6263E68B6783}" destId="{95ED66AE-386B-4D01-A8C3-208983C19756}" srcOrd="10" destOrd="0" parTransId="{F89921C2-B26E-4F44-88B2-F3A3DAAE29D9}" sibTransId="{1308B051-F719-4A3C-BF5E-BF7D6386E5E8}"/>
    <dgm:cxn modelId="{43AE697A-AD41-4458-8BDB-E53ED8CB60D2}" srcId="{FA84BF92-43C6-4E94-A77F-6263E68B6783}" destId="{22598A5B-70A3-420D-8662-DFF17BDCA48C}" srcOrd="14" destOrd="0" parTransId="{E8129006-5DEE-4E50-9349-0BE879A0F069}" sibTransId="{D47A1D00-65CC-4F01-A774-EBD850F0F06E}"/>
    <dgm:cxn modelId="{5577CF5A-9DD4-47C0-A21D-DB1EB5988780}" type="presOf" srcId="{95ED66AE-386B-4D01-A8C3-208983C19756}" destId="{12E172B9-01B0-436D-9684-1CCC8FA3FE5C}" srcOrd="0" destOrd="12"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F10FF887-F027-4B90-AD1D-640B98B63E92}" type="presOf" srcId="{8116AF54-5504-4FE5-AB58-FD8B0322C0BA}" destId="{12E172B9-01B0-436D-9684-1CCC8FA3FE5C}" srcOrd="0" destOrd="3" presId="urn:microsoft.com/office/officeart/2005/8/layout/list1"/>
    <dgm:cxn modelId="{5F62C19C-4DC0-4166-B146-027CFFC4EB3D}" type="presOf" srcId="{2E6DA9C4-C8EB-4F7E-A028-7710C499CB3C}" destId="{12E172B9-01B0-436D-9684-1CCC8FA3FE5C}" srcOrd="0" destOrd="11" presId="urn:microsoft.com/office/officeart/2005/8/layout/list1"/>
    <dgm:cxn modelId="{BDB49DA1-BF93-43E3-881B-384CECEE7BEB}" srcId="{FA84BF92-43C6-4E94-A77F-6263E68B6783}" destId="{97F0158B-65D5-47F1-B25F-1F6660EE621E}" srcOrd="5" destOrd="0" parTransId="{400CF2CE-DF3D-4AB8-9C65-47DC80D9800D}" sibTransId="{1259C141-DD19-4F7E-BEC3-D471C1753D4E}"/>
    <dgm:cxn modelId="{01535DA3-4C24-4C6D-B468-379DCF0814C0}" srcId="{FA84BF92-43C6-4E94-A77F-6263E68B6783}" destId="{AE8CAF76-E652-4CC1-B75C-508905FDE81B}" srcOrd="13" destOrd="0" parTransId="{436DB1A8-8519-4811-BFF4-C3EAE95588DB}" sibTransId="{ABF14BDE-BE98-4FB0-AB7B-4C2785EB07A6}"/>
    <dgm:cxn modelId="{21E5FDAC-4732-4096-8810-CC70F9151DCD}" srcId="{FA84BF92-43C6-4E94-A77F-6263E68B6783}" destId="{DD593333-AA3B-490F-864A-8DF9444C5364}" srcOrd="8" destOrd="0" parTransId="{DC24C433-6CDB-4392-9F2E-3C5476EAE12B}" sibTransId="{2DCA1BD9-04F5-4904-B012-C5DDA7FD44F7}"/>
    <dgm:cxn modelId="{657FA5AE-0822-4ACE-ACAF-267B05A57FE3}" type="presOf" srcId="{5986D5BA-FF67-425B-957E-CA45F198BA2F}" destId="{12E172B9-01B0-436D-9684-1CCC8FA3FE5C}" srcOrd="0" destOrd="13" presId="urn:microsoft.com/office/officeart/2005/8/layout/list1"/>
    <dgm:cxn modelId="{600816B1-3341-4E37-82AE-E6CBB2E07585}" srcId="{FA84BF92-43C6-4E94-A77F-6263E68B6783}" destId="{2E6DA9C4-C8EB-4F7E-A028-7710C499CB3C}" srcOrd="9" destOrd="0" parTransId="{A448569A-B6E9-4A59-814D-7ACFAF1B1EE4}" sibTransId="{DE13F56A-80BE-41A8-866D-4B9EAB235AA3}"/>
    <dgm:cxn modelId="{746E08B4-3B21-4308-B2C1-900ECD7B25CB}" type="presOf" srcId="{855AAC23-AB59-43D3-9E05-903E34D5804A}" destId="{12E172B9-01B0-436D-9684-1CCC8FA3FE5C}" srcOrd="0" destOrd="7" presId="urn:microsoft.com/office/officeart/2005/8/layout/list1"/>
    <dgm:cxn modelId="{6B6F52BD-4EEF-4742-AEE2-BE32E55D40AA}" srcId="{FA84BF92-43C6-4E94-A77F-6263E68B6783}" destId="{A21EA40E-B2FA-464E-9C37-6DC232E0E05C}" srcOrd="15" destOrd="0" parTransId="{C44BFE72-7CC2-4460-B775-01C676F054CA}" sibTransId="{F2E96FFE-2204-4FC1-B462-06D5F4679584}"/>
    <dgm:cxn modelId="{76E977C1-19D9-4697-8CEF-220CB318FFEA}" type="presOf" srcId="{1AFB66F0-95C8-4468-A011-E51331EFA4DE}" destId="{12E172B9-01B0-436D-9684-1CCC8FA3FE5C}" srcOrd="0" destOrd="0" presId="urn:microsoft.com/office/officeart/2005/8/layout/list1"/>
    <dgm:cxn modelId="{B71451CA-3ADA-43F5-8D47-A13518D9B4E3}" type="presOf" srcId="{AE8CAF76-E652-4CC1-B75C-508905FDE81B}" destId="{12E172B9-01B0-436D-9684-1CCC8FA3FE5C}" srcOrd="0" destOrd="15" presId="urn:microsoft.com/office/officeart/2005/8/layout/list1"/>
    <dgm:cxn modelId="{3918F2D1-0E05-42C7-A2E3-FE8B57A81480}" type="presOf" srcId="{22598A5B-70A3-420D-8662-DFF17BDCA48C}" destId="{12E172B9-01B0-436D-9684-1CCC8FA3FE5C}" srcOrd="0" destOrd="17" presId="urn:microsoft.com/office/officeart/2005/8/layout/list1"/>
    <dgm:cxn modelId="{BF43E7D7-4876-4F08-A970-02BE68EB30D0}" srcId="{FA84BF92-43C6-4E94-A77F-6263E68B6783}" destId="{94550AC5-755B-4FE2-BC99-418571DCBADA}" srcOrd="2" destOrd="0" parTransId="{AFF17592-D8D3-48B6-9DA0-9DBBD36BDB49}" sibTransId="{5F933F13-77D4-474D-BF80-CCFE77C06778}"/>
    <dgm:cxn modelId="{597F5CDA-33EB-474F-B73E-035B8CCCCB89}" type="presOf" srcId="{531EAE59-46C7-4800-9C94-11DB90F3B429}" destId="{12E172B9-01B0-436D-9684-1CCC8FA3FE5C}" srcOrd="0" destOrd="6" presId="urn:microsoft.com/office/officeart/2005/8/layout/list1"/>
    <dgm:cxn modelId="{CCB438E3-E93C-400B-B9F0-3A7CBCC7AB66}" type="presOf" srcId="{C8BAF929-6746-4A55-8092-1987E15E9A3A}" destId="{12E172B9-01B0-436D-9684-1CCC8FA3FE5C}" srcOrd="0" destOrd="1" presId="urn:microsoft.com/office/officeart/2005/8/layout/list1"/>
    <dgm:cxn modelId="{35F411E6-FE5E-4541-B61B-856EE56ECD65}" srcId="{97F0158B-65D5-47F1-B25F-1F6660EE621E}" destId="{855AAC23-AB59-43D3-9E05-903E34D5804A}" srcOrd="1" destOrd="0" parTransId="{08C9A1EF-2544-4E87-8E41-5738FAB6D2DC}" sibTransId="{8792FBDB-D22C-41AD-9AEE-A8BCE785A84E}"/>
    <dgm:cxn modelId="{4983E2E7-FCCE-4DCB-B0C8-BBA16372613F}" type="presOf" srcId="{752DB3C6-8708-41D7-89B4-ACA930EB0CF1}" destId="{12E172B9-01B0-436D-9684-1CCC8FA3FE5C}" srcOrd="0" destOrd="19" presId="urn:microsoft.com/office/officeart/2005/8/layout/list1"/>
    <dgm:cxn modelId="{6A60C2ED-F895-47D7-860C-62D6F3A98F82}" srcId="{FA84BF92-43C6-4E94-A77F-6263E68B6783}" destId="{752DB3C6-8708-41D7-89B4-ACA930EB0CF1}" srcOrd="16" destOrd="0" parTransId="{81447608-DA46-43B8-9966-919A34F350A9}" sibTransId="{6E20297D-C06D-4CFE-8537-F708286CCCE4}"/>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solidFill>
                <a:schemeClr val="bg1"/>
              </a:solidFill>
              <a:latin typeface="Arial Rounded MT Bold" panose="020F0704030504030204" pitchFamily="34" charset="0"/>
            </a:rPr>
            <a:t>TDTMS Meeting 2/19/25</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752DB3C6-8708-41D7-89B4-ACA930EB0CF1}">
      <dgm:prSet phldrT="[Text]" custT="1"/>
      <dgm:spPr>
        <a:solidFill>
          <a:schemeClr val="bg1">
            <a:alpha val="90000"/>
          </a:schemeClr>
        </a:solidFill>
      </dgm:spPr>
      <dgm:t>
        <a:bodyPr anchor="ctr" anchorCtr="0"/>
        <a:lstStyle/>
        <a:p>
          <a:pPr algn="l">
            <a:lnSpc>
              <a:spcPct val="90000"/>
            </a:lnSpc>
            <a:buFont typeface="Wingdings" panose="05000000000000000000" pitchFamily="2" charset="2"/>
            <a:buNone/>
          </a:pPr>
          <a:r>
            <a:rPr lang="en-US" sz="2000" b="1" dirty="0">
              <a:solidFill>
                <a:schemeClr val="tx1"/>
              </a:solidFill>
            </a:rPr>
            <a:t>Critical Care Flags and Tampering Flags Post IAG</a:t>
          </a:r>
        </a:p>
      </dgm:t>
    </dgm:pt>
    <dgm:pt modelId="{81447608-DA46-43B8-9966-919A34F350A9}" type="parTrans" cxnId="{6A60C2ED-F895-47D7-860C-62D6F3A98F82}">
      <dgm:prSet/>
      <dgm:spPr/>
      <dgm:t>
        <a:bodyPr/>
        <a:lstStyle/>
        <a:p>
          <a:endParaRPr lang="en-US"/>
        </a:p>
      </dgm:t>
    </dgm:pt>
    <dgm:pt modelId="{6E20297D-C06D-4CFE-8537-F708286CCCE4}" type="sibTrans" cxnId="{6A60C2ED-F895-47D7-860C-62D6F3A98F82}">
      <dgm:prSet/>
      <dgm:spPr/>
      <dgm:t>
        <a:bodyPr/>
        <a:lstStyle/>
        <a:p>
          <a:endParaRPr lang="en-US"/>
        </a:p>
      </dgm:t>
    </dgm:pt>
    <dgm:pt modelId="{A21EA40E-B2FA-464E-9C37-6DC232E0E05C}">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C44BFE72-7CC2-4460-B775-01C676F054CA}" type="parTrans" cxnId="{6B6F52BD-4EEF-4742-AEE2-BE32E55D40AA}">
      <dgm:prSet/>
      <dgm:spPr/>
      <dgm:t>
        <a:bodyPr/>
        <a:lstStyle/>
        <a:p>
          <a:endParaRPr lang="en-US"/>
        </a:p>
      </dgm:t>
    </dgm:pt>
    <dgm:pt modelId="{F2E96FFE-2204-4FC1-B462-06D5F4679584}" type="sibTrans" cxnId="{6B6F52BD-4EEF-4742-AEE2-BE32E55D40AA}">
      <dgm:prSet/>
      <dgm:spPr/>
      <dgm:t>
        <a:bodyPr/>
        <a:lstStyle/>
        <a:p>
          <a:endParaRPr lang="en-US"/>
        </a:p>
      </dgm:t>
    </dgm:pt>
    <dgm:pt modelId="{0F580CB1-3197-4E92-AA80-D7F569A2C076}">
      <dgm:prSet phldrT="[Text]" custT="1"/>
      <dgm:spPr/>
      <dgm:t>
        <a:bodyPr/>
        <a:lstStyle/>
        <a:p>
          <a:pPr algn="l">
            <a:lnSpc>
              <a:spcPct val="90000"/>
            </a:lnSpc>
          </a:pPr>
          <a:endParaRPr lang="en-US" sz="2400" dirty="0">
            <a:latin typeface="Arial Rounded MT Bold" panose="020F0704030504030204" pitchFamily="34" charset="0"/>
          </a:endParaRPr>
        </a:p>
      </dgm:t>
    </dgm:pt>
    <dgm:pt modelId="{2950DF48-A9D7-49D9-83D6-CD597A6617F3}" type="parTrans" cxnId="{7E417E1E-7CE2-4070-83F4-52CFF4F9A88A}">
      <dgm:prSet/>
      <dgm:spPr/>
    </dgm:pt>
    <dgm:pt modelId="{23ADFAD4-8677-406B-9BF6-723D5230BE3D}" type="sibTrans" cxnId="{7E417E1E-7CE2-4070-83F4-52CFF4F9A88A}">
      <dgm:prSet/>
      <dgm:spPr/>
    </dgm:pt>
    <dgm:pt modelId="{4F871DF9-9A12-4FBA-AE69-B9BC75374310}">
      <dgm:prSet phldrT="[Text]" custT="1"/>
      <dgm:spPr>
        <a:solidFill>
          <a:schemeClr val="bg1">
            <a:alpha val="90000"/>
          </a:schemeClr>
        </a:solidFill>
      </dgm:spPr>
      <dgm:t>
        <a:bodyPr anchor="ctr" anchorCtr="0"/>
        <a:lstStyle/>
        <a:p>
          <a:pPr algn="l">
            <a:lnSpc>
              <a:spcPct val="90000"/>
            </a:lnSpc>
            <a:buFont typeface="Wingdings" panose="05000000000000000000" pitchFamily="2" charset="2"/>
            <a:buNone/>
          </a:pPr>
          <a:endParaRPr lang="en-US" sz="2000" b="1" dirty="0">
            <a:solidFill>
              <a:schemeClr val="tx1"/>
            </a:solidFill>
          </a:endParaRPr>
        </a:p>
      </dgm:t>
    </dgm:pt>
    <dgm:pt modelId="{EFC34226-059C-4944-B5FE-0D51F837C148}" type="parTrans" cxnId="{41D68CA8-E367-4D94-B210-D86B36667903}">
      <dgm:prSet/>
      <dgm:spPr/>
    </dgm:pt>
    <dgm:pt modelId="{DEF96C73-EA71-4E68-8FA6-8D3A25D8297A}" type="sibTrans" cxnId="{41D68CA8-E367-4D94-B210-D86B36667903}">
      <dgm:prSet/>
      <dgm:spPr/>
    </dgm:pt>
    <dgm:pt modelId="{FD9B7D0E-DE48-4D37-901B-B493B85CED7F}">
      <dgm:prSet phldrT="[Text]" custT="1"/>
      <dgm:spPr>
        <a:solidFill>
          <a:schemeClr val="bg1">
            <a:alpha val="90000"/>
          </a:schemeClr>
        </a:solidFill>
      </dgm:spPr>
      <dgm:t>
        <a:bodyPr anchor="ctr" anchorCtr="0"/>
        <a:lstStyle/>
        <a:p>
          <a:pPr algn="l">
            <a:lnSpc>
              <a:spcPct val="90000"/>
            </a:lnSpc>
            <a:buFont typeface="Wingdings" panose="05000000000000000000" pitchFamily="2" charset="2"/>
            <a:buNone/>
          </a:pPr>
          <a:r>
            <a:rPr lang="en-US" sz="2000" b="0" i="1" u="sng" dirty="0">
              <a:solidFill>
                <a:schemeClr val="tx1"/>
              </a:solidFill>
            </a:rPr>
            <a:t>Follow Up from CenterPoint:</a:t>
          </a:r>
        </a:p>
      </dgm:t>
    </dgm:pt>
    <dgm:pt modelId="{2D939340-6F17-4395-9D2E-CD23CE30C557}" type="parTrans" cxnId="{D48B9B52-7B61-449A-8B03-DE6DCB67B53E}">
      <dgm:prSet/>
      <dgm:spPr/>
    </dgm:pt>
    <dgm:pt modelId="{61429D81-A4C8-4D78-A01E-E23885DD1CE5}" type="sibTrans" cxnId="{D48B9B52-7B61-449A-8B03-DE6DCB67B53E}">
      <dgm:prSet/>
      <dgm:spPr/>
    </dgm:pt>
    <dgm:pt modelId="{DC23A709-9D56-4A81-9775-2547792C718C}">
      <dgm:prSet phldrT="[Text]" custT="1"/>
      <dgm:spPr>
        <a:solidFill>
          <a:schemeClr val="bg1">
            <a:alpha val="90000"/>
          </a:schemeClr>
        </a:solidFill>
      </dgm:spPr>
      <dgm:t>
        <a:bodyPr anchor="ctr" anchorCtr="0"/>
        <a:lstStyle/>
        <a:p>
          <a:pPr algn="l">
            <a:lnSpc>
              <a:spcPct val="90000"/>
            </a:lnSpc>
            <a:buFont typeface="Arial" panose="020B0604020202020204" pitchFamily="34" charset="0"/>
            <a:buChar char="•"/>
          </a:pPr>
          <a:r>
            <a:rPr lang="en-US" sz="1800" b="0" i="0" u="none" dirty="0">
              <a:solidFill>
                <a:schemeClr val="tx1"/>
              </a:solidFill>
            </a:rPr>
            <a:t>Post TXSET v5.0, CNP built logic into their system for MVIs 814_16s with an ‘IA’ or ‘CR’ code would be treated as a SWI 814_01 thus allowing all attributes and customer specific statutes to remain in place.</a:t>
          </a:r>
        </a:p>
      </dgm:t>
    </dgm:pt>
    <dgm:pt modelId="{19EE20C7-370E-463E-A094-C733BB9FC201}" type="parTrans" cxnId="{1496F3A3-6741-418E-8839-2CB63EE0E801}">
      <dgm:prSet/>
      <dgm:spPr/>
    </dgm:pt>
    <dgm:pt modelId="{BE60038E-7D19-4D32-BD7B-48745C9B9E4A}" type="sibTrans" cxnId="{1496F3A3-6741-418E-8839-2CB63EE0E801}">
      <dgm:prSet/>
      <dgm:spPr/>
    </dgm:pt>
    <dgm:pt modelId="{52B1C8B8-35B3-43AB-AF6F-ACF6A929F9A8}">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r>
            <a:rPr lang="en-US" sz="1800" b="0" i="0" u="none" dirty="0">
              <a:solidFill>
                <a:schemeClr val="tx1"/>
              </a:solidFill>
            </a:rPr>
            <a:t>REPs would receive </a:t>
          </a:r>
          <a:r>
            <a:rPr lang="en-US" sz="1800" b="1" i="0" u="none" dirty="0">
              <a:solidFill>
                <a:schemeClr val="tx1"/>
              </a:solidFill>
            </a:rPr>
            <a:t>critical care </a:t>
          </a:r>
          <a:r>
            <a:rPr lang="en-US" sz="1800" b="0" i="0" u="none" dirty="0">
              <a:solidFill>
                <a:schemeClr val="tx1"/>
              </a:solidFill>
            </a:rPr>
            <a:t>flags via an 814_05 as opposed to an 814_20 to restore the critical care flag</a:t>
          </a:r>
        </a:p>
      </dgm:t>
    </dgm:pt>
    <dgm:pt modelId="{97BFC713-773F-4C32-AF0E-5F92E9EF578E}" type="parTrans" cxnId="{B88087ED-2700-45BA-B8C9-7AA010618B65}">
      <dgm:prSet/>
      <dgm:spPr/>
    </dgm:pt>
    <dgm:pt modelId="{54EA0E5E-15CF-458D-9A31-2B73F896E757}" type="sibTrans" cxnId="{B88087ED-2700-45BA-B8C9-7AA010618B65}">
      <dgm:prSet/>
      <dgm:spPr/>
    </dgm:pt>
    <dgm:pt modelId="{CC16FFFA-CEA2-4067-B4CD-633BB11A4C0D}">
      <dgm:prSet phldrT="[Text]" custT="1"/>
      <dgm:spPr>
        <a:solidFill>
          <a:schemeClr val="bg1">
            <a:alpha val="90000"/>
          </a:schemeClr>
        </a:solidFill>
      </dgm:spPr>
      <dgm:t>
        <a:bodyPr anchor="ctr" anchorCtr="0"/>
        <a:lstStyle/>
        <a:p>
          <a:pPr algn="l">
            <a:lnSpc>
              <a:spcPct val="90000"/>
            </a:lnSpc>
            <a:buFont typeface="Arial" panose="020B0604020202020204" pitchFamily="34" charset="0"/>
            <a:buChar char="•"/>
          </a:pPr>
          <a:r>
            <a:rPr lang="en-US" sz="1800" b="1" i="0" u="none" dirty="0">
              <a:solidFill>
                <a:schemeClr val="tx1"/>
              </a:solidFill>
            </a:rPr>
            <a:t>Tampering</a:t>
          </a:r>
          <a:r>
            <a:rPr lang="en-US" sz="1800" b="0" i="0" u="none" dirty="0">
              <a:solidFill>
                <a:schemeClr val="tx1"/>
              </a:solidFill>
            </a:rPr>
            <a:t> flags are removed by CNP upon receipt of MVIs 814_16s with an ‘IA’ or ‘CR’ code due to final billing created.  CNP </a:t>
          </a:r>
          <a:r>
            <a:rPr lang="en-US" sz="1800" b="0" i="1" u="none" dirty="0">
              <a:solidFill>
                <a:schemeClr val="tx1"/>
              </a:solidFill>
            </a:rPr>
            <a:t>does not </a:t>
          </a:r>
          <a:r>
            <a:rPr lang="en-US" sz="1800" b="0" i="0" u="none" dirty="0">
              <a:solidFill>
                <a:schemeClr val="tx1"/>
              </a:solidFill>
            </a:rPr>
            <a:t>restore a tampering flag since the original REP would have had to release the tampering switch hold for the inadvertent gain to occur.</a:t>
          </a:r>
        </a:p>
      </dgm:t>
    </dgm:pt>
    <dgm:pt modelId="{B04BF0FD-42E0-4CB1-9414-91EF89F97DA7}" type="parTrans" cxnId="{E2A24745-3FB1-4237-BD5F-189851237539}">
      <dgm:prSet/>
      <dgm:spPr/>
    </dgm:pt>
    <dgm:pt modelId="{C70357D9-E388-4F5D-A7B4-D1A289645A1E}" type="sibTrans" cxnId="{E2A24745-3FB1-4237-BD5F-189851237539}">
      <dgm:prSet/>
      <dgm:spPr/>
    </dgm:pt>
    <dgm:pt modelId="{93B8899B-D467-4BCB-AEEB-7CF64CC5EED9}">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67E9B0A5-BEB8-4E1F-BCD3-5707BCFD3F19}" type="parTrans" cxnId="{F09DBE33-63DE-4D96-BFFA-4CC78ABF22FD}">
      <dgm:prSet/>
      <dgm:spPr/>
    </dgm:pt>
    <dgm:pt modelId="{C105AC33-F204-4388-BB36-34049117B692}" type="sibTrans" cxnId="{F09DBE33-63DE-4D96-BFFA-4CC78ABF22FD}">
      <dgm:prSet/>
      <dgm:spPr/>
    </dgm:pt>
    <dgm:pt modelId="{667D18F7-8264-4032-92CD-6F53B18A932D}">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r>
            <a:rPr lang="en-US" sz="1800" b="0" i="0" u="none" dirty="0">
              <a:solidFill>
                <a:schemeClr val="tx1"/>
              </a:solidFill>
            </a:rPr>
            <a:t>Question was introduced, what if the tampering occurred </a:t>
          </a:r>
          <a:r>
            <a:rPr lang="en-US" sz="1800" b="0" i="1" u="none" dirty="0">
              <a:solidFill>
                <a:schemeClr val="tx1"/>
              </a:solidFill>
            </a:rPr>
            <a:t>after</a:t>
          </a:r>
          <a:r>
            <a:rPr lang="en-US" sz="1800" b="0" i="0" u="none" dirty="0">
              <a:solidFill>
                <a:schemeClr val="tx1"/>
              </a:solidFill>
            </a:rPr>
            <a:t> the IAG occurred and the Gaining REP attempted to return the ESI to the Losing REP?  CNP responded cancel/rebilling of the tampering charges </a:t>
          </a:r>
          <a:r>
            <a:rPr lang="en-US" sz="1800" b="0" i="1" u="none" dirty="0">
              <a:solidFill>
                <a:schemeClr val="tx1"/>
              </a:solidFill>
            </a:rPr>
            <a:t>would not </a:t>
          </a:r>
          <a:r>
            <a:rPr lang="en-US" sz="1800" b="0" i="0" u="none" dirty="0">
              <a:solidFill>
                <a:schemeClr val="tx1"/>
              </a:solidFill>
            </a:rPr>
            <a:t>occur and the Gaining REP would be responsible for tampering charges as CNP would apply the regain date to after the period the tampering occurred.  (CNP referenced 25.126 while REPs referenced 25.495)</a:t>
          </a:r>
        </a:p>
      </dgm:t>
    </dgm:pt>
    <dgm:pt modelId="{2B6ED748-D737-47E4-BA2A-00E22F76AB55}" type="parTrans" cxnId="{9BFCB4AE-EE98-49D1-BE07-434432DB4C2E}">
      <dgm:prSet/>
      <dgm:spPr/>
    </dgm:pt>
    <dgm:pt modelId="{2A741DDB-D916-43F7-A851-619EDDDEFBF5}" type="sibTrans" cxnId="{9BFCB4AE-EE98-49D1-BE07-434432DB4C2E}">
      <dgm:prSet/>
      <dgm:spPr/>
    </dgm:pt>
    <dgm:pt modelId="{3873DAC0-09F5-4A61-815A-2B772B331A9F}">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15A70F74-DAF2-47E9-BBE4-9A4B6BEF934D}" type="parTrans" cxnId="{B3BBCA8C-DB0A-44AD-AB78-DB4875ACE833}">
      <dgm:prSet/>
      <dgm:spPr/>
    </dgm:pt>
    <dgm:pt modelId="{16B73D83-B331-469B-8D13-71CDD748E430}" type="sibTrans" cxnId="{B3BBCA8C-DB0A-44AD-AB78-DB4875ACE833}">
      <dgm:prSet/>
      <dgm:spPr/>
    </dgm:pt>
    <dgm:pt modelId="{3AA77BFC-E4EA-4039-8C79-CDF4BCEBF481}">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r>
            <a:rPr lang="en-US" sz="1800" b="1" i="0" u="none" dirty="0">
              <a:solidFill>
                <a:schemeClr val="tx1"/>
              </a:solidFill>
            </a:rPr>
            <a:t>NOTE</a:t>
          </a:r>
          <a:r>
            <a:rPr lang="en-US" sz="1800" b="0" i="0" u="none" dirty="0">
              <a:solidFill>
                <a:schemeClr val="tx1"/>
              </a:solidFill>
            </a:rPr>
            <a:t>:  CNP has &lt; 100 tampering Switch Holds in place and none have been involved in an IAG situation</a:t>
          </a:r>
        </a:p>
      </dgm:t>
    </dgm:pt>
    <dgm:pt modelId="{475CA5D2-A5C7-4FDE-A963-B7ECEE0F6EDE}" type="parTrans" cxnId="{7192836E-8223-4177-863D-490F1EE06AA1}">
      <dgm:prSet/>
      <dgm:spPr/>
    </dgm:pt>
    <dgm:pt modelId="{73D1B895-8489-49DF-8ACF-6E1E44DDDE03}" type="sibTrans" cxnId="{7192836E-8223-4177-863D-490F1EE06AA1}">
      <dgm:prSet/>
      <dgm:spPr/>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X="100000" custScaleY="100413" custLinFactY="-8989" custLinFactNeighborY="-100000">
        <dgm:presLayoutVars>
          <dgm:bulletEnabled val="1"/>
        </dgm:presLayoutVars>
      </dgm:prSet>
      <dgm:spPr/>
    </dgm:pt>
  </dgm:ptLst>
  <dgm:cxnLst>
    <dgm:cxn modelId="{7E417E1E-7CE2-4070-83F4-52CFF4F9A88A}" srcId="{FA84BF92-43C6-4E94-A77F-6263E68B6783}" destId="{0F580CB1-3197-4E92-AA80-D7F569A2C076}" srcOrd="0" destOrd="0" parTransId="{2950DF48-A9D7-49D9-83D6-CD597A6617F3}" sibTransId="{23ADFAD4-8677-406B-9BF6-723D5230BE3D}"/>
    <dgm:cxn modelId="{79F6D527-FD4E-425B-87E6-CBF674853607}" type="presOf" srcId="{3873DAC0-09F5-4A61-815A-2B772B331A9F}" destId="{12E172B9-01B0-436D-9684-1CCC8FA3FE5C}" srcOrd="0" destOrd="9" presId="urn:microsoft.com/office/officeart/2005/8/layout/list1"/>
    <dgm:cxn modelId="{4BCE8D29-5696-4CF8-BE2A-87435836A477}" type="presOf" srcId="{FA84BF92-43C6-4E94-A77F-6263E68B6783}" destId="{4FC84B32-D1CC-469D-BDF0-F53E02EEAA9C}" srcOrd="1" destOrd="0" presId="urn:microsoft.com/office/officeart/2005/8/layout/list1"/>
    <dgm:cxn modelId="{891F6E2E-064F-4471-B004-A4F89233767B}" type="presOf" srcId="{3AA77BFC-E4EA-4039-8C79-CDF4BCEBF481}" destId="{12E172B9-01B0-436D-9684-1CCC8FA3FE5C}" srcOrd="0" destOrd="8" presId="urn:microsoft.com/office/officeart/2005/8/layout/list1"/>
    <dgm:cxn modelId="{F09DBE33-63DE-4D96-BFFA-4CC78ABF22FD}" srcId="{CC16FFFA-CEA2-4067-B4CD-633BB11A4C0D}" destId="{93B8899B-D467-4BCB-AEEB-7CF64CC5EED9}" srcOrd="3" destOrd="0" parTransId="{67E9B0A5-BEB8-4E1F-BCD3-5707BCFD3F19}" sibTransId="{C105AC33-F204-4388-BB36-34049117B692}"/>
    <dgm:cxn modelId="{7EB8455F-CE3F-4F34-A3FD-1B77A9B531C5}" type="presOf" srcId="{4F871DF9-9A12-4FBA-AE69-B9BC75374310}" destId="{12E172B9-01B0-436D-9684-1CCC8FA3FE5C}" srcOrd="0" destOrd="11" presId="urn:microsoft.com/office/officeart/2005/8/layout/list1"/>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5EB82764-C6C3-477A-83F4-9818B7B36066}" type="presOf" srcId="{93B8899B-D467-4BCB-AEEB-7CF64CC5EED9}" destId="{12E172B9-01B0-436D-9684-1CCC8FA3FE5C}" srcOrd="0" destOrd="10" presId="urn:microsoft.com/office/officeart/2005/8/layout/list1"/>
    <dgm:cxn modelId="{E2A24745-3FB1-4237-BD5F-189851237539}" srcId="{FA84BF92-43C6-4E94-A77F-6263E68B6783}" destId="{CC16FFFA-CEA2-4067-B4CD-633BB11A4C0D}" srcOrd="5" destOrd="0" parTransId="{B04BF0FD-42E0-4CB1-9414-91EF89F97DA7}" sibTransId="{C70357D9-E388-4F5D-A7B4-D1A289645A1E}"/>
    <dgm:cxn modelId="{7192836E-8223-4177-863D-490F1EE06AA1}" srcId="{CC16FFFA-CEA2-4067-B4CD-633BB11A4C0D}" destId="{3AA77BFC-E4EA-4039-8C79-CDF4BCEBF481}" srcOrd="1" destOrd="0" parTransId="{475CA5D2-A5C7-4FDE-A963-B7ECEE0F6EDE}" sibTransId="{73D1B895-8489-49DF-8ACF-6E1E44DDDE03}"/>
    <dgm:cxn modelId="{B6392671-35D1-4DCF-866C-1339E714CCBA}" type="presOf" srcId="{DC23A709-9D56-4A81-9775-2547792C718C}" destId="{12E172B9-01B0-436D-9684-1CCC8FA3FE5C}" srcOrd="0" destOrd="4" presId="urn:microsoft.com/office/officeart/2005/8/layout/list1"/>
    <dgm:cxn modelId="{D48B9B52-7B61-449A-8B03-DE6DCB67B53E}" srcId="{FA84BF92-43C6-4E94-A77F-6263E68B6783}" destId="{FD9B7D0E-DE48-4D37-901B-B493B85CED7F}" srcOrd="3" destOrd="0" parTransId="{2D939340-6F17-4395-9D2E-CD23CE30C557}" sibTransId="{61429D81-A4C8-4D78-A01E-E23885DD1CE5}"/>
    <dgm:cxn modelId="{3BE1C778-8F76-4B95-A5E1-E68F4E7AEABF}" type="presOf" srcId="{A21EA40E-B2FA-464E-9C37-6DC232E0E05C}" destId="{12E172B9-01B0-436D-9684-1CCC8FA3FE5C}" srcOrd="0" destOrd="1"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B3BBCA8C-DB0A-44AD-AB78-DB4875ACE833}" srcId="{CC16FFFA-CEA2-4067-B4CD-633BB11A4C0D}" destId="{3873DAC0-09F5-4A61-815A-2B772B331A9F}" srcOrd="2" destOrd="0" parTransId="{15A70F74-DAF2-47E9-BBE4-9A4B6BEF934D}" sibTransId="{16B73D83-B331-469B-8D13-71CDD748E430}"/>
    <dgm:cxn modelId="{1496F3A3-6741-418E-8839-2CB63EE0E801}" srcId="{FA84BF92-43C6-4E94-A77F-6263E68B6783}" destId="{DC23A709-9D56-4A81-9775-2547792C718C}" srcOrd="4" destOrd="0" parTransId="{19EE20C7-370E-463E-A094-C733BB9FC201}" sibTransId="{BE60038E-7D19-4D32-BD7B-48745C9B9E4A}"/>
    <dgm:cxn modelId="{D13C2FA6-7B53-43C4-AC7C-79DB608A9C84}" type="presOf" srcId="{CC16FFFA-CEA2-4067-B4CD-633BB11A4C0D}" destId="{12E172B9-01B0-436D-9684-1CCC8FA3FE5C}" srcOrd="0" destOrd="6" presId="urn:microsoft.com/office/officeart/2005/8/layout/list1"/>
    <dgm:cxn modelId="{41D68CA8-E367-4D94-B210-D86B36667903}" srcId="{FA84BF92-43C6-4E94-A77F-6263E68B6783}" destId="{4F871DF9-9A12-4FBA-AE69-B9BC75374310}" srcOrd="6" destOrd="0" parTransId="{EFC34226-059C-4944-B5FE-0D51F837C148}" sibTransId="{DEF96C73-EA71-4E68-8FA6-8D3A25D8297A}"/>
    <dgm:cxn modelId="{9BFCB4AE-EE98-49D1-BE07-434432DB4C2E}" srcId="{CC16FFFA-CEA2-4067-B4CD-633BB11A4C0D}" destId="{667D18F7-8264-4032-92CD-6F53B18A932D}" srcOrd="0" destOrd="0" parTransId="{2B6ED748-D737-47E4-BA2A-00E22F76AB55}" sibTransId="{2A741DDB-D916-43F7-A851-619EDDDEFBF5}"/>
    <dgm:cxn modelId="{C21289BB-7A34-4750-9473-4B0D5388D13B}" type="presOf" srcId="{0F580CB1-3197-4E92-AA80-D7F569A2C076}" destId="{12E172B9-01B0-436D-9684-1CCC8FA3FE5C}" srcOrd="0" destOrd="0" presId="urn:microsoft.com/office/officeart/2005/8/layout/list1"/>
    <dgm:cxn modelId="{6B6F52BD-4EEF-4742-AEE2-BE32E55D40AA}" srcId="{FA84BF92-43C6-4E94-A77F-6263E68B6783}" destId="{A21EA40E-B2FA-464E-9C37-6DC232E0E05C}" srcOrd="1" destOrd="0" parTransId="{C44BFE72-7CC2-4460-B775-01C676F054CA}" sibTransId="{F2E96FFE-2204-4FC1-B462-06D5F4679584}"/>
    <dgm:cxn modelId="{8E96FDCC-0FDB-42A9-B63A-F548590BD5D2}" type="presOf" srcId="{667D18F7-8264-4032-92CD-6F53B18A932D}" destId="{12E172B9-01B0-436D-9684-1CCC8FA3FE5C}" srcOrd="0" destOrd="7" presId="urn:microsoft.com/office/officeart/2005/8/layout/list1"/>
    <dgm:cxn modelId="{5D9944D4-3D9B-45D1-91B0-5972889A3786}" type="presOf" srcId="{FD9B7D0E-DE48-4D37-901B-B493B85CED7F}" destId="{12E172B9-01B0-436D-9684-1CCC8FA3FE5C}" srcOrd="0" destOrd="3" presId="urn:microsoft.com/office/officeart/2005/8/layout/list1"/>
    <dgm:cxn modelId="{4983E2E7-FCCE-4DCB-B0C8-BBA16372613F}" type="presOf" srcId="{752DB3C6-8708-41D7-89B4-ACA930EB0CF1}" destId="{12E172B9-01B0-436D-9684-1CCC8FA3FE5C}" srcOrd="0" destOrd="2" presId="urn:microsoft.com/office/officeart/2005/8/layout/list1"/>
    <dgm:cxn modelId="{B88087ED-2700-45BA-B8C9-7AA010618B65}" srcId="{DC23A709-9D56-4A81-9775-2547792C718C}" destId="{52B1C8B8-35B3-43AB-AF6F-ACF6A929F9A8}" srcOrd="0" destOrd="0" parTransId="{97BFC713-773F-4C32-AF0E-5F92E9EF578E}" sibTransId="{54EA0E5E-15CF-458D-9A31-2B73F896E757}"/>
    <dgm:cxn modelId="{6A60C2ED-F895-47D7-860C-62D6F3A98F82}" srcId="{FA84BF92-43C6-4E94-A77F-6263E68B6783}" destId="{752DB3C6-8708-41D7-89B4-ACA930EB0CF1}" srcOrd="2" destOrd="0" parTransId="{81447608-DA46-43B8-9966-919A34F350A9}" sibTransId="{6E20297D-C06D-4CFE-8537-F708286CCCE4}"/>
    <dgm:cxn modelId="{6A7327F6-1B75-4F53-B62A-182592F80C82}" type="presOf" srcId="{52B1C8B8-35B3-43AB-AF6F-ACF6A929F9A8}" destId="{12E172B9-01B0-436D-9684-1CCC8FA3FE5C}" srcOrd="0" destOrd="5"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Next Meeting </a:t>
          </a:r>
          <a:r>
            <a:rPr lang="en-US" sz="2600">
              <a:latin typeface="Arial Rounded MT Bold" panose="020F0704030504030204" pitchFamily="34" charset="0"/>
            </a:rPr>
            <a:t>– </a:t>
          </a:r>
          <a:r>
            <a:rPr lang="en-US" sz="2600" b="1"/>
            <a:t>Wednesday, Feb 19</a:t>
          </a:r>
          <a:r>
            <a:rPr lang="en-US" sz="2600" b="1" baseline="30000"/>
            <a:t>th</a:t>
          </a:r>
          <a:r>
            <a:rPr lang="en-US" sz="2600" b="1"/>
            <a:t> </a:t>
          </a:r>
          <a:endParaRPr lang="en-US" sz="2600" dirty="0">
            <a:latin typeface="Arial Rounded MT Bold" panose="020F0704030504030204" pitchFamily="34" charset="0"/>
          </a:endParaRP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2506135-395C-47B0-8DA9-C3F76649FF22}">
      <dgm:prSet phldrT="[Text]" custT="1"/>
      <dgm:spPr/>
      <dgm:t>
        <a:bodyPr anchor="ctr" anchorCtr="0"/>
        <a:lstStyle/>
        <a:p>
          <a:pPr algn="just">
            <a:spcAft>
              <a:spcPts val="600"/>
            </a:spcAft>
            <a:buNone/>
          </a:pPr>
          <a:r>
            <a:rPr lang="en-US" sz="2400" b="1" dirty="0">
              <a:latin typeface="Tenorite" panose="00000500000000000000" pitchFamily="2" charset="0"/>
              <a:cs typeface="Calibri" panose="020F0502020204030204" pitchFamily="34" charset="0"/>
            </a:rPr>
            <a:t>DRAFT Agenda</a:t>
          </a:r>
          <a:r>
            <a:rPr lang="en-US" sz="2400" dirty="0">
              <a:latin typeface="Tenorite" panose="00000500000000000000" pitchFamily="2" charset="0"/>
              <a:cs typeface="Calibri" panose="020F0502020204030204" pitchFamily="34" charset="0"/>
            </a:rPr>
            <a:t>:</a:t>
          </a:r>
        </a:p>
      </dgm:t>
    </dgm:pt>
    <dgm:pt modelId="{5AE6885F-1A01-4324-A69E-284DA5FAEB5E}" type="parTrans" cxnId="{9527099C-48BD-4C52-BE1B-F581599A9067}">
      <dgm:prSet/>
      <dgm:spPr/>
      <dgm:t>
        <a:bodyPr/>
        <a:lstStyle/>
        <a:p>
          <a:endParaRPr lang="en-US"/>
        </a:p>
      </dgm:t>
    </dgm:pt>
    <dgm:pt modelId="{D79BAE52-B8CB-4181-ACDC-6CE5498C10F0}" type="sibTrans" cxnId="{9527099C-48BD-4C52-BE1B-F581599A9067}">
      <dgm:prSet/>
      <dgm:spPr/>
      <dgm:t>
        <a:bodyPr/>
        <a:lstStyle/>
        <a:p>
          <a:endParaRPr lang="en-US"/>
        </a:p>
      </dgm:t>
    </dgm:pt>
    <dgm:pt modelId="{A00CC55C-C72B-47E2-9AE1-1FA65D7AAADD}">
      <dgm:prSet phldrT="[Text]" custT="1"/>
      <dgm:spPr/>
      <dgm:t>
        <a:bodyPr anchor="ctr" anchorCtr="0"/>
        <a:lstStyle/>
        <a:p>
          <a:pPr algn="l">
            <a:spcAft>
              <a:spcPct val="15000"/>
            </a:spcAft>
            <a:buFont typeface="Wingdings" panose="05000000000000000000" pitchFamily="2" charset="2"/>
            <a:buChar char="q"/>
          </a:pPr>
          <a:endParaRPr lang="en-US" sz="2000" dirty="0">
            <a:latin typeface="Arial Rounded MT Bold" panose="020F0704030504030204" pitchFamily="34" charset="0"/>
          </a:endParaRPr>
        </a:p>
      </dgm:t>
    </dgm:pt>
    <dgm:pt modelId="{51C22535-9E0E-469C-8BEF-51899D86B06A}" type="parTrans" cxnId="{AA6C1FE1-D30E-4BFF-8708-BC6FCAF80051}">
      <dgm:prSet/>
      <dgm:spPr/>
      <dgm:t>
        <a:bodyPr/>
        <a:lstStyle/>
        <a:p>
          <a:endParaRPr lang="en-US"/>
        </a:p>
      </dgm:t>
    </dgm:pt>
    <dgm:pt modelId="{29076AEE-A5EE-45EE-B91F-406449F3592D}" type="sibTrans" cxnId="{AA6C1FE1-D30E-4BFF-8708-BC6FCAF80051}">
      <dgm:prSet/>
      <dgm:spPr/>
      <dgm:t>
        <a:bodyPr/>
        <a:lstStyle/>
        <a:p>
          <a:endParaRPr lang="en-US"/>
        </a:p>
      </dgm:t>
    </dgm:pt>
    <dgm:pt modelId="{DC6638E4-C934-442B-9486-32BCEBBF301B}">
      <dgm:prSet phldrT="[Text]" custT="1"/>
      <dgm:spPr/>
      <dgm:t>
        <a:bodyPr anchor="ctr" anchorCtr="0"/>
        <a:lstStyle/>
        <a:p>
          <a:pPr algn="just">
            <a:spcAft>
              <a:spcPts val="600"/>
            </a:spcAft>
            <a:buFontTx/>
            <a:buNone/>
          </a:pPr>
          <a:r>
            <a:rPr lang="en-US" sz="2600" b="1" dirty="0"/>
            <a:t>Tuesday, April 22</a:t>
          </a:r>
          <a:r>
            <a:rPr lang="en-US" sz="2600" b="1" baseline="30000" dirty="0"/>
            <a:t>nd</a:t>
          </a:r>
          <a:r>
            <a:rPr lang="en-US" sz="2600" b="1" dirty="0"/>
            <a:t> @ 9:30 AM </a:t>
          </a:r>
          <a:r>
            <a:rPr lang="en-US" sz="2600" b="1" dirty="0" err="1"/>
            <a:t>WebEx</a:t>
          </a:r>
          <a:r>
            <a:rPr lang="en-US" sz="2600" b="1" dirty="0"/>
            <a:t> Only</a:t>
          </a:r>
          <a:endParaRPr lang="en-US" sz="2600" dirty="0">
            <a:latin typeface="Tenorite" panose="00000500000000000000" pitchFamily="2" charset="0"/>
          </a:endParaRPr>
        </a:p>
      </dgm:t>
    </dgm:pt>
    <dgm:pt modelId="{D35C198F-F7DC-4702-93DD-583773403FD3}" type="parTrans" cxnId="{87D40C69-9DED-461F-AC5E-3B4346138C11}">
      <dgm:prSet/>
      <dgm:spPr/>
      <dgm:t>
        <a:bodyPr/>
        <a:lstStyle/>
        <a:p>
          <a:endParaRPr lang="en-US"/>
        </a:p>
      </dgm:t>
    </dgm:pt>
    <dgm:pt modelId="{A897E1DC-AAB6-45CD-AB35-A97960EB471B}" type="sibTrans" cxnId="{87D40C69-9DED-461F-AC5E-3B4346138C11}">
      <dgm:prSet/>
      <dgm:spPr/>
      <dgm:t>
        <a:bodyPr/>
        <a:lstStyle/>
        <a:p>
          <a:endParaRPr lang="en-US"/>
        </a:p>
      </dgm:t>
    </dgm:pt>
    <dgm:pt modelId="{F4442908-9FC7-4167-9B10-7F40337E004E}">
      <dgm:prSet phldrT="[Text]" custT="1"/>
      <dgm:spPr/>
      <dgm:t>
        <a:bodyPr anchor="ctr" anchorCtr="0"/>
        <a:lstStyle/>
        <a:p>
          <a:pPr algn="just">
            <a:spcAft>
              <a:spcPts val="600"/>
            </a:spcAft>
            <a:buFont typeface="Arial" panose="020B0604020202020204" pitchFamily="34" charset="0"/>
            <a:buChar char="•"/>
          </a:pPr>
          <a:r>
            <a:rPr lang="en-US" sz="1800" dirty="0">
              <a:latin typeface="Tenorite" panose="00000500000000000000" pitchFamily="2" charset="0"/>
              <a:cs typeface="Calibri" panose="020F0502020204030204" pitchFamily="34" charset="0"/>
            </a:rPr>
            <a:t>Posting of MT analysis data on main TDTMS page – IAG, IAL, </a:t>
          </a:r>
        </a:p>
      </dgm:t>
    </dgm:pt>
    <dgm:pt modelId="{08EE3E14-3055-4699-87E9-1C905EB88ED8}" type="sibTrans" cxnId="{FF47E610-8108-4CF2-A294-DCB652E90F5B}">
      <dgm:prSet/>
      <dgm:spPr/>
      <dgm:t>
        <a:bodyPr/>
        <a:lstStyle/>
        <a:p>
          <a:endParaRPr lang="en-US"/>
        </a:p>
      </dgm:t>
    </dgm:pt>
    <dgm:pt modelId="{5E884D67-B5C7-4191-A5DE-52A457D75071}" type="parTrans" cxnId="{FF47E610-8108-4CF2-A294-DCB652E90F5B}">
      <dgm:prSet/>
      <dgm:spPr/>
      <dgm:t>
        <a:bodyPr/>
        <a:lstStyle/>
        <a:p>
          <a:endParaRPr lang="en-US"/>
        </a:p>
      </dgm:t>
    </dgm:pt>
    <dgm:pt modelId="{DD2C79BD-43D3-4B26-96C7-8F43C537C38D}">
      <dgm:prSet phldrT="[Text]" custT="1"/>
      <dgm:spPr/>
      <dgm:t>
        <a:bodyPr anchor="ctr" anchorCtr="0"/>
        <a:lstStyle/>
        <a:p>
          <a:pPr algn="just">
            <a:spcAft>
              <a:spcPts val="600"/>
            </a:spcAft>
            <a:buFont typeface="Wingdings" panose="05000000000000000000" pitchFamily="2" charset="2"/>
            <a:buChar char="q"/>
          </a:pPr>
          <a:r>
            <a:rPr lang="en-US" sz="1800" i="0" dirty="0">
              <a:latin typeface="Tenorite" panose="00000500000000000000" pitchFamily="2" charset="0"/>
              <a:cs typeface="Calibri" panose="020F0502020204030204" pitchFamily="34" charset="0"/>
            </a:rPr>
            <a:t>MarkeTrak Subtypes Volume Analysis –IAL results</a:t>
          </a:r>
        </a:p>
      </dgm:t>
    </dgm:pt>
    <dgm:pt modelId="{B0E95289-E902-441C-8133-0D206B615478}" type="sibTrans" cxnId="{754CFA4E-4854-4D13-AA32-EE1382C59FBA}">
      <dgm:prSet/>
      <dgm:spPr/>
      <dgm:t>
        <a:bodyPr/>
        <a:lstStyle/>
        <a:p>
          <a:endParaRPr lang="en-US"/>
        </a:p>
      </dgm:t>
    </dgm:pt>
    <dgm:pt modelId="{811BB26E-3394-4CE8-973C-B3D79B6E4C2F}" type="parTrans" cxnId="{754CFA4E-4854-4D13-AA32-EE1382C59FBA}">
      <dgm:prSet/>
      <dgm:spPr/>
      <dgm:t>
        <a:bodyPr/>
        <a:lstStyle/>
        <a:p>
          <a:endParaRPr lang="en-US"/>
        </a:p>
      </dgm:t>
    </dgm:pt>
    <dgm:pt modelId="{D8106045-C2BD-45F3-8E7E-F57FA7B1DF31}">
      <dgm:prSet custT="1"/>
      <dgm:spPr/>
      <dgm:t>
        <a:bodyPr/>
        <a:lstStyle/>
        <a:p>
          <a:pPr algn="just">
            <a:spcAft>
              <a:spcPts val="600"/>
            </a:spcAft>
            <a:buFont typeface="Arial" panose="020B0604020202020204" pitchFamily="34" charset="0"/>
            <a:buChar char="•"/>
          </a:pPr>
          <a:endParaRPr lang="en-US" sz="1600" i="0" dirty="0">
            <a:latin typeface="Tenorite" panose="00000500000000000000" pitchFamily="2" charset="0"/>
            <a:cs typeface="Calibri" panose="020F0502020204030204" pitchFamily="34" charset="0"/>
          </a:endParaRPr>
        </a:p>
      </dgm:t>
    </dgm:pt>
    <dgm:pt modelId="{0BB81608-2D1C-44FA-8B2A-329EC9C21E3A}" type="parTrans" cxnId="{CA6720BC-2B64-47AD-AA8B-B0A43C19D291}">
      <dgm:prSet/>
      <dgm:spPr/>
      <dgm:t>
        <a:bodyPr/>
        <a:lstStyle/>
        <a:p>
          <a:endParaRPr lang="en-US"/>
        </a:p>
      </dgm:t>
    </dgm:pt>
    <dgm:pt modelId="{4C151C25-BF57-4453-A64F-3DFBC8CCFA34}" type="sibTrans" cxnId="{CA6720BC-2B64-47AD-AA8B-B0A43C19D291}">
      <dgm:prSet/>
      <dgm:spPr/>
      <dgm:t>
        <a:bodyPr/>
        <a:lstStyle/>
        <a:p>
          <a:endParaRPr lang="en-US"/>
        </a:p>
      </dgm:t>
    </dgm:pt>
    <dgm:pt modelId="{9F2D12B1-7992-4157-9C65-202377B6EF59}">
      <dgm:prSet phldrT="[Text]" custT="1"/>
      <dgm:spPr/>
      <dgm:t>
        <a:bodyPr anchor="ctr" anchorCtr="0"/>
        <a:lstStyle/>
        <a:p>
          <a:pPr algn="just">
            <a:spcAft>
              <a:spcPts val="600"/>
            </a:spcAft>
            <a:buFont typeface="Wingdings" panose="05000000000000000000" pitchFamily="2" charset="2"/>
            <a:buChar char="q"/>
          </a:pPr>
          <a:endParaRPr lang="en-US" sz="1800" dirty="0">
            <a:latin typeface="Tenorite" panose="00000500000000000000" pitchFamily="2" charset="0"/>
            <a:cs typeface="Calibri" panose="020F0502020204030204" pitchFamily="34" charset="0"/>
          </a:endParaRPr>
        </a:p>
      </dgm:t>
    </dgm:pt>
    <dgm:pt modelId="{9558F7B9-1E7A-48D9-BE32-94BA48BD9806}" type="parTrans" cxnId="{AD773166-A64A-48F6-A582-D25627C6143D}">
      <dgm:prSet/>
      <dgm:spPr/>
      <dgm:t>
        <a:bodyPr/>
        <a:lstStyle/>
        <a:p>
          <a:endParaRPr lang="en-US"/>
        </a:p>
      </dgm:t>
    </dgm:pt>
    <dgm:pt modelId="{8AA2F5CF-1B03-4DCB-9596-10A1F6C0C21D}" type="sibTrans" cxnId="{AD773166-A64A-48F6-A582-D25627C6143D}">
      <dgm:prSet/>
      <dgm:spPr/>
      <dgm:t>
        <a:bodyPr/>
        <a:lstStyle/>
        <a:p>
          <a:endParaRPr lang="en-US"/>
        </a:p>
      </dgm:t>
    </dgm:pt>
    <dgm:pt modelId="{6890DBD5-9723-4B25-B866-C980206DE63F}">
      <dgm:prSet phldrT="[Text]" custT="1"/>
      <dgm:spPr/>
      <dgm:t>
        <a:bodyPr anchor="ctr" anchorCtr="0"/>
        <a:lstStyle/>
        <a:p>
          <a:pPr algn="just">
            <a:spcAft>
              <a:spcPts val="600"/>
            </a:spcAft>
            <a:buFont typeface="Wingdings" panose="05000000000000000000" pitchFamily="2" charset="2"/>
            <a:buChar char="q"/>
          </a:pPr>
          <a:r>
            <a:rPr lang="en-US" sz="1800" i="0" dirty="0">
              <a:latin typeface="Tenorite" panose="00000500000000000000" pitchFamily="2" charset="0"/>
              <a:cs typeface="Calibri" panose="020F0502020204030204" pitchFamily="34" charset="0"/>
            </a:rPr>
            <a:t>MarkeTrak Information Page</a:t>
          </a:r>
        </a:p>
      </dgm:t>
    </dgm:pt>
    <dgm:pt modelId="{954FA048-30A5-4367-8E2A-BEDC7892C639}" type="parTrans" cxnId="{DA835D0C-2DE9-4393-BBA3-3489207E00D7}">
      <dgm:prSet/>
      <dgm:spPr/>
      <dgm:t>
        <a:bodyPr/>
        <a:lstStyle/>
        <a:p>
          <a:endParaRPr lang="en-US"/>
        </a:p>
      </dgm:t>
    </dgm:pt>
    <dgm:pt modelId="{907A9CEF-5579-4E20-ABE0-777D877EE920}" type="sibTrans" cxnId="{DA835D0C-2DE9-4393-BBA3-3489207E00D7}">
      <dgm:prSet/>
      <dgm:spPr/>
      <dgm:t>
        <a:bodyPr/>
        <a:lstStyle/>
        <a:p>
          <a:endParaRPr lang="en-US"/>
        </a:p>
      </dgm:t>
    </dgm:pt>
    <dgm:pt modelId="{3B22BA84-BA41-4BD0-9977-518D5167128A}">
      <dgm:prSet phldrT="[Text]" custT="1"/>
      <dgm:spPr/>
      <dgm:t>
        <a:bodyPr anchor="ctr" anchorCtr="0"/>
        <a:lstStyle/>
        <a:p>
          <a:pPr algn="just">
            <a:spcAft>
              <a:spcPts val="600"/>
            </a:spcAft>
            <a:buFont typeface="Wingdings" panose="05000000000000000000" pitchFamily="2" charset="2"/>
            <a:buChar char="q"/>
          </a:pPr>
          <a:r>
            <a:rPr lang="en-US" sz="1800" dirty="0">
              <a:latin typeface="Tenorite" panose="00000500000000000000" pitchFamily="2" charset="0"/>
              <a:cs typeface="Calibri" panose="020F0502020204030204" pitchFamily="34" charset="0"/>
            </a:rPr>
            <a:t>Follow up on Action Items</a:t>
          </a:r>
        </a:p>
      </dgm:t>
    </dgm:pt>
    <dgm:pt modelId="{A70C627F-A7A7-4C70-AD82-78F4CB5C634B}" type="parTrans" cxnId="{E1E78A0B-7F80-434E-AF75-C1EAE98EDF7E}">
      <dgm:prSet/>
      <dgm:spPr/>
      <dgm:t>
        <a:bodyPr/>
        <a:lstStyle/>
        <a:p>
          <a:endParaRPr lang="en-US"/>
        </a:p>
      </dgm:t>
    </dgm:pt>
    <dgm:pt modelId="{07F49020-D7E4-4CED-8312-D67E6CB8A9DE}" type="sibTrans" cxnId="{E1E78A0B-7F80-434E-AF75-C1EAE98EDF7E}">
      <dgm:prSet/>
      <dgm:spPr/>
      <dgm:t>
        <a:bodyPr/>
        <a:lstStyle/>
        <a:p>
          <a:endParaRPr lang="en-US"/>
        </a:p>
      </dgm:t>
    </dgm:pt>
    <dgm:pt modelId="{CE48769C-FD23-462F-8CC6-D0CAC562F578}">
      <dgm:prSet custT="1"/>
      <dgm:spPr/>
      <dgm:t>
        <a:bodyPr/>
        <a:lstStyle/>
        <a:p>
          <a:pPr algn="just">
            <a:spcAft>
              <a:spcPts val="600"/>
            </a:spcAft>
            <a:buFont typeface="Wingdings" panose="05000000000000000000" pitchFamily="2" charset="2"/>
            <a:buChar char="q"/>
          </a:pPr>
          <a:r>
            <a:rPr lang="en-US" sz="1800" dirty="0">
              <a:latin typeface="Tenorite" panose="00000500000000000000" pitchFamily="2" charset="0"/>
              <a:cs typeface="Calibri" panose="020F0502020204030204" pitchFamily="34" charset="0"/>
            </a:rPr>
            <a:t>Quarterly review of ERCOT Inadvertent Gain Reporting</a:t>
          </a:r>
        </a:p>
      </dgm:t>
    </dgm:pt>
    <dgm:pt modelId="{5256534C-AF02-491A-8E8D-A42DB69044F7}" type="parTrans" cxnId="{5FBCD64C-86FE-4AF4-972A-A8EAED563BF7}">
      <dgm:prSet/>
      <dgm:spPr/>
    </dgm:pt>
    <dgm:pt modelId="{A9A40B3C-6B92-4CE1-B46D-046A8E6A99E8}" type="sibTrans" cxnId="{5FBCD64C-86FE-4AF4-972A-A8EAED563BF7}">
      <dgm:prSet/>
      <dgm:spPr/>
    </dgm:pt>
    <dgm:pt modelId="{2C4A6B2D-9A21-4BDD-8B38-334B6D348F6F}">
      <dgm:prSet phldrT="[Text]" custT="1"/>
      <dgm:spPr/>
      <dgm:t>
        <a:bodyPr anchor="ctr" anchorCtr="0"/>
        <a:lstStyle/>
        <a:p>
          <a:pPr algn="just">
            <a:spcAft>
              <a:spcPts val="600"/>
            </a:spcAft>
            <a:buFont typeface="Wingdings" panose="05000000000000000000" pitchFamily="2" charset="2"/>
            <a:buChar char="q"/>
          </a:pPr>
          <a:r>
            <a:rPr lang="en-US" sz="1800" dirty="0">
              <a:latin typeface="Tenorite" panose="00000500000000000000" pitchFamily="2" charset="0"/>
              <a:cs typeface="Calibri" panose="020F0502020204030204" pitchFamily="34" charset="0"/>
            </a:rPr>
            <a:t>ERCOT Reports</a:t>
          </a:r>
        </a:p>
      </dgm:t>
    </dgm:pt>
    <dgm:pt modelId="{CEA256F6-BCE4-4822-9B41-A2FD260E7096}" type="parTrans" cxnId="{85541888-4CBB-4C96-AE49-F205B27D4B89}">
      <dgm:prSet/>
      <dgm:spPr/>
    </dgm:pt>
    <dgm:pt modelId="{9AADDF25-5B93-48A3-9023-B905D72F3582}" type="sibTrans" cxnId="{85541888-4CBB-4C96-AE49-F205B27D4B89}">
      <dgm:prSet/>
      <dgm:spPr/>
    </dgm:pt>
    <dgm:pt modelId="{6D0AD5F0-4933-4899-8418-A2844D8BC216}">
      <dgm:prSet phldrT="[Text]" custT="1"/>
      <dgm:spPr/>
      <dgm:t>
        <a:bodyPr anchor="ctr" anchorCtr="0"/>
        <a:lstStyle/>
        <a:p>
          <a:pPr algn="just">
            <a:spcAft>
              <a:spcPts val="600"/>
            </a:spcAft>
            <a:buFont typeface="Arial" panose="020B0604020202020204" pitchFamily="34" charset="0"/>
            <a:buChar char="•"/>
          </a:pPr>
          <a:r>
            <a:rPr lang="en-US" sz="1800" dirty="0">
              <a:latin typeface="Tenorite" panose="00000500000000000000" pitchFamily="2" charset="0"/>
              <a:cs typeface="Calibri" panose="020F0502020204030204" pitchFamily="34" charset="0"/>
            </a:rPr>
            <a:t>System Instances &amp; MT Performance</a:t>
          </a:r>
        </a:p>
      </dgm:t>
    </dgm:pt>
    <dgm:pt modelId="{207128BF-472D-4C2A-8F01-F84D27496C2E}" type="parTrans" cxnId="{E736E19A-452D-4EA5-8AB9-2F97CBF0C87D}">
      <dgm:prSet/>
      <dgm:spPr/>
    </dgm:pt>
    <dgm:pt modelId="{0B59EF43-6154-41CE-9EE8-F51DE57D28EE}" type="sibTrans" cxnId="{E736E19A-452D-4EA5-8AB9-2F97CBF0C87D}">
      <dgm:prSet/>
      <dgm:spPr/>
    </dgm:pt>
    <dgm:pt modelId="{30C148FE-FCBE-44D5-A601-637A651AAE55}">
      <dgm:prSet phldrT="[Text]" custT="1"/>
      <dgm:spPr/>
      <dgm:t>
        <a:bodyPr anchor="ctr" anchorCtr="0"/>
        <a:lstStyle/>
        <a:p>
          <a:pPr algn="just">
            <a:spcAft>
              <a:spcPts val="600"/>
            </a:spcAft>
            <a:buFont typeface="Arial" panose="020B0604020202020204" pitchFamily="34" charset="0"/>
            <a:buChar char="•"/>
          </a:pPr>
          <a:r>
            <a:rPr lang="en-US" sz="1800" dirty="0">
              <a:latin typeface="Tenorite" panose="00000500000000000000" pitchFamily="2" charset="0"/>
              <a:cs typeface="Calibri" panose="020F0502020204030204" pitchFamily="34" charset="0"/>
            </a:rPr>
            <a:t>Listserv</a:t>
          </a:r>
        </a:p>
      </dgm:t>
    </dgm:pt>
    <dgm:pt modelId="{145D19B7-0449-405E-BA45-B86B1F2C73E6}" type="parTrans" cxnId="{01BCA9DF-09C9-478E-9E93-4405F30A9FC5}">
      <dgm:prSet/>
      <dgm:spPr/>
    </dgm:pt>
    <dgm:pt modelId="{2A8B62BF-B70B-4487-9F68-050A74C36D9C}" type="sibTrans" cxnId="{01BCA9DF-09C9-478E-9E93-4405F30A9FC5}">
      <dgm:prSet/>
      <dgm:spPr/>
    </dgm:pt>
    <dgm:pt modelId="{D94C6D99-7B2B-42BA-A94A-B1655024111B}">
      <dgm:prSet phldrT="[Text]" custT="1"/>
      <dgm:spPr/>
      <dgm:t>
        <a:bodyPr anchor="ctr" anchorCtr="0"/>
        <a:lstStyle/>
        <a:p>
          <a:pPr algn="just">
            <a:spcAft>
              <a:spcPts val="600"/>
            </a:spcAft>
            <a:buFont typeface="Courier New" panose="02070309020205020404" pitchFamily="49" charset="0"/>
            <a:buChar char="o"/>
          </a:pPr>
          <a:r>
            <a:rPr lang="en-US" sz="1800" dirty="0">
              <a:latin typeface="Tenorite" panose="00000500000000000000" pitchFamily="2" charset="0"/>
              <a:cs typeface="Calibri" panose="020F0502020204030204" pitchFamily="34" charset="0"/>
            </a:rPr>
            <a:t>MT update from 2/10- 2/12 issues</a:t>
          </a:r>
        </a:p>
      </dgm:t>
    </dgm:pt>
    <dgm:pt modelId="{7619F0A6-5AAE-48DD-B2F9-BB41F37381BD}" type="parTrans" cxnId="{CA5F33B3-0806-491C-A4FE-71448F71B992}">
      <dgm:prSet/>
      <dgm:spPr/>
    </dgm:pt>
    <dgm:pt modelId="{FE054588-6CA4-4F8F-B58F-54EA64BCFBD7}" type="sibTrans" cxnId="{CA5F33B3-0806-491C-A4FE-71448F71B992}">
      <dgm:prSet/>
      <dgm:spPr/>
    </dgm:pt>
    <dgm:pt modelId="{546864CE-7329-4029-BFC1-24B333A2CAEF}">
      <dgm:prSet phldrT="[Text]" custT="1"/>
      <dgm:spPr/>
      <dgm:t>
        <a:bodyPr anchor="ctr" anchorCtr="0"/>
        <a:lstStyle/>
        <a:p>
          <a:pPr algn="just">
            <a:spcAft>
              <a:spcPts val="600"/>
            </a:spcAft>
            <a:buFont typeface="Courier New" panose="02070309020205020404" pitchFamily="49" charset="0"/>
            <a:buChar char="o"/>
          </a:pPr>
          <a:r>
            <a:rPr lang="en-US" sz="1800" dirty="0">
              <a:latin typeface="Tenorite" panose="00000500000000000000" pitchFamily="2" charset="0"/>
              <a:cs typeface="Calibri" panose="020F0502020204030204" pitchFamily="34" charset="0"/>
            </a:rPr>
            <a:t>MT User #s</a:t>
          </a:r>
        </a:p>
      </dgm:t>
    </dgm:pt>
    <dgm:pt modelId="{07F3C9DA-D05B-45BB-854D-0B512C13DB1D}" type="parTrans" cxnId="{3114A20D-1E64-4510-9028-7FD3DC8C32C0}">
      <dgm:prSet/>
      <dgm:spPr/>
    </dgm:pt>
    <dgm:pt modelId="{6FC42E99-1625-450F-A776-D173341C0F93}" type="sibTrans" cxnId="{3114A20D-1E64-4510-9028-7FD3DC8C32C0}">
      <dgm:prSet/>
      <dgm:spPr/>
    </dgm:pt>
    <dgm:pt modelId="{BD068890-9CDF-4598-AC4F-F71ADD1D1989}" type="pres">
      <dgm:prSet presAssocID="{DE4B9EAB-636A-44C0-B4F9-D4AE4F66DB43}" presName="linear" presStyleCnt="0">
        <dgm:presLayoutVars>
          <dgm:dir/>
          <dgm:animLvl val="lvl"/>
          <dgm:resizeHandles val="exact"/>
        </dgm:presLayoutVars>
      </dgm:prSet>
      <dgm:spPr/>
    </dgm:pt>
    <dgm:pt modelId="{DA3CA7F5-C711-4580-91F1-E9C6772A16A7}" type="pres">
      <dgm:prSet presAssocID="{FA84BF92-43C6-4E94-A77F-6263E68B6783}" presName="parentLin" presStyleCnt="0"/>
      <dgm:spPr/>
    </dgm:pt>
    <dgm:pt modelId="{18E20904-4337-4D49-878F-C6A3998E9768}" type="pres">
      <dgm:prSet presAssocID="{FA84BF92-43C6-4E94-A77F-6263E68B6783}" presName="parentLeftMargin" presStyleLbl="node1" presStyleIdx="0" presStyleCnt="1"/>
      <dgm:spPr/>
    </dgm:pt>
    <dgm:pt modelId="{4AA5C7B7-5B64-4F71-AB37-E39564456FAC}" type="pres">
      <dgm:prSet presAssocID="{FA84BF92-43C6-4E94-A77F-6263E68B6783}" presName="parentText" presStyleLbl="node1" presStyleIdx="0" presStyleCnt="1" custScaleX="148684" custScaleY="285015" custLinFactNeighborX="-100000" custLinFactNeighborY="-94061">
        <dgm:presLayoutVars>
          <dgm:chMax val="0"/>
          <dgm:bulletEnabled val="1"/>
        </dgm:presLayoutVars>
      </dgm:prSet>
      <dgm:spPr>
        <a:prstGeom prst="rect">
          <a:avLst/>
        </a:prstGeom>
      </dgm:spPr>
    </dgm:pt>
    <dgm:pt modelId="{84B8C849-306F-43E1-84B1-34177317591D}" type="pres">
      <dgm:prSet presAssocID="{FA84BF92-43C6-4E94-A77F-6263E68B6783}" presName="negativeSpace" presStyleCnt="0"/>
      <dgm:spPr/>
    </dgm:pt>
    <dgm:pt modelId="{5FD4668F-81DD-421E-9924-50274E363CDB}" type="pres">
      <dgm:prSet presAssocID="{FA84BF92-43C6-4E94-A77F-6263E68B6783}" presName="childText" presStyleLbl="conFgAcc1" presStyleIdx="0" presStyleCnt="1" custScaleY="115612" custLinFactY="3301" custLinFactNeighborY="100000">
        <dgm:presLayoutVars>
          <dgm:bulletEnabled val="1"/>
        </dgm:presLayoutVars>
      </dgm:prSet>
      <dgm:spPr/>
    </dgm:pt>
  </dgm:ptLst>
  <dgm:cxnLst>
    <dgm:cxn modelId="{E1E78A0B-7F80-434E-AF75-C1EAE98EDF7E}" srcId="{D2506135-395C-47B0-8DA9-C3F76649FF22}" destId="{3B22BA84-BA41-4BD0-9977-518D5167128A}" srcOrd="1" destOrd="0" parTransId="{A70C627F-A7A7-4C70-AD82-78F4CB5C634B}" sibTransId="{07F49020-D7E4-4CED-8312-D67E6CB8A9DE}"/>
    <dgm:cxn modelId="{DA835D0C-2DE9-4393-BBA3-3489207E00D7}" srcId="{D2506135-395C-47B0-8DA9-C3F76649FF22}" destId="{6890DBD5-9723-4B25-B866-C980206DE63F}" srcOrd="5" destOrd="0" parTransId="{954FA048-30A5-4367-8E2A-BEDC7892C639}" sibTransId="{907A9CEF-5579-4E20-ABE0-777D877EE920}"/>
    <dgm:cxn modelId="{3114A20D-1E64-4510-9028-7FD3DC8C32C0}" srcId="{6D0AD5F0-4933-4899-8418-A2844D8BC216}" destId="{546864CE-7329-4029-BFC1-24B333A2CAEF}" srcOrd="1" destOrd="0" parTransId="{07F3C9DA-D05B-45BB-854D-0B512C13DB1D}" sibTransId="{6FC42E99-1625-450F-A776-D173341C0F93}"/>
    <dgm:cxn modelId="{E3B3E10E-C95C-451A-A667-F2352EA5E482}" type="presOf" srcId="{DC6638E4-C934-442B-9486-32BCEBBF301B}" destId="{5FD4668F-81DD-421E-9924-50274E363CDB}" srcOrd="0" destOrd="0" presId="urn:microsoft.com/office/officeart/2005/8/layout/list1"/>
    <dgm:cxn modelId="{FF47E610-8108-4CF2-A294-DCB652E90F5B}" srcId="{3B22BA84-BA41-4BD0-9977-518D5167128A}" destId="{F4442908-9FC7-4167-9B10-7F40337E004E}" srcOrd="0" destOrd="0" parTransId="{5E884D67-B5C7-4191-A5DE-52A457D75071}" sibTransId="{08EE3E14-3055-4699-87E9-1C905EB88ED8}"/>
    <dgm:cxn modelId="{1B871B38-CAAE-4096-899B-753AFAD176CD}" type="presOf" srcId="{30C148FE-FCBE-44D5-A601-637A651AAE55}" destId="{5FD4668F-81DD-421E-9924-50274E363CDB}" srcOrd="0" destOrd="9" presId="urn:microsoft.com/office/officeart/2005/8/layout/list1"/>
    <dgm:cxn modelId="{B33B4B41-F48F-4F34-8054-D815D218B290}" type="presOf" srcId="{A00CC55C-C72B-47E2-9AE1-1FA65D7AAADD}" destId="{5FD4668F-81DD-421E-9924-50274E363CDB}" srcOrd="0" destOrd="14" presId="urn:microsoft.com/office/officeart/2005/8/layout/list1"/>
    <dgm:cxn modelId="{CC8C8741-EBBE-4F05-8133-335DC786CA0F}" type="presOf" srcId="{CE48769C-FD23-462F-8CC6-D0CAC562F578}" destId="{5FD4668F-81DD-421E-9924-50274E363CDB}" srcOrd="0" destOrd="10" presId="urn:microsoft.com/office/officeart/2005/8/layout/list1"/>
    <dgm:cxn modelId="{95676564-707A-49FD-A4E9-339FEBDB98E8}" type="presOf" srcId="{DD2C79BD-43D3-4B26-96C7-8F43C537C38D}" destId="{5FD4668F-81DD-421E-9924-50274E363CDB}" srcOrd="0" destOrd="11" presId="urn:microsoft.com/office/officeart/2005/8/layout/list1"/>
    <dgm:cxn modelId="{AD773166-A64A-48F6-A582-D25627C6143D}" srcId="{D2506135-395C-47B0-8DA9-C3F76649FF22}" destId="{9F2D12B1-7992-4157-9C65-202377B6EF59}" srcOrd="0" destOrd="0" parTransId="{9558F7B9-1E7A-48D9-BE32-94BA48BD9806}" sibTransId="{8AA2F5CF-1B03-4DCB-9596-10A1F6C0C21D}"/>
    <dgm:cxn modelId="{87D40C69-9DED-461F-AC5E-3B4346138C11}" srcId="{FA84BF92-43C6-4E94-A77F-6263E68B6783}" destId="{DC6638E4-C934-442B-9486-32BCEBBF301B}" srcOrd="0" destOrd="0" parTransId="{D35C198F-F7DC-4702-93DD-583773403FD3}" sibTransId="{A897E1DC-AAB6-45CD-AB35-A97960EB471B}"/>
    <dgm:cxn modelId="{5FBCD64C-86FE-4AF4-972A-A8EAED563BF7}" srcId="{D2506135-395C-47B0-8DA9-C3F76649FF22}" destId="{CE48769C-FD23-462F-8CC6-D0CAC562F578}" srcOrd="3" destOrd="0" parTransId="{5256534C-AF02-491A-8E8D-A42DB69044F7}" sibTransId="{A9A40B3C-6B92-4CE1-B46D-046A8E6A99E8}"/>
    <dgm:cxn modelId="{F82AEE4E-46AD-4204-9ABC-DAF0D7C3F2A4}" type="presOf" srcId="{546864CE-7329-4029-BFC1-24B333A2CAEF}" destId="{5FD4668F-81DD-421E-9924-50274E363CDB}" srcOrd="0" destOrd="8" presId="urn:microsoft.com/office/officeart/2005/8/layout/list1"/>
    <dgm:cxn modelId="{754CFA4E-4854-4D13-AA32-EE1382C59FBA}" srcId="{D2506135-395C-47B0-8DA9-C3F76649FF22}" destId="{DD2C79BD-43D3-4B26-96C7-8F43C537C38D}" srcOrd="4" destOrd="0" parTransId="{811BB26E-3394-4CE8-973C-B3D79B6E4C2F}" sibTransId="{B0E95289-E902-441C-8133-0D206B615478}"/>
    <dgm:cxn modelId="{F681BC58-D634-45B3-B365-FD64DEE71DD3}" type="presOf" srcId="{6890DBD5-9723-4B25-B866-C980206DE63F}" destId="{5FD4668F-81DD-421E-9924-50274E363CDB}" srcOrd="0" destOrd="12"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F3DC8182-5051-4644-BE2C-AEB2F934CA26}" type="presOf" srcId="{F4442908-9FC7-4167-9B10-7F40337E004E}" destId="{5FD4668F-81DD-421E-9924-50274E363CDB}" srcOrd="0" destOrd="4" presId="urn:microsoft.com/office/officeart/2005/8/layout/list1"/>
    <dgm:cxn modelId="{7BAD6F87-D78C-4D53-8371-A8E911B054E7}" type="presOf" srcId="{D8106045-C2BD-45F3-8E7E-F57FA7B1DF31}" destId="{5FD4668F-81DD-421E-9924-50274E363CDB}" srcOrd="0" destOrd="13" presId="urn:microsoft.com/office/officeart/2005/8/layout/list1"/>
    <dgm:cxn modelId="{85541888-4CBB-4C96-AE49-F205B27D4B89}" srcId="{D2506135-395C-47B0-8DA9-C3F76649FF22}" destId="{2C4A6B2D-9A21-4BDD-8B38-334B6D348F6F}" srcOrd="2" destOrd="0" parTransId="{CEA256F6-BCE4-4822-9B41-A2FD260E7096}" sibTransId="{9AADDF25-5B93-48A3-9023-B905D72F3582}"/>
    <dgm:cxn modelId="{E736E19A-452D-4EA5-8AB9-2F97CBF0C87D}" srcId="{2C4A6B2D-9A21-4BDD-8B38-334B6D348F6F}" destId="{6D0AD5F0-4933-4899-8418-A2844D8BC216}" srcOrd="0" destOrd="0" parTransId="{207128BF-472D-4C2A-8F01-F84D27496C2E}" sibTransId="{0B59EF43-6154-41CE-9EE8-F51DE57D28EE}"/>
    <dgm:cxn modelId="{9527099C-48BD-4C52-BE1B-F581599A9067}" srcId="{FA84BF92-43C6-4E94-A77F-6263E68B6783}" destId="{D2506135-395C-47B0-8DA9-C3F76649FF22}" srcOrd="1" destOrd="0" parTransId="{5AE6885F-1A01-4324-A69E-284DA5FAEB5E}" sibTransId="{D79BAE52-B8CB-4181-ACDC-6CE5498C10F0}"/>
    <dgm:cxn modelId="{5B1F389D-B566-4E37-8BD0-23C1015007F2}" type="presOf" srcId="{D94C6D99-7B2B-42BA-A94A-B1655024111B}" destId="{5FD4668F-81DD-421E-9924-50274E363CDB}" srcOrd="0" destOrd="7" presId="urn:microsoft.com/office/officeart/2005/8/layout/list1"/>
    <dgm:cxn modelId="{1491A9AC-1788-4EAD-9C29-8CEFCEDC670E}" type="presOf" srcId="{D2506135-395C-47B0-8DA9-C3F76649FF22}" destId="{5FD4668F-81DD-421E-9924-50274E363CDB}" srcOrd="0" destOrd="1" presId="urn:microsoft.com/office/officeart/2005/8/layout/list1"/>
    <dgm:cxn modelId="{059EC2B2-EA88-44BC-B92E-C4B190B1309C}" type="presOf" srcId="{9F2D12B1-7992-4157-9C65-202377B6EF59}" destId="{5FD4668F-81DD-421E-9924-50274E363CDB}" srcOrd="0" destOrd="2" presId="urn:microsoft.com/office/officeart/2005/8/layout/list1"/>
    <dgm:cxn modelId="{CA5F33B3-0806-491C-A4FE-71448F71B992}" srcId="{6D0AD5F0-4933-4899-8418-A2844D8BC216}" destId="{D94C6D99-7B2B-42BA-A94A-B1655024111B}" srcOrd="0" destOrd="0" parTransId="{7619F0A6-5AAE-48DD-B2F9-BB41F37381BD}" sibTransId="{FE054588-6CA4-4F8F-B58F-54EA64BCFBD7}"/>
    <dgm:cxn modelId="{CA6720BC-2B64-47AD-AA8B-B0A43C19D291}" srcId="{6890DBD5-9723-4B25-B866-C980206DE63F}" destId="{D8106045-C2BD-45F3-8E7E-F57FA7B1DF31}" srcOrd="0" destOrd="0" parTransId="{0BB81608-2D1C-44FA-8B2A-329EC9C21E3A}" sibTransId="{4C151C25-BF57-4453-A64F-3DFBC8CCFA34}"/>
    <dgm:cxn modelId="{278E5BCA-D8EB-4C90-AFB3-B9773D2E6D43}" type="presOf" srcId="{FA84BF92-43C6-4E94-A77F-6263E68B6783}" destId="{18E20904-4337-4D49-878F-C6A3998E9768}" srcOrd="0" destOrd="0" presId="urn:microsoft.com/office/officeart/2005/8/layout/list1"/>
    <dgm:cxn modelId="{71472CCF-E08E-4F12-A6A9-7C76BA93A65B}" type="presOf" srcId="{6D0AD5F0-4933-4899-8418-A2844D8BC216}" destId="{5FD4668F-81DD-421E-9924-50274E363CDB}" srcOrd="0" destOrd="6" presId="urn:microsoft.com/office/officeart/2005/8/layout/list1"/>
    <dgm:cxn modelId="{F64278D7-74E4-4C3A-B4C8-AEA9A351E819}" type="presOf" srcId="{DE4B9EAB-636A-44C0-B4F9-D4AE4F66DB43}" destId="{BD068890-9CDF-4598-AC4F-F71ADD1D1989}" srcOrd="0" destOrd="0" presId="urn:microsoft.com/office/officeart/2005/8/layout/list1"/>
    <dgm:cxn modelId="{01BCA9DF-09C9-478E-9E93-4405F30A9FC5}" srcId="{2C4A6B2D-9A21-4BDD-8B38-334B6D348F6F}" destId="{30C148FE-FCBE-44D5-A601-637A651AAE55}" srcOrd="1" destOrd="0" parTransId="{145D19B7-0449-405E-BA45-B86B1F2C73E6}" sibTransId="{2A8B62BF-B70B-4487-9F68-050A74C36D9C}"/>
    <dgm:cxn modelId="{AA6C1FE1-D30E-4BFF-8708-BC6FCAF80051}" srcId="{FA84BF92-43C6-4E94-A77F-6263E68B6783}" destId="{A00CC55C-C72B-47E2-9AE1-1FA65D7AAADD}" srcOrd="2" destOrd="0" parTransId="{51C22535-9E0E-469C-8BEF-51899D86B06A}" sibTransId="{29076AEE-A5EE-45EE-B91F-406449F3592D}"/>
    <dgm:cxn modelId="{05C927E6-20D8-4581-BF52-EF817672B68F}" type="presOf" srcId="{FA84BF92-43C6-4E94-A77F-6263E68B6783}" destId="{4AA5C7B7-5B64-4F71-AB37-E39564456FAC}" srcOrd="1" destOrd="0" presId="urn:microsoft.com/office/officeart/2005/8/layout/list1"/>
    <dgm:cxn modelId="{F29723EB-A6DE-4B5B-B6C5-7915FAA89B52}" type="presOf" srcId="{3B22BA84-BA41-4BD0-9977-518D5167128A}" destId="{5FD4668F-81DD-421E-9924-50274E363CDB}" srcOrd="0" destOrd="3" presId="urn:microsoft.com/office/officeart/2005/8/layout/list1"/>
    <dgm:cxn modelId="{C48711EC-F851-4607-968B-7D6949EF0026}" type="presOf" srcId="{2C4A6B2D-9A21-4BDD-8B38-334B6D348F6F}" destId="{5FD4668F-81DD-421E-9924-50274E363CDB}" srcOrd="0" destOrd="5" presId="urn:microsoft.com/office/officeart/2005/8/layout/list1"/>
    <dgm:cxn modelId="{D0A21382-040B-4491-A8B5-BB0475C54C08}" type="presParOf" srcId="{BD068890-9CDF-4598-AC4F-F71ADD1D1989}" destId="{DA3CA7F5-C711-4580-91F1-E9C6772A16A7}" srcOrd="0" destOrd="0" presId="urn:microsoft.com/office/officeart/2005/8/layout/list1"/>
    <dgm:cxn modelId="{25B737A6-9F62-4CA0-8E29-35443232B934}" type="presParOf" srcId="{DA3CA7F5-C711-4580-91F1-E9C6772A16A7}" destId="{18E20904-4337-4D49-878F-C6A3998E9768}" srcOrd="0" destOrd="0" presId="urn:microsoft.com/office/officeart/2005/8/layout/list1"/>
    <dgm:cxn modelId="{98B58B92-77F1-454E-A69F-35705AD2C8DC}" type="presParOf" srcId="{DA3CA7F5-C711-4580-91F1-E9C6772A16A7}" destId="{4AA5C7B7-5B64-4F71-AB37-E39564456FAC}" srcOrd="1" destOrd="0" presId="urn:microsoft.com/office/officeart/2005/8/layout/list1"/>
    <dgm:cxn modelId="{F93ACC9A-DC46-4227-8CD0-7577EECEB77F}" type="presParOf" srcId="{BD068890-9CDF-4598-AC4F-F71ADD1D1989}" destId="{84B8C849-306F-43E1-84B1-34177317591D}" srcOrd="1" destOrd="0" presId="urn:microsoft.com/office/officeart/2005/8/layout/list1"/>
    <dgm:cxn modelId="{1FE5FD25-B98D-4ED7-9C41-248CF72A7858}" type="presParOf" srcId="{BD068890-9CDF-4598-AC4F-F71ADD1D1989}" destId="{5FD4668F-81DD-421E-9924-50274E363CDB}"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62870"/>
          <a:ext cx="11606947" cy="518094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54794"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l" defTabSz="355600">
            <a:lnSpc>
              <a:spcPct val="90000"/>
            </a:lnSpc>
            <a:spcBef>
              <a:spcPct val="0"/>
            </a:spcBef>
            <a:spcAft>
              <a:spcPct val="15000"/>
            </a:spcAft>
            <a:buFont typeface="Wingdings" panose="05000000000000000000" pitchFamily="2" charset="2"/>
            <a:buNone/>
          </a:pPr>
          <a:endParaRPr lang="en-US" sz="800" b="0" kern="1200" dirty="0"/>
        </a:p>
        <a:p>
          <a:pPr marL="57150" lvl="1" indent="-57150" algn="just" defTabSz="222250">
            <a:lnSpc>
              <a:spcPct val="90000"/>
            </a:lnSpc>
            <a:spcBef>
              <a:spcPct val="0"/>
            </a:spcBef>
            <a:spcAft>
              <a:spcPct val="15000"/>
            </a:spcAft>
            <a:buFont typeface="Arial" panose="020B0604020202020204" pitchFamily="34" charset="0"/>
            <a:buChar char="•"/>
          </a:pPr>
          <a:endParaRPr lang="en-US" sz="500" b="0" u="sng" kern="1200" dirty="0"/>
        </a:p>
        <a:p>
          <a:pPr marL="228600" lvl="1" indent="-228600" algn="just" defTabSz="889000">
            <a:lnSpc>
              <a:spcPct val="100000"/>
            </a:lnSpc>
            <a:spcBef>
              <a:spcPct val="0"/>
            </a:spcBef>
            <a:spcAft>
              <a:spcPts val="1200"/>
            </a:spcAft>
            <a:buFont typeface="Arial" panose="020B0604020202020204" pitchFamily="34" charset="0"/>
            <a:buChar char="•"/>
          </a:pPr>
          <a:r>
            <a:rPr lang="en-US" sz="2000" b="1" u="sng" kern="1200" dirty="0">
              <a:solidFill>
                <a:schemeClr val="tx1"/>
              </a:solidFill>
            </a:rPr>
            <a:t>System Instances &amp; MT Performance </a:t>
          </a:r>
          <a:r>
            <a:rPr lang="en-US" sz="2000" b="0" u="none" kern="1200" dirty="0">
              <a:solidFill>
                <a:schemeClr val="tx1"/>
              </a:solidFill>
            </a:rPr>
            <a:t>– </a:t>
          </a:r>
          <a:r>
            <a:rPr lang="en-US" sz="1800" b="0" u="none" kern="1200" dirty="0">
              <a:solidFill>
                <a:schemeClr val="tx1"/>
              </a:solidFill>
            </a:rPr>
            <a:t>All January SLAs met. MarkeTrak performance remains well within SLO. MarkeTrak volumes remain relatively flat, excluding October 2024. </a:t>
          </a:r>
          <a:endParaRPr lang="en-US" sz="1800" b="1" kern="1200" dirty="0">
            <a:solidFill>
              <a:srgbClr val="FF0000"/>
            </a:solidFill>
          </a:endParaRPr>
        </a:p>
        <a:p>
          <a:pPr marL="228600" lvl="1" indent="-228600" algn="just" defTabSz="889000">
            <a:lnSpc>
              <a:spcPct val="100000"/>
            </a:lnSpc>
            <a:spcBef>
              <a:spcPct val="0"/>
            </a:spcBef>
            <a:spcAft>
              <a:spcPts val="1200"/>
            </a:spcAft>
            <a:buChar char="•"/>
          </a:pPr>
          <a:r>
            <a:rPr lang="en-US" sz="2000" b="1" u="sng" kern="1200" dirty="0">
              <a:solidFill>
                <a:schemeClr val="tx1"/>
              </a:solidFill>
            </a:rPr>
            <a:t>MarkeTrak Performance Issues </a:t>
          </a:r>
          <a:r>
            <a:rPr lang="en-US" sz="2000" b="0" kern="1200" dirty="0">
              <a:solidFill>
                <a:schemeClr val="tx1"/>
              </a:solidFill>
            </a:rPr>
            <a:t>– </a:t>
          </a:r>
        </a:p>
        <a:p>
          <a:pPr marL="342900" lvl="2" indent="-171450" algn="just" defTabSz="800100">
            <a:lnSpc>
              <a:spcPct val="100000"/>
            </a:lnSpc>
            <a:spcBef>
              <a:spcPct val="0"/>
            </a:spcBef>
            <a:spcAft>
              <a:spcPts val="1200"/>
            </a:spcAft>
            <a:buChar char="•"/>
          </a:pPr>
          <a:r>
            <a:rPr lang="en-US" sz="1800" b="0" kern="1200" dirty="0">
              <a:solidFill>
                <a:schemeClr val="tx1"/>
              </a:solidFill>
            </a:rPr>
            <a:t>2/10 MT experienced operational issue where failover configuration on a temporary space prevented data from replicating. Validations performed during failover failed to reveal issue (not as “deep”), thus MT was not operating as expected.  MT vendor is developing a “fix” (update by next TDTMS meeting.  ERCOT, however, will be performing additional validations during failover to prevent issue.</a:t>
          </a:r>
        </a:p>
        <a:p>
          <a:pPr marL="342900" lvl="2" indent="-171450" algn="just" defTabSz="800100">
            <a:lnSpc>
              <a:spcPct val="100000"/>
            </a:lnSpc>
            <a:spcBef>
              <a:spcPct val="0"/>
            </a:spcBef>
            <a:spcAft>
              <a:spcPts val="0"/>
            </a:spcAft>
            <a:buChar char="•"/>
          </a:pPr>
          <a:r>
            <a:rPr lang="en-US" sz="1800" b="0" kern="1200" dirty="0">
              <a:solidFill>
                <a:schemeClr val="tx1"/>
              </a:solidFill>
            </a:rPr>
            <a:t>2/11 – 2/12 MT experienced an “</a:t>
          </a:r>
          <a:r>
            <a:rPr lang="en-US" sz="1800" b="0" u="sng" kern="1200" dirty="0">
              <a:solidFill>
                <a:schemeClr val="tx1"/>
              </a:solidFill>
            </a:rPr>
            <a:t>excessive license capacity</a:t>
          </a:r>
          <a:r>
            <a:rPr lang="en-US" sz="1800" b="0" kern="1200" dirty="0">
              <a:solidFill>
                <a:schemeClr val="tx1"/>
              </a:solidFill>
            </a:rPr>
            <a:t>” error.  ERCOT is evaluating different options to mitigate:</a:t>
          </a:r>
        </a:p>
        <a:p>
          <a:pPr marL="514350" lvl="3" indent="-171450" algn="just" defTabSz="800100">
            <a:lnSpc>
              <a:spcPct val="100000"/>
            </a:lnSpc>
            <a:spcBef>
              <a:spcPct val="0"/>
            </a:spcBef>
            <a:spcAft>
              <a:spcPts val="0"/>
            </a:spcAft>
            <a:buFont typeface="Wingdings" panose="05000000000000000000" pitchFamily="2" charset="2"/>
            <a:buChar char="ü"/>
          </a:pPr>
          <a:r>
            <a:rPr lang="en-US" sz="1800" b="0" kern="1200" dirty="0">
              <a:solidFill>
                <a:schemeClr val="tx1"/>
              </a:solidFill>
            </a:rPr>
            <a:t>Review “time out” automated log out to free up licenses</a:t>
          </a:r>
        </a:p>
        <a:p>
          <a:pPr marL="514350" lvl="3" indent="-171450" algn="just" defTabSz="800100">
            <a:lnSpc>
              <a:spcPct val="100000"/>
            </a:lnSpc>
            <a:spcBef>
              <a:spcPct val="0"/>
            </a:spcBef>
            <a:spcAft>
              <a:spcPts val="0"/>
            </a:spcAft>
            <a:buFont typeface="Wingdings" panose="05000000000000000000" pitchFamily="2" charset="2"/>
            <a:buChar char="ü"/>
          </a:pPr>
          <a:r>
            <a:rPr lang="en-US" sz="1800" b="0" kern="1200" dirty="0">
              <a:solidFill>
                <a:schemeClr val="tx1"/>
              </a:solidFill>
            </a:rPr>
            <a:t>Encourage users to “log out” vs “x” out to clear an occupied license</a:t>
          </a:r>
        </a:p>
        <a:p>
          <a:pPr marL="514350" lvl="3" indent="-171450" algn="just" defTabSz="800100">
            <a:lnSpc>
              <a:spcPct val="100000"/>
            </a:lnSpc>
            <a:spcBef>
              <a:spcPct val="0"/>
            </a:spcBef>
            <a:spcAft>
              <a:spcPts val="0"/>
            </a:spcAft>
            <a:buFont typeface="Wingdings" panose="05000000000000000000" pitchFamily="2" charset="2"/>
            <a:buChar char="ü"/>
          </a:pPr>
          <a:r>
            <a:rPr lang="en-US" sz="1800" b="0" kern="1200" dirty="0">
              <a:solidFill>
                <a:schemeClr val="tx1"/>
              </a:solidFill>
            </a:rPr>
            <a:t>ERCOT investigating if cert and prod environments may perform license pooling to gain efficiency </a:t>
          </a:r>
        </a:p>
        <a:p>
          <a:pPr marL="514350" lvl="3" indent="-171450" algn="just" defTabSz="800100">
            <a:lnSpc>
              <a:spcPct val="100000"/>
            </a:lnSpc>
            <a:spcBef>
              <a:spcPct val="0"/>
            </a:spcBef>
            <a:spcAft>
              <a:spcPts val="0"/>
            </a:spcAft>
            <a:buFont typeface="Wingdings" panose="05000000000000000000" pitchFamily="2" charset="2"/>
            <a:buChar char="ü"/>
          </a:pPr>
          <a:r>
            <a:rPr lang="en-US" sz="1800" b="0" kern="1200" dirty="0">
              <a:solidFill>
                <a:schemeClr val="tx1"/>
              </a:solidFill>
            </a:rPr>
            <a:t>If necessary, ERCOT may need to increase #of concurrent licenses to meet needs of MT users</a:t>
          </a:r>
        </a:p>
        <a:p>
          <a:pPr marL="228600" lvl="1" indent="-228600" algn="just" defTabSz="889000">
            <a:lnSpc>
              <a:spcPct val="100000"/>
            </a:lnSpc>
            <a:spcBef>
              <a:spcPct val="0"/>
            </a:spcBef>
            <a:spcAft>
              <a:spcPts val="1200"/>
            </a:spcAft>
            <a:buFontTx/>
            <a:buNone/>
          </a:pPr>
          <a:endParaRPr lang="en-US" sz="2000" b="0" kern="1200" dirty="0">
            <a:solidFill>
              <a:schemeClr val="tx1"/>
            </a:solidFill>
          </a:endParaRPr>
        </a:p>
        <a:p>
          <a:pPr marL="228600" lvl="1" indent="-228600" algn="just" defTabSz="889000">
            <a:lnSpc>
              <a:spcPct val="100000"/>
            </a:lnSpc>
            <a:spcBef>
              <a:spcPct val="0"/>
            </a:spcBef>
            <a:spcAft>
              <a:spcPts val="0"/>
            </a:spcAft>
            <a:buChar char="•"/>
          </a:pPr>
          <a:endParaRPr lang="en-US" sz="2000" b="0" kern="1200" dirty="0">
            <a:solidFill>
              <a:schemeClr val="tx1"/>
            </a:solidFill>
          </a:endParaRP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228600" lvl="1" indent="-228600" algn="l" defTabSz="889000">
            <a:lnSpc>
              <a:spcPct val="90000"/>
            </a:lnSpc>
            <a:spcBef>
              <a:spcPct val="0"/>
            </a:spcBef>
            <a:spcAft>
              <a:spcPct val="15000"/>
            </a:spcAft>
            <a:buChar char="•"/>
          </a:pPr>
          <a:endParaRPr lang="en-US" sz="2000" b="0" kern="1200" dirty="0">
            <a:solidFill>
              <a:schemeClr val="tx1"/>
            </a:solidFill>
          </a:endParaRPr>
        </a:p>
        <a:p>
          <a:pPr marL="457200" lvl="2" indent="-228600" algn="l" defTabSz="889000">
            <a:lnSpc>
              <a:spcPct val="90000"/>
            </a:lnSpc>
            <a:spcBef>
              <a:spcPct val="0"/>
            </a:spcBef>
            <a:spcAft>
              <a:spcPct val="15000"/>
            </a:spcAft>
            <a:buChar char="•"/>
          </a:pPr>
          <a:endParaRPr lang="en-US" sz="2000" b="0" kern="1200" dirty="0">
            <a:solidFill>
              <a:schemeClr val="tx1"/>
            </a:solidFill>
          </a:endParaRPr>
        </a:p>
        <a:p>
          <a:pPr marL="228600" lvl="1" indent="-228600" algn="l" defTabSz="1066800">
            <a:lnSpc>
              <a:spcPct val="90000"/>
            </a:lnSpc>
            <a:spcBef>
              <a:spcPct val="0"/>
            </a:spcBef>
            <a:spcAft>
              <a:spcPct val="15000"/>
            </a:spcAft>
            <a:buChar char="•"/>
          </a:pPr>
          <a:endParaRPr lang="en-US" sz="2400" b="1" kern="1200" dirty="0">
            <a:solidFill>
              <a:srgbClr val="FF0000"/>
            </a:solidFill>
          </a:endParaRPr>
        </a:p>
        <a:p>
          <a:pPr marL="57150" lvl="1"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228600" lvl="1" indent="-228600" algn="l" defTabSz="889000">
            <a:lnSpc>
              <a:spcPct val="90000"/>
            </a:lnSpc>
            <a:spcBef>
              <a:spcPct val="0"/>
            </a:spcBef>
            <a:spcAft>
              <a:spcPct val="15000"/>
            </a:spcAft>
            <a:buFont typeface="Arial" panose="020B0604020202020204" pitchFamily="34" charset="0"/>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457200" lvl="2"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None/>
          </a:pPr>
          <a:endParaRPr lang="en-US" sz="2000" kern="1200" dirty="0">
            <a:solidFill>
              <a:schemeClr val="tx1"/>
            </a:solidFill>
            <a:latin typeface="Calibri" panose="020F0502020204030204" pitchFamily="34" charset="0"/>
            <a:ea typeface="+mn-ea"/>
            <a:cs typeface="Calibri" panose="020F0502020204030204" pitchFamily="34" charset="0"/>
          </a:endParaRPr>
        </a:p>
      </dsp:txBody>
      <dsp:txXfrm>
        <a:off x="0" y="162870"/>
        <a:ext cx="11606947" cy="5180941"/>
      </dsp:txXfrm>
    </dsp:sp>
    <dsp:sp modelId="{4FC84B32-D1CC-469D-BDF0-F53E02EEAA9C}">
      <dsp:nvSpPr>
        <dsp:cNvPr id="0" name=""/>
        <dsp:cNvSpPr/>
      </dsp:nvSpPr>
      <dsp:spPr>
        <a:xfrm>
          <a:off x="0" y="0"/>
          <a:ext cx="11094707" cy="592866"/>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ERCOT Reporting</a:t>
          </a:r>
        </a:p>
      </dsp:txBody>
      <dsp:txXfrm>
        <a:off x="0" y="0"/>
        <a:ext cx="11094707" cy="5928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0"/>
          <a:ext cx="11606947" cy="518094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54794"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228600" lvl="1" indent="-228600" algn="just" defTabSz="889000">
            <a:lnSpc>
              <a:spcPct val="90000"/>
            </a:lnSpc>
            <a:spcBef>
              <a:spcPct val="0"/>
            </a:spcBef>
            <a:spcAft>
              <a:spcPct val="15000"/>
            </a:spcAft>
            <a:buChar char="•"/>
          </a:pPr>
          <a:r>
            <a:rPr lang="en-US" sz="2000" b="1" kern="1200" dirty="0">
              <a:solidFill>
                <a:schemeClr val="tx1"/>
              </a:solidFill>
            </a:rPr>
            <a:t>Additional Notes regarding concurrent MT licenses– </a:t>
          </a:r>
          <a:endParaRPr lang="en-US" sz="500" b="0" u="sng" kern="1200" dirty="0">
            <a:solidFill>
              <a:schemeClr val="tx1"/>
            </a:solidFill>
          </a:endParaRPr>
        </a:p>
        <a:p>
          <a:pPr marL="457200" lvl="2" indent="-228600" algn="l" defTabSz="889000">
            <a:lnSpc>
              <a:spcPct val="90000"/>
            </a:lnSpc>
            <a:spcBef>
              <a:spcPct val="0"/>
            </a:spcBef>
            <a:spcAft>
              <a:spcPct val="15000"/>
            </a:spcAft>
            <a:buFont typeface="Wingdings" panose="05000000000000000000" pitchFamily="2" charset="2"/>
            <a:buChar char="ü"/>
          </a:pPr>
          <a:r>
            <a:rPr lang="en-US" sz="2000" b="0" kern="1200" dirty="0">
              <a:solidFill>
                <a:schemeClr val="tx1"/>
              </a:solidFill>
            </a:rPr>
            <a:t>ERCOT’s current threshold is ~200 concurrent licenses</a:t>
          </a:r>
        </a:p>
        <a:p>
          <a:pPr marL="457200" lvl="2" indent="-228600" algn="l" defTabSz="889000">
            <a:lnSpc>
              <a:spcPct val="90000"/>
            </a:lnSpc>
            <a:spcBef>
              <a:spcPct val="0"/>
            </a:spcBef>
            <a:spcAft>
              <a:spcPct val="15000"/>
            </a:spcAft>
            <a:buFont typeface="Wingdings" panose="05000000000000000000" pitchFamily="2" charset="2"/>
            <a:buChar char="ü"/>
          </a:pPr>
          <a:r>
            <a:rPr lang="en-US" sz="2000" b="0" kern="1200" dirty="0">
              <a:solidFill>
                <a:schemeClr val="tx1"/>
              </a:solidFill>
            </a:rPr>
            <a:t>ERCOT browser will be DUNS specific, therefore a user may be logged into MT on Chrome and also on Edge</a:t>
          </a:r>
        </a:p>
        <a:p>
          <a:pPr marL="457200" lvl="2" indent="-228600" algn="l" defTabSz="889000">
            <a:lnSpc>
              <a:spcPct val="90000"/>
            </a:lnSpc>
            <a:spcBef>
              <a:spcPct val="0"/>
            </a:spcBef>
            <a:spcAft>
              <a:spcPct val="15000"/>
            </a:spcAft>
            <a:buFont typeface="Wingdings" panose="05000000000000000000" pitchFamily="2" charset="2"/>
            <a:buChar char="ü"/>
          </a:pPr>
          <a:r>
            <a:rPr lang="en-US" sz="2000" b="0" kern="1200" dirty="0">
              <a:solidFill>
                <a:schemeClr val="tx1"/>
              </a:solidFill>
            </a:rPr>
            <a:t>API is a different license therefore not included in concurrent licenses utilized</a:t>
          </a:r>
        </a:p>
        <a:p>
          <a:pPr marL="457200" lvl="2" indent="-228600" algn="l" defTabSz="889000">
            <a:lnSpc>
              <a:spcPct val="90000"/>
            </a:lnSpc>
            <a:spcBef>
              <a:spcPct val="0"/>
            </a:spcBef>
            <a:spcAft>
              <a:spcPct val="15000"/>
            </a:spcAft>
            <a:buFont typeface="Wingdings" panose="05000000000000000000" pitchFamily="2" charset="2"/>
            <a:buChar char="ü"/>
          </a:pPr>
          <a:r>
            <a:rPr lang="en-US" sz="2000" b="0" kern="1200" dirty="0">
              <a:solidFill>
                <a:schemeClr val="tx1"/>
              </a:solidFill>
            </a:rPr>
            <a:t>Mondays are typically heavier traffic MT use days</a:t>
          </a:r>
        </a:p>
        <a:p>
          <a:pPr marL="457200" lvl="2" indent="-228600" algn="l" defTabSz="889000">
            <a:lnSpc>
              <a:spcPct val="90000"/>
            </a:lnSpc>
            <a:spcBef>
              <a:spcPct val="0"/>
            </a:spcBef>
            <a:spcAft>
              <a:spcPct val="15000"/>
            </a:spcAft>
            <a:buFont typeface="Wingdings" panose="05000000000000000000" pitchFamily="2" charset="2"/>
            <a:buChar char="ü"/>
          </a:pPr>
          <a:r>
            <a:rPr lang="en-US" sz="2000" b="0" kern="1200" dirty="0">
              <a:solidFill>
                <a:schemeClr val="tx1"/>
              </a:solidFill>
            </a:rPr>
            <a:t>ERCOT does not have visibility in the MT roles of a digital certificate</a:t>
          </a:r>
        </a:p>
        <a:p>
          <a:pPr marL="457200" lvl="2"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457200" lvl="2"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457200" lvl="2"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457200" lvl="2"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457200" lvl="2"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457200" lvl="2"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None/>
          </a:pPr>
          <a:endParaRPr lang="en-US" sz="2000" kern="1200" dirty="0">
            <a:solidFill>
              <a:schemeClr val="tx1"/>
            </a:solidFill>
            <a:latin typeface="Calibri" panose="020F0502020204030204" pitchFamily="34" charset="0"/>
            <a:ea typeface="+mn-ea"/>
            <a:cs typeface="Calibri" panose="020F0502020204030204" pitchFamily="34" charset="0"/>
          </a:endParaRPr>
        </a:p>
      </dsp:txBody>
      <dsp:txXfrm>
        <a:off x="0" y="0"/>
        <a:ext cx="11606947" cy="5180941"/>
      </dsp:txXfrm>
    </dsp:sp>
    <dsp:sp modelId="{4FC84B32-D1CC-469D-BDF0-F53E02EEAA9C}">
      <dsp:nvSpPr>
        <dsp:cNvPr id="0" name=""/>
        <dsp:cNvSpPr/>
      </dsp:nvSpPr>
      <dsp:spPr>
        <a:xfrm>
          <a:off x="0" y="0"/>
          <a:ext cx="11094707" cy="592866"/>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solidFill>
                <a:schemeClr val="bg1"/>
              </a:solidFill>
              <a:latin typeface="Arial Rounded MT Bold" panose="020F0704030504030204" pitchFamily="34" charset="0"/>
            </a:rPr>
            <a:t>ERCOT Reporting – cont. </a:t>
          </a:r>
        </a:p>
      </dsp:txBody>
      <dsp:txXfrm>
        <a:off x="0" y="0"/>
        <a:ext cx="11094707" cy="5928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0"/>
          <a:ext cx="11606947" cy="518094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54794"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l" defTabSz="355600">
            <a:lnSpc>
              <a:spcPct val="90000"/>
            </a:lnSpc>
            <a:spcBef>
              <a:spcPct val="0"/>
            </a:spcBef>
            <a:spcAft>
              <a:spcPct val="15000"/>
            </a:spcAft>
            <a:buFont typeface="Wingdings" panose="05000000000000000000" pitchFamily="2" charset="2"/>
            <a:buNone/>
          </a:pPr>
          <a:endParaRPr lang="en-US" sz="800" b="0" kern="1200" dirty="0"/>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171450" lvl="1" indent="-171450" algn="l" defTabSz="711200">
            <a:lnSpc>
              <a:spcPct val="90000"/>
            </a:lnSpc>
            <a:spcBef>
              <a:spcPct val="0"/>
            </a:spcBef>
            <a:spcAft>
              <a:spcPts val="800"/>
            </a:spcAft>
            <a:buFont typeface="+mj-lt"/>
            <a:buAutoNum type="arabicPeriod"/>
          </a:pPr>
          <a:r>
            <a:rPr lang="en-US" sz="1600" b="0" kern="1200" dirty="0">
              <a:solidFill>
                <a:schemeClr val="tx1"/>
              </a:solidFill>
              <a:latin typeface="+mn-lt"/>
            </a:rPr>
            <a:t>  When creating new subtypes, define rolodex mapping to one of six categories </a:t>
          </a:r>
        </a:p>
        <a:p>
          <a:pPr marL="171450" lvl="1" indent="-171450" algn="l" defTabSz="711200">
            <a:lnSpc>
              <a:spcPct val="90000"/>
            </a:lnSpc>
            <a:spcBef>
              <a:spcPct val="0"/>
            </a:spcBef>
            <a:spcAft>
              <a:spcPts val="800"/>
            </a:spcAft>
            <a:buFont typeface="+mj-lt"/>
            <a:buAutoNum type="arabicPeriod"/>
          </a:pPr>
          <a:r>
            <a:rPr lang="en-US" sz="1600" b="0" kern="1200" dirty="0">
              <a:solidFill>
                <a:schemeClr val="tx1"/>
              </a:solidFill>
              <a:latin typeface="+mn-lt"/>
            </a:rPr>
            <a:t>  RMG7.3.4.1 clarifying why rejects would occur to reduce confusion of REPs (IA/CR codes needed for BDMVIs,   validation of dates)</a:t>
          </a:r>
        </a:p>
        <a:p>
          <a:pPr marL="171450" lvl="1" indent="-171450" algn="l" defTabSz="711200">
            <a:lnSpc>
              <a:spcPct val="90000"/>
            </a:lnSpc>
            <a:spcBef>
              <a:spcPct val="0"/>
            </a:spcBef>
            <a:spcAft>
              <a:spcPts val="800"/>
            </a:spcAft>
            <a:buFont typeface="+mj-lt"/>
            <a:buAutoNum type="arabicPeriod"/>
          </a:pPr>
          <a:r>
            <a:rPr lang="en-US" sz="1600" b="0" kern="1200" dirty="0">
              <a:solidFill>
                <a:schemeClr val="tx1"/>
              </a:solidFill>
              <a:latin typeface="+mn-lt"/>
            </a:rPr>
            <a:t>  SCR817 training worked well - ~400 market participants logged into training</a:t>
          </a:r>
        </a:p>
        <a:p>
          <a:pPr marL="342900" lvl="2" indent="-171450" algn="l" defTabSz="711200">
            <a:lnSpc>
              <a:spcPct val="90000"/>
            </a:lnSpc>
            <a:spcBef>
              <a:spcPct val="0"/>
            </a:spcBef>
            <a:spcAft>
              <a:spcPts val="800"/>
            </a:spcAft>
            <a:buFont typeface="Wingdings" panose="05000000000000000000" pitchFamily="2" charset="2"/>
            <a:buChar char="§"/>
          </a:pPr>
          <a:r>
            <a:rPr lang="en-US" sz="1600" b="0" kern="1200" dirty="0">
              <a:solidFill>
                <a:schemeClr val="tx1"/>
              </a:solidFill>
              <a:latin typeface="+mn-lt"/>
            </a:rPr>
            <a:t>Scheduled trainings – one early when functionality was new, one closer to ‘go live’</a:t>
          </a:r>
        </a:p>
        <a:p>
          <a:pPr marL="342900" lvl="2" indent="-171450" algn="l" defTabSz="711200">
            <a:lnSpc>
              <a:spcPct val="90000"/>
            </a:lnSpc>
            <a:spcBef>
              <a:spcPct val="0"/>
            </a:spcBef>
            <a:spcAft>
              <a:spcPts val="800"/>
            </a:spcAft>
            <a:buFont typeface="Wingdings" panose="05000000000000000000" pitchFamily="2" charset="2"/>
            <a:buChar char="§"/>
          </a:pPr>
          <a:r>
            <a:rPr lang="en-US" sz="1600" b="0" kern="1200" dirty="0">
              <a:solidFill>
                <a:schemeClr val="tx1"/>
              </a:solidFill>
              <a:latin typeface="+mn-lt"/>
            </a:rPr>
            <a:t>Training materials served as a resource that was leveraged by market participants for internal training</a:t>
          </a:r>
        </a:p>
        <a:p>
          <a:pPr marL="171450" lvl="1" indent="-171450" algn="l" defTabSz="711200">
            <a:lnSpc>
              <a:spcPct val="90000"/>
            </a:lnSpc>
            <a:spcBef>
              <a:spcPct val="0"/>
            </a:spcBef>
            <a:spcAft>
              <a:spcPts val="800"/>
            </a:spcAft>
            <a:buFont typeface="+mj-lt"/>
            <a:buAutoNum type="arabicPeriod"/>
          </a:pPr>
          <a:r>
            <a:rPr lang="en-US" sz="1600" b="0" kern="1200" dirty="0">
              <a:solidFill>
                <a:schemeClr val="tx1"/>
              </a:solidFill>
              <a:latin typeface="+mn-lt"/>
            </a:rPr>
            <a:t>  Weekly emails during transition – before, during, and after transition offering instruction on in-flight IAGs</a:t>
          </a:r>
        </a:p>
        <a:p>
          <a:pPr marL="171450" lvl="1" indent="-171450" algn="l" defTabSz="711200">
            <a:lnSpc>
              <a:spcPct val="90000"/>
            </a:lnSpc>
            <a:spcBef>
              <a:spcPct val="0"/>
            </a:spcBef>
            <a:spcAft>
              <a:spcPts val="800"/>
            </a:spcAft>
            <a:buFont typeface="+mj-lt"/>
            <a:buAutoNum type="arabicPeriod"/>
          </a:pPr>
          <a:r>
            <a:rPr lang="en-US" sz="1600" b="0" kern="1200" dirty="0">
              <a:solidFill>
                <a:schemeClr val="tx1"/>
              </a:solidFill>
              <a:latin typeface="+mn-lt"/>
            </a:rPr>
            <a:t>  Banner on MarkeTrak tool was helpful in informing users of changes and providing a link for additional information</a:t>
          </a:r>
        </a:p>
        <a:p>
          <a:pPr marL="171450" lvl="1" indent="-171450" algn="l" defTabSz="711200">
            <a:lnSpc>
              <a:spcPct val="90000"/>
            </a:lnSpc>
            <a:spcBef>
              <a:spcPct val="0"/>
            </a:spcBef>
            <a:spcAft>
              <a:spcPts val="800"/>
            </a:spcAft>
            <a:buFont typeface="+mj-lt"/>
            <a:buAutoNum type="arabicPeriod"/>
          </a:pPr>
          <a:r>
            <a:rPr lang="en-US" sz="1600" b="0" kern="1200" dirty="0">
              <a:solidFill>
                <a:schemeClr val="tx1"/>
              </a:solidFill>
              <a:latin typeface="+mn-lt"/>
            </a:rPr>
            <a:t>  Encourage testing in RMTE prior to go live by launching awareness campaign via market notices, RMS meetings, working group meetings, </a:t>
          </a:r>
          <a:r>
            <a:rPr lang="en-US" sz="1600" b="0" kern="1200" dirty="0" err="1">
              <a:solidFill>
                <a:schemeClr val="tx1"/>
              </a:solidFill>
              <a:latin typeface="+mn-lt"/>
            </a:rPr>
            <a:t>etc</a:t>
          </a:r>
          <a:endParaRPr lang="en-US" sz="1600" b="0" kern="1200" dirty="0">
            <a:solidFill>
              <a:schemeClr val="tx1"/>
            </a:solidFill>
            <a:latin typeface="+mn-lt"/>
          </a:endParaRPr>
        </a:p>
        <a:p>
          <a:pPr marL="171450" lvl="1" indent="-171450" algn="l" defTabSz="711200">
            <a:lnSpc>
              <a:spcPct val="90000"/>
            </a:lnSpc>
            <a:spcBef>
              <a:spcPct val="0"/>
            </a:spcBef>
            <a:spcAft>
              <a:spcPts val="800"/>
            </a:spcAft>
            <a:buFont typeface="+mj-lt"/>
            <a:buAutoNum type="arabicPeriod"/>
          </a:pPr>
          <a:r>
            <a:rPr lang="en-US" sz="1600" b="0" kern="1200" dirty="0">
              <a:solidFill>
                <a:schemeClr val="tx1"/>
              </a:solidFill>
              <a:latin typeface="+mn-lt"/>
            </a:rPr>
            <a:t>  Provide specific direction on how to obtain RMTE digital certificates – create and distribute document on “how to”</a:t>
          </a:r>
        </a:p>
        <a:p>
          <a:pPr marL="171450" lvl="1" indent="-171450" algn="l" defTabSz="711200">
            <a:lnSpc>
              <a:spcPct val="90000"/>
            </a:lnSpc>
            <a:spcBef>
              <a:spcPct val="0"/>
            </a:spcBef>
            <a:spcAft>
              <a:spcPts val="800"/>
            </a:spcAft>
            <a:buFont typeface="+mj-lt"/>
            <a:buAutoNum type="arabicPeriod"/>
          </a:pPr>
          <a:r>
            <a:rPr lang="en-US" sz="1600" b="0" kern="1200" dirty="0">
              <a:solidFill>
                <a:schemeClr val="tx1"/>
              </a:solidFill>
              <a:latin typeface="+mn-lt"/>
            </a:rPr>
            <a:t>  On-line module updates should be timely and coordinated with RMTTF, closing the loop to ensure updates are available at go-live</a:t>
          </a:r>
        </a:p>
        <a:p>
          <a:pPr marL="171450" lvl="1" indent="-171450" algn="l" defTabSz="711200">
            <a:lnSpc>
              <a:spcPct val="90000"/>
            </a:lnSpc>
            <a:spcBef>
              <a:spcPct val="0"/>
            </a:spcBef>
            <a:spcAft>
              <a:spcPts val="600"/>
            </a:spcAft>
            <a:buFont typeface="+mj-lt"/>
            <a:buAutoNum type="arabicPeriod"/>
          </a:pPr>
          <a:endParaRPr lang="en-US" sz="1600" b="0" kern="1200" dirty="0">
            <a:solidFill>
              <a:schemeClr val="tx1"/>
            </a:solidFill>
            <a:latin typeface="+mn-lt"/>
          </a:endParaRPr>
        </a:p>
        <a:p>
          <a:pPr marL="171450" lvl="1" indent="-171450" algn="l" defTabSz="711200">
            <a:lnSpc>
              <a:spcPct val="90000"/>
            </a:lnSpc>
            <a:spcBef>
              <a:spcPct val="0"/>
            </a:spcBef>
            <a:spcAft>
              <a:spcPct val="15000"/>
            </a:spcAft>
            <a:buFont typeface="+mj-lt"/>
            <a:buAutoNum type="arabicPeriod"/>
          </a:pPr>
          <a:endParaRPr lang="en-US" sz="1600" b="0" kern="1200" dirty="0">
            <a:solidFill>
              <a:schemeClr val="tx1"/>
            </a:solidFill>
            <a:latin typeface="+mn-lt"/>
          </a:endParaRPr>
        </a:p>
        <a:p>
          <a:pPr marL="171450" lvl="1" indent="-171450" algn="l" defTabSz="711200">
            <a:lnSpc>
              <a:spcPct val="90000"/>
            </a:lnSpc>
            <a:spcBef>
              <a:spcPct val="0"/>
            </a:spcBef>
            <a:spcAft>
              <a:spcPct val="15000"/>
            </a:spcAft>
            <a:buFont typeface="+mj-lt"/>
            <a:buAutoNum type="arabicPeriod"/>
          </a:pPr>
          <a:endParaRPr lang="en-US" sz="1600" b="0" kern="1200" dirty="0">
            <a:solidFill>
              <a:schemeClr val="tx1"/>
            </a:solidFill>
            <a:latin typeface="+mn-lt"/>
          </a:endParaRPr>
        </a:p>
        <a:p>
          <a:pPr marL="114300" lvl="2" indent="-57150" algn="l" defTabSz="355600">
            <a:lnSpc>
              <a:spcPct val="90000"/>
            </a:lnSpc>
            <a:spcBef>
              <a:spcPct val="0"/>
            </a:spcBef>
            <a:spcAft>
              <a:spcPct val="15000"/>
            </a:spcAft>
            <a:buFont typeface="+mj-lt"/>
            <a:buAutoNum type="arabicPeriod"/>
          </a:pPr>
          <a:endParaRPr lang="en-US" sz="800" kern="1200" dirty="0">
            <a:latin typeface="+mn-lt"/>
          </a:endParaRPr>
        </a:p>
        <a:p>
          <a:pPr marL="228600" lvl="1" indent="-228600" algn="l" defTabSz="889000">
            <a:lnSpc>
              <a:spcPct val="90000"/>
            </a:lnSpc>
            <a:spcBef>
              <a:spcPct val="0"/>
            </a:spcBef>
            <a:spcAft>
              <a:spcPct val="15000"/>
            </a:spcAft>
            <a:buChar char="•"/>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None/>
          </a:pPr>
          <a:endParaRPr lang="en-US" sz="2000" b="0" kern="1200" dirty="0">
            <a:solidFill>
              <a:schemeClr val="tx1"/>
            </a:solidFill>
          </a:endParaRPr>
        </a:p>
      </dsp:txBody>
      <dsp:txXfrm>
        <a:off x="0" y="0"/>
        <a:ext cx="11606947" cy="5180941"/>
      </dsp:txXfrm>
    </dsp:sp>
    <dsp:sp modelId="{4FC84B32-D1CC-469D-BDF0-F53E02EEAA9C}">
      <dsp:nvSpPr>
        <dsp:cNvPr id="0" name=""/>
        <dsp:cNvSpPr/>
      </dsp:nvSpPr>
      <dsp:spPr>
        <a:xfrm>
          <a:off x="0" y="0"/>
          <a:ext cx="11094707" cy="592866"/>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solidFill>
                <a:schemeClr val="bg1"/>
              </a:solidFill>
              <a:latin typeface="Arial Rounded MT Bold" panose="020F0704030504030204" pitchFamily="34" charset="0"/>
            </a:rPr>
            <a:t>Lessons Learned SCR 817</a:t>
          </a:r>
        </a:p>
      </dsp:txBody>
      <dsp:txXfrm>
        <a:off x="0" y="0"/>
        <a:ext cx="11094707" cy="5928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0"/>
          <a:ext cx="11606947" cy="518094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54794"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None/>
          </a:pPr>
          <a:r>
            <a:rPr lang="en-US" sz="2000" b="1" kern="1200" dirty="0">
              <a:solidFill>
                <a:schemeClr val="tx1"/>
              </a:solidFill>
            </a:rPr>
            <a:t>Critical Care Flags and Tampering Flags Post IAG</a:t>
          </a:r>
        </a:p>
        <a:p>
          <a:pPr marL="228600" lvl="1" indent="-228600" algn="l" defTabSz="889000">
            <a:lnSpc>
              <a:spcPct val="90000"/>
            </a:lnSpc>
            <a:spcBef>
              <a:spcPct val="0"/>
            </a:spcBef>
            <a:spcAft>
              <a:spcPct val="15000"/>
            </a:spcAft>
            <a:buFont typeface="Wingdings" panose="05000000000000000000" pitchFamily="2" charset="2"/>
            <a:buNone/>
          </a:pPr>
          <a:r>
            <a:rPr lang="en-US" sz="2000" b="0" i="1" u="sng" kern="1200" dirty="0">
              <a:solidFill>
                <a:schemeClr val="tx1"/>
              </a:solidFill>
            </a:rPr>
            <a:t>Follow Up from CenterPoint:</a:t>
          </a:r>
        </a:p>
        <a:p>
          <a:pPr marL="171450" lvl="1" indent="-171450" algn="l" defTabSz="800100">
            <a:lnSpc>
              <a:spcPct val="90000"/>
            </a:lnSpc>
            <a:spcBef>
              <a:spcPct val="0"/>
            </a:spcBef>
            <a:spcAft>
              <a:spcPct val="15000"/>
            </a:spcAft>
            <a:buFont typeface="Arial" panose="020B0604020202020204" pitchFamily="34" charset="0"/>
            <a:buChar char="•"/>
          </a:pPr>
          <a:r>
            <a:rPr lang="en-US" sz="1800" b="0" i="0" u="none" kern="1200" dirty="0">
              <a:solidFill>
                <a:schemeClr val="tx1"/>
              </a:solidFill>
            </a:rPr>
            <a:t>Post TXSET v5.0, CNP built logic into their system for MVIs 814_16s with an ‘IA’ or ‘CR’ code would be treated as a SWI 814_01 thus allowing all attributes and customer specific statutes to remain in place.</a:t>
          </a:r>
        </a:p>
        <a:p>
          <a:pPr marL="342900" lvl="2" indent="-171450" algn="l" defTabSz="800100">
            <a:lnSpc>
              <a:spcPct val="90000"/>
            </a:lnSpc>
            <a:spcBef>
              <a:spcPct val="0"/>
            </a:spcBef>
            <a:spcAft>
              <a:spcPct val="15000"/>
            </a:spcAft>
            <a:buFont typeface="Wingdings" panose="05000000000000000000" pitchFamily="2" charset="2"/>
            <a:buChar char="§"/>
          </a:pPr>
          <a:r>
            <a:rPr lang="en-US" sz="1800" b="0" i="0" u="none" kern="1200" dirty="0">
              <a:solidFill>
                <a:schemeClr val="tx1"/>
              </a:solidFill>
            </a:rPr>
            <a:t>REPs would receive </a:t>
          </a:r>
          <a:r>
            <a:rPr lang="en-US" sz="1800" b="1" i="0" u="none" kern="1200" dirty="0">
              <a:solidFill>
                <a:schemeClr val="tx1"/>
              </a:solidFill>
            </a:rPr>
            <a:t>critical care </a:t>
          </a:r>
          <a:r>
            <a:rPr lang="en-US" sz="1800" b="0" i="0" u="none" kern="1200" dirty="0">
              <a:solidFill>
                <a:schemeClr val="tx1"/>
              </a:solidFill>
            </a:rPr>
            <a:t>flags via an 814_05 as opposed to an 814_20 to restore the critical care flag</a:t>
          </a:r>
        </a:p>
        <a:p>
          <a:pPr marL="171450" lvl="1" indent="-171450" algn="l" defTabSz="800100">
            <a:lnSpc>
              <a:spcPct val="90000"/>
            </a:lnSpc>
            <a:spcBef>
              <a:spcPct val="0"/>
            </a:spcBef>
            <a:spcAft>
              <a:spcPct val="15000"/>
            </a:spcAft>
            <a:buFont typeface="Arial" panose="020B0604020202020204" pitchFamily="34" charset="0"/>
            <a:buChar char="•"/>
          </a:pPr>
          <a:r>
            <a:rPr lang="en-US" sz="1800" b="1" i="0" u="none" kern="1200" dirty="0">
              <a:solidFill>
                <a:schemeClr val="tx1"/>
              </a:solidFill>
            </a:rPr>
            <a:t>Tampering</a:t>
          </a:r>
          <a:r>
            <a:rPr lang="en-US" sz="1800" b="0" i="0" u="none" kern="1200" dirty="0">
              <a:solidFill>
                <a:schemeClr val="tx1"/>
              </a:solidFill>
            </a:rPr>
            <a:t> flags are removed by CNP upon receipt of MVIs 814_16s with an ‘IA’ or ‘CR’ code due to final billing created.  CNP </a:t>
          </a:r>
          <a:r>
            <a:rPr lang="en-US" sz="1800" b="0" i="1" u="none" kern="1200" dirty="0">
              <a:solidFill>
                <a:schemeClr val="tx1"/>
              </a:solidFill>
            </a:rPr>
            <a:t>does not </a:t>
          </a:r>
          <a:r>
            <a:rPr lang="en-US" sz="1800" b="0" i="0" u="none" kern="1200" dirty="0">
              <a:solidFill>
                <a:schemeClr val="tx1"/>
              </a:solidFill>
            </a:rPr>
            <a:t>restore a tampering flag since the original REP would have had to release the tampering switch hold for the inadvertent gain to occur.</a:t>
          </a:r>
        </a:p>
        <a:p>
          <a:pPr marL="342900" lvl="2" indent="-171450" algn="l" defTabSz="800100">
            <a:lnSpc>
              <a:spcPct val="90000"/>
            </a:lnSpc>
            <a:spcBef>
              <a:spcPct val="0"/>
            </a:spcBef>
            <a:spcAft>
              <a:spcPct val="15000"/>
            </a:spcAft>
            <a:buFont typeface="Wingdings" panose="05000000000000000000" pitchFamily="2" charset="2"/>
            <a:buChar char="§"/>
          </a:pPr>
          <a:r>
            <a:rPr lang="en-US" sz="1800" b="0" i="0" u="none" kern="1200" dirty="0">
              <a:solidFill>
                <a:schemeClr val="tx1"/>
              </a:solidFill>
            </a:rPr>
            <a:t>Question was introduced, what if the tampering occurred </a:t>
          </a:r>
          <a:r>
            <a:rPr lang="en-US" sz="1800" b="0" i="1" u="none" kern="1200" dirty="0">
              <a:solidFill>
                <a:schemeClr val="tx1"/>
              </a:solidFill>
            </a:rPr>
            <a:t>after</a:t>
          </a:r>
          <a:r>
            <a:rPr lang="en-US" sz="1800" b="0" i="0" u="none" kern="1200" dirty="0">
              <a:solidFill>
                <a:schemeClr val="tx1"/>
              </a:solidFill>
            </a:rPr>
            <a:t> the IAG occurred and the Gaining REP attempted to return the ESI to the Losing REP?  CNP responded cancel/rebilling of the tampering charges </a:t>
          </a:r>
          <a:r>
            <a:rPr lang="en-US" sz="1800" b="0" i="1" u="none" kern="1200" dirty="0">
              <a:solidFill>
                <a:schemeClr val="tx1"/>
              </a:solidFill>
            </a:rPr>
            <a:t>would not </a:t>
          </a:r>
          <a:r>
            <a:rPr lang="en-US" sz="1800" b="0" i="0" u="none" kern="1200" dirty="0">
              <a:solidFill>
                <a:schemeClr val="tx1"/>
              </a:solidFill>
            </a:rPr>
            <a:t>occur and the Gaining REP would be responsible for tampering charges as CNP would apply the regain date to after the period the tampering occurred.  (CNP referenced 25.126 while REPs referenced 25.495)</a:t>
          </a:r>
        </a:p>
        <a:p>
          <a:pPr marL="342900" lvl="2" indent="-171450" algn="l" defTabSz="800100">
            <a:lnSpc>
              <a:spcPct val="90000"/>
            </a:lnSpc>
            <a:spcBef>
              <a:spcPct val="0"/>
            </a:spcBef>
            <a:spcAft>
              <a:spcPct val="15000"/>
            </a:spcAft>
            <a:buFont typeface="Wingdings" panose="05000000000000000000" pitchFamily="2" charset="2"/>
            <a:buChar char="§"/>
          </a:pPr>
          <a:r>
            <a:rPr lang="en-US" sz="1800" b="1" i="0" u="none" kern="1200" dirty="0">
              <a:solidFill>
                <a:schemeClr val="tx1"/>
              </a:solidFill>
            </a:rPr>
            <a:t>NOTE</a:t>
          </a:r>
          <a:r>
            <a:rPr lang="en-US" sz="1800" b="0" i="0" u="none" kern="1200" dirty="0">
              <a:solidFill>
                <a:schemeClr val="tx1"/>
              </a:solidFill>
            </a:rPr>
            <a:t>:  CNP has &lt; 100 tampering Switch Holds in place and none have been involved in an IAG situation</a:t>
          </a:r>
        </a:p>
        <a:p>
          <a:pPr marL="457200" lvl="2"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457200" lvl="2"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None/>
          </a:pPr>
          <a:endParaRPr lang="en-US" sz="2000" b="1" kern="1200" dirty="0">
            <a:solidFill>
              <a:schemeClr val="tx1"/>
            </a:solidFill>
          </a:endParaRPr>
        </a:p>
      </dsp:txBody>
      <dsp:txXfrm>
        <a:off x="0" y="0"/>
        <a:ext cx="11606947" cy="5180941"/>
      </dsp:txXfrm>
    </dsp:sp>
    <dsp:sp modelId="{4FC84B32-D1CC-469D-BDF0-F53E02EEAA9C}">
      <dsp:nvSpPr>
        <dsp:cNvPr id="0" name=""/>
        <dsp:cNvSpPr/>
      </dsp:nvSpPr>
      <dsp:spPr>
        <a:xfrm>
          <a:off x="0" y="0"/>
          <a:ext cx="11094707" cy="592866"/>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solidFill>
                <a:schemeClr val="bg1"/>
              </a:solidFill>
              <a:latin typeface="Arial Rounded MT Bold" panose="020F0704030504030204" pitchFamily="34" charset="0"/>
            </a:rPr>
            <a:t>TDTMS Meeting 2/19/25</a:t>
          </a:r>
        </a:p>
      </dsp:txBody>
      <dsp:txXfrm>
        <a:off x="0" y="0"/>
        <a:ext cx="11094707" cy="5928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D4668F-81DD-421E-9924-50274E363CDB}">
      <dsp:nvSpPr>
        <dsp:cNvPr id="0" name=""/>
        <dsp:cNvSpPr/>
      </dsp:nvSpPr>
      <dsp:spPr>
        <a:xfrm>
          <a:off x="0" y="335386"/>
          <a:ext cx="11329646" cy="520922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60459" rIns="879306" bIns="184912" numCol="1" spcCol="1270" anchor="ctr" anchorCtr="0">
          <a:noAutofit/>
        </a:bodyPr>
        <a:lstStyle/>
        <a:p>
          <a:pPr marL="228600" lvl="1" indent="-228600" algn="just" defTabSz="1155700">
            <a:lnSpc>
              <a:spcPct val="90000"/>
            </a:lnSpc>
            <a:spcBef>
              <a:spcPct val="0"/>
            </a:spcBef>
            <a:spcAft>
              <a:spcPts val="600"/>
            </a:spcAft>
            <a:buFontTx/>
            <a:buNone/>
          </a:pPr>
          <a:r>
            <a:rPr lang="en-US" sz="2600" b="1" kern="1200" dirty="0"/>
            <a:t>Tuesday, April 22</a:t>
          </a:r>
          <a:r>
            <a:rPr lang="en-US" sz="2600" b="1" kern="1200" baseline="30000" dirty="0"/>
            <a:t>nd</a:t>
          </a:r>
          <a:r>
            <a:rPr lang="en-US" sz="2600" b="1" kern="1200" dirty="0"/>
            <a:t> @ 9:30 AM </a:t>
          </a:r>
          <a:r>
            <a:rPr lang="en-US" sz="2600" b="1" kern="1200" dirty="0" err="1"/>
            <a:t>WebEx</a:t>
          </a:r>
          <a:r>
            <a:rPr lang="en-US" sz="2600" b="1" kern="1200" dirty="0"/>
            <a:t> Only</a:t>
          </a:r>
          <a:endParaRPr lang="en-US" sz="2600" kern="1200" dirty="0">
            <a:latin typeface="Tenorite" panose="00000500000000000000" pitchFamily="2" charset="0"/>
          </a:endParaRPr>
        </a:p>
        <a:p>
          <a:pPr marL="228600" lvl="1" indent="-228600" algn="just" defTabSz="1066800">
            <a:lnSpc>
              <a:spcPct val="90000"/>
            </a:lnSpc>
            <a:spcBef>
              <a:spcPct val="0"/>
            </a:spcBef>
            <a:spcAft>
              <a:spcPts val="600"/>
            </a:spcAft>
            <a:buNone/>
          </a:pPr>
          <a:r>
            <a:rPr lang="en-US" sz="2400" b="1" kern="1200" dirty="0">
              <a:latin typeface="Tenorite" panose="00000500000000000000" pitchFamily="2" charset="0"/>
              <a:cs typeface="Calibri" panose="020F0502020204030204" pitchFamily="34" charset="0"/>
            </a:rPr>
            <a:t>DRAFT Agenda</a:t>
          </a:r>
          <a:r>
            <a:rPr lang="en-US" sz="2400" kern="1200" dirty="0">
              <a:latin typeface="Tenorite" panose="00000500000000000000" pitchFamily="2" charset="0"/>
              <a:cs typeface="Calibri" panose="020F0502020204030204" pitchFamily="34" charset="0"/>
            </a:rPr>
            <a:t>:</a:t>
          </a:r>
        </a:p>
        <a:p>
          <a:pPr marL="342900" lvl="2" indent="-171450" algn="just" defTabSz="800100">
            <a:lnSpc>
              <a:spcPct val="90000"/>
            </a:lnSpc>
            <a:spcBef>
              <a:spcPct val="0"/>
            </a:spcBef>
            <a:spcAft>
              <a:spcPts val="600"/>
            </a:spcAft>
            <a:buFont typeface="Wingdings" panose="05000000000000000000" pitchFamily="2" charset="2"/>
            <a:buChar char="q"/>
          </a:pPr>
          <a:endParaRPr lang="en-US" sz="1800" kern="1200" dirty="0">
            <a:latin typeface="Tenorite" panose="00000500000000000000" pitchFamily="2" charset="0"/>
            <a:cs typeface="Calibri" panose="020F0502020204030204" pitchFamily="34" charset="0"/>
          </a:endParaRPr>
        </a:p>
        <a:p>
          <a:pPr marL="342900" lvl="2" indent="-171450" algn="just" defTabSz="800100">
            <a:lnSpc>
              <a:spcPct val="90000"/>
            </a:lnSpc>
            <a:spcBef>
              <a:spcPct val="0"/>
            </a:spcBef>
            <a:spcAft>
              <a:spcPts val="600"/>
            </a:spcAft>
            <a:buFont typeface="Wingdings" panose="05000000000000000000" pitchFamily="2" charset="2"/>
            <a:buChar char="q"/>
          </a:pPr>
          <a:r>
            <a:rPr lang="en-US" sz="1800" kern="1200" dirty="0">
              <a:latin typeface="Tenorite" panose="00000500000000000000" pitchFamily="2" charset="0"/>
              <a:cs typeface="Calibri" panose="020F0502020204030204" pitchFamily="34" charset="0"/>
            </a:rPr>
            <a:t>Follow up on Action Items</a:t>
          </a:r>
        </a:p>
        <a:p>
          <a:pPr marL="514350" lvl="3" indent="-171450" algn="just" defTabSz="800100">
            <a:lnSpc>
              <a:spcPct val="90000"/>
            </a:lnSpc>
            <a:spcBef>
              <a:spcPct val="0"/>
            </a:spcBef>
            <a:spcAft>
              <a:spcPts val="600"/>
            </a:spcAft>
            <a:buFont typeface="Arial" panose="020B0604020202020204" pitchFamily="34" charset="0"/>
            <a:buChar char="•"/>
          </a:pPr>
          <a:r>
            <a:rPr lang="en-US" sz="1800" kern="1200" dirty="0">
              <a:latin typeface="Tenorite" panose="00000500000000000000" pitchFamily="2" charset="0"/>
              <a:cs typeface="Calibri" panose="020F0502020204030204" pitchFamily="34" charset="0"/>
            </a:rPr>
            <a:t>Posting of MT analysis data on main TDTMS page – IAG, IAL, </a:t>
          </a:r>
        </a:p>
        <a:p>
          <a:pPr marL="342900" lvl="2" indent="-171450" algn="just" defTabSz="800100">
            <a:lnSpc>
              <a:spcPct val="90000"/>
            </a:lnSpc>
            <a:spcBef>
              <a:spcPct val="0"/>
            </a:spcBef>
            <a:spcAft>
              <a:spcPts val="600"/>
            </a:spcAft>
            <a:buFont typeface="Wingdings" panose="05000000000000000000" pitchFamily="2" charset="2"/>
            <a:buChar char="q"/>
          </a:pPr>
          <a:r>
            <a:rPr lang="en-US" sz="1800" kern="1200" dirty="0">
              <a:latin typeface="Tenorite" panose="00000500000000000000" pitchFamily="2" charset="0"/>
              <a:cs typeface="Calibri" panose="020F0502020204030204" pitchFamily="34" charset="0"/>
            </a:rPr>
            <a:t>ERCOT Reports</a:t>
          </a:r>
        </a:p>
        <a:p>
          <a:pPr marL="514350" lvl="3" indent="-171450" algn="just" defTabSz="800100">
            <a:lnSpc>
              <a:spcPct val="90000"/>
            </a:lnSpc>
            <a:spcBef>
              <a:spcPct val="0"/>
            </a:spcBef>
            <a:spcAft>
              <a:spcPts val="600"/>
            </a:spcAft>
            <a:buFont typeface="Arial" panose="020B0604020202020204" pitchFamily="34" charset="0"/>
            <a:buChar char="•"/>
          </a:pPr>
          <a:r>
            <a:rPr lang="en-US" sz="1800" kern="1200" dirty="0">
              <a:latin typeface="Tenorite" panose="00000500000000000000" pitchFamily="2" charset="0"/>
              <a:cs typeface="Calibri" panose="020F0502020204030204" pitchFamily="34" charset="0"/>
            </a:rPr>
            <a:t>System Instances &amp; MT Performance</a:t>
          </a:r>
        </a:p>
        <a:p>
          <a:pPr marL="685800" lvl="4" indent="-171450" algn="just" defTabSz="800100">
            <a:lnSpc>
              <a:spcPct val="90000"/>
            </a:lnSpc>
            <a:spcBef>
              <a:spcPct val="0"/>
            </a:spcBef>
            <a:spcAft>
              <a:spcPts val="600"/>
            </a:spcAft>
            <a:buFont typeface="Courier New" panose="02070309020205020404" pitchFamily="49" charset="0"/>
            <a:buChar char="o"/>
          </a:pPr>
          <a:r>
            <a:rPr lang="en-US" sz="1800" kern="1200" dirty="0">
              <a:latin typeface="Tenorite" panose="00000500000000000000" pitchFamily="2" charset="0"/>
              <a:cs typeface="Calibri" panose="020F0502020204030204" pitchFamily="34" charset="0"/>
            </a:rPr>
            <a:t>MT update from 2/10- 2/12 issues</a:t>
          </a:r>
        </a:p>
        <a:p>
          <a:pPr marL="685800" lvl="4" indent="-171450" algn="just" defTabSz="800100">
            <a:lnSpc>
              <a:spcPct val="90000"/>
            </a:lnSpc>
            <a:spcBef>
              <a:spcPct val="0"/>
            </a:spcBef>
            <a:spcAft>
              <a:spcPts val="600"/>
            </a:spcAft>
            <a:buFont typeface="Courier New" panose="02070309020205020404" pitchFamily="49" charset="0"/>
            <a:buChar char="o"/>
          </a:pPr>
          <a:r>
            <a:rPr lang="en-US" sz="1800" kern="1200" dirty="0">
              <a:latin typeface="Tenorite" panose="00000500000000000000" pitchFamily="2" charset="0"/>
              <a:cs typeface="Calibri" panose="020F0502020204030204" pitchFamily="34" charset="0"/>
            </a:rPr>
            <a:t>MT User #s</a:t>
          </a:r>
        </a:p>
        <a:p>
          <a:pPr marL="514350" lvl="3" indent="-171450" algn="just" defTabSz="800100">
            <a:lnSpc>
              <a:spcPct val="90000"/>
            </a:lnSpc>
            <a:spcBef>
              <a:spcPct val="0"/>
            </a:spcBef>
            <a:spcAft>
              <a:spcPts val="600"/>
            </a:spcAft>
            <a:buFont typeface="Arial" panose="020B0604020202020204" pitchFamily="34" charset="0"/>
            <a:buChar char="•"/>
          </a:pPr>
          <a:r>
            <a:rPr lang="en-US" sz="1800" kern="1200" dirty="0">
              <a:latin typeface="Tenorite" panose="00000500000000000000" pitchFamily="2" charset="0"/>
              <a:cs typeface="Calibri" panose="020F0502020204030204" pitchFamily="34" charset="0"/>
            </a:rPr>
            <a:t>Listserv</a:t>
          </a:r>
        </a:p>
        <a:p>
          <a:pPr marL="342900" lvl="2" indent="-171450" algn="just" defTabSz="800100">
            <a:lnSpc>
              <a:spcPct val="90000"/>
            </a:lnSpc>
            <a:spcBef>
              <a:spcPct val="0"/>
            </a:spcBef>
            <a:spcAft>
              <a:spcPts val="600"/>
            </a:spcAft>
            <a:buFont typeface="Wingdings" panose="05000000000000000000" pitchFamily="2" charset="2"/>
            <a:buChar char="q"/>
          </a:pPr>
          <a:r>
            <a:rPr lang="en-US" sz="1800" kern="1200" dirty="0">
              <a:latin typeface="Tenorite" panose="00000500000000000000" pitchFamily="2" charset="0"/>
              <a:cs typeface="Calibri" panose="020F0502020204030204" pitchFamily="34" charset="0"/>
            </a:rPr>
            <a:t>Quarterly review of ERCOT Inadvertent Gain Reporting</a:t>
          </a:r>
        </a:p>
        <a:p>
          <a:pPr marL="342900" lvl="2" indent="-171450" algn="just" defTabSz="800100">
            <a:lnSpc>
              <a:spcPct val="90000"/>
            </a:lnSpc>
            <a:spcBef>
              <a:spcPct val="0"/>
            </a:spcBef>
            <a:spcAft>
              <a:spcPts val="600"/>
            </a:spcAft>
            <a:buFont typeface="Wingdings" panose="05000000000000000000" pitchFamily="2" charset="2"/>
            <a:buChar char="q"/>
          </a:pPr>
          <a:r>
            <a:rPr lang="en-US" sz="1800" i="0" kern="1200" dirty="0">
              <a:latin typeface="Tenorite" panose="00000500000000000000" pitchFamily="2" charset="0"/>
              <a:cs typeface="Calibri" panose="020F0502020204030204" pitchFamily="34" charset="0"/>
            </a:rPr>
            <a:t>MarkeTrak Subtypes Volume Analysis –IAL results</a:t>
          </a:r>
        </a:p>
        <a:p>
          <a:pPr marL="342900" lvl="2" indent="-171450" algn="just" defTabSz="800100">
            <a:lnSpc>
              <a:spcPct val="90000"/>
            </a:lnSpc>
            <a:spcBef>
              <a:spcPct val="0"/>
            </a:spcBef>
            <a:spcAft>
              <a:spcPts val="600"/>
            </a:spcAft>
            <a:buFont typeface="Wingdings" panose="05000000000000000000" pitchFamily="2" charset="2"/>
            <a:buChar char="q"/>
          </a:pPr>
          <a:r>
            <a:rPr lang="en-US" sz="1800" i="0" kern="1200" dirty="0">
              <a:latin typeface="Tenorite" panose="00000500000000000000" pitchFamily="2" charset="0"/>
              <a:cs typeface="Calibri" panose="020F0502020204030204" pitchFamily="34" charset="0"/>
            </a:rPr>
            <a:t>MarkeTrak Information Page</a:t>
          </a:r>
        </a:p>
        <a:p>
          <a:pPr marL="514350" lvl="3" indent="-171450" algn="just" defTabSz="711200">
            <a:lnSpc>
              <a:spcPct val="90000"/>
            </a:lnSpc>
            <a:spcBef>
              <a:spcPct val="0"/>
            </a:spcBef>
            <a:spcAft>
              <a:spcPts val="600"/>
            </a:spcAft>
            <a:buFont typeface="Arial" panose="020B0604020202020204" pitchFamily="34" charset="0"/>
            <a:buChar char="•"/>
          </a:pPr>
          <a:endParaRPr lang="en-US" sz="1600" i="0" kern="1200" dirty="0">
            <a:latin typeface="Tenorite" panose="00000500000000000000" pitchFamily="2" charset="0"/>
            <a:cs typeface="Calibri" panose="020F0502020204030204" pitchFamily="34" charset="0"/>
          </a:endParaRPr>
        </a:p>
        <a:p>
          <a:pPr marL="228600" lvl="1" indent="-228600" algn="l" defTabSz="889000">
            <a:lnSpc>
              <a:spcPct val="90000"/>
            </a:lnSpc>
            <a:spcBef>
              <a:spcPct val="0"/>
            </a:spcBef>
            <a:spcAft>
              <a:spcPct val="15000"/>
            </a:spcAft>
            <a:buFont typeface="Wingdings" panose="05000000000000000000" pitchFamily="2" charset="2"/>
            <a:buChar char="q"/>
          </a:pPr>
          <a:endParaRPr lang="en-US" sz="2000" kern="1200" dirty="0">
            <a:latin typeface="Arial Rounded MT Bold" panose="020F0704030504030204" pitchFamily="34" charset="0"/>
          </a:endParaRPr>
        </a:p>
      </dsp:txBody>
      <dsp:txXfrm>
        <a:off x="0" y="335386"/>
        <a:ext cx="11329646" cy="5209224"/>
      </dsp:txXfrm>
    </dsp:sp>
    <dsp:sp modelId="{4AA5C7B7-5B64-4F71-AB37-E39564456FAC}">
      <dsp:nvSpPr>
        <dsp:cNvPr id="0" name=""/>
        <dsp:cNvSpPr/>
      </dsp:nvSpPr>
      <dsp:spPr>
        <a:xfrm>
          <a:off x="0" y="0"/>
          <a:ext cx="10801436" cy="395235"/>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Next Meeting </a:t>
          </a:r>
          <a:r>
            <a:rPr lang="en-US" sz="2600" kern="1200">
              <a:latin typeface="Arial Rounded MT Bold" panose="020F0704030504030204" pitchFamily="34" charset="0"/>
            </a:rPr>
            <a:t>– </a:t>
          </a:r>
          <a:r>
            <a:rPr lang="en-US" sz="2600" b="1" kern="1200"/>
            <a:t>Wednesday, Feb 19</a:t>
          </a:r>
          <a:r>
            <a:rPr lang="en-US" sz="2600" b="1" kern="1200" baseline="30000"/>
            <a:t>th</a:t>
          </a:r>
          <a:r>
            <a:rPr lang="en-US" sz="2600" b="1" kern="1200"/>
            <a:t> </a:t>
          </a:r>
          <a:endParaRPr lang="en-US" sz="2600" kern="1200" dirty="0">
            <a:latin typeface="Arial Rounded MT Bold" panose="020F0704030504030204" pitchFamily="34" charset="0"/>
          </a:endParaRPr>
        </a:p>
      </dsp:txBody>
      <dsp:txXfrm>
        <a:off x="0" y="0"/>
        <a:ext cx="10801436" cy="39523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3/30/2025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6475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3/30/2025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193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3/30/2025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205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3/30/2025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6161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F822A4-8DA6-4447-9B1F-C5DB58435268}" type="datetimeFigureOut">
              <a:rPr lang="en-US" smtClean="0"/>
              <a:t>3/30/2025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6416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3/30/2025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61202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3/30/2025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9968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3/30/2025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016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A4E7D1B-D673-4CF6-8672-009D42ABD2A0}" type="datetimeFigureOut">
              <a:rPr lang="en-US" smtClean="0"/>
              <a:t>3/30/2025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2595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A16AA21-1863-4931-97CB-99D0A168701B}" type="datetimeFigureOut">
              <a:rPr lang="en-US" smtClean="0"/>
              <a:t>3/30/2025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3127974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3/30/2025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26430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664C608-40B1-4030-A28D-5B74BC98ADCE}" type="datetimeFigureOut">
              <a:rPr lang="en-US" smtClean="0"/>
              <a:t>3/30/2025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1096595"/>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EBA14DF-46DF-4C9F-A2D6-694FDD7C825E}"/>
              </a:ext>
            </a:extLst>
          </p:cNvPr>
          <p:cNvGrpSpPr/>
          <p:nvPr/>
        </p:nvGrpSpPr>
        <p:grpSpPr>
          <a:xfrm>
            <a:off x="669901" y="2917848"/>
            <a:ext cx="1360440" cy="1261913"/>
            <a:chOff x="10330781" y="3933704"/>
            <a:chExt cx="824899" cy="782815"/>
          </a:xfrm>
        </p:grpSpPr>
        <p:pic>
          <p:nvPicPr>
            <p:cNvPr id="5" name="Picture 4">
              <a:extLst>
                <a:ext uri="{FF2B5EF4-FFF2-40B4-BE49-F238E27FC236}">
                  <a16:creationId xmlns:a16="http://schemas.microsoft.com/office/drawing/2014/main" id="{74F32FD5-3AB1-42A0-A665-022830B6CEFA}"/>
                </a:ext>
              </a:extLst>
            </p:cNvPr>
            <p:cNvPicPr>
              <a:picLocks noChangeAspect="1"/>
            </p:cNvPicPr>
            <p:nvPr/>
          </p:nvPicPr>
          <p:blipFill>
            <a:blip r:embed="rId2"/>
            <a:stretch>
              <a:fillRect/>
            </a:stretch>
          </p:blipFill>
          <p:spPr>
            <a:xfrm>
              <a:off x="10330781" y="3933704"/>
              <a:ext cx="824899" cy="782815"/>
            </a:xfrm>
            <a:prstGeom prst="rect">
              <a:avLst/>
            </a:prstGeom>
            <a:solidFill>
              <a:schemeClr val="bg1">
                <a:lumMod val="95000"/>
              </a:schemeClr>
            </a:solidFill>
            <a:ln>
              <a:noFill/>
            </a:ln>
          </p:spPr>
        </p:pic>
        <p:sp>
          <p:nvSpPr>
            <p:cNvPr id="6" name="Star: 5 Points 5">
              <a:extLst>
                <a:ext uri="{FF2B5EF4-FFF2-40B4-BE49-F238E27FC236}">
                  <a16:creationId xmlns:a16="http://schemas.microsoft.com/office/drawing/2014/main" id="{CF9D75A8-DE69-4D14-845D-7CEBA92C0341}"/>
                </a:ext>
              </a:extLst>
            </p:cNvPr>
            <p:cNvSpPr/>
            <p:nvPr/>
          </p:nvSpPr>
          <p:spPr>
            <a:xfrm>
              <a:off x="10521696" y="3980359"/>
              <a:ext cx="608023" cy="642461"/>
            </a:xfrm>
            <a:prstGeom prst="star5">
              <a:avLst/>
            </a:prstGeom>
            <a:solidFill>
              <a:schemeClr val="bg1"/>
            </a:solidFill>
            <a:ln>
              <a:solidFill>
                <a:schemeClr val="accen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551B1756-3518-45E2-962E-8486736A324D}"/>
              </a:ext>
            </a:extLst>
          </p:cNvPr>
          <p:cNvSpPr>
            <a:spLocks noGrp="1"/>
          </p:cNvSpPr>
          <p:nvPr>
            <p:ph type="ctrTitle"/>
          </p:nvPr>
        </p:nvSpPr>
        <p:spPr/>
        <p:txBody>
          <a:bodyPr/>
          <a:lstStyle/>
          <a:p>
            <a:r>
              <a:rPr lang="en-US" dirty="0">
                <a:latin typeface="Arial Rounded MT Bold" panose="020F0704030504030204" pitchFamily="34" charset="0"/>
              </a:rPr>
              <a:t>TDTMS Update</a:t>
            </a:r>
          </a:p>
        </p:txBody>
      </p:sp>
      <p:sp>
        <p:nvSpPr>
          <p:cNvPr id="3" name="Subtitle 2">
            <a:extLst>
              <a:ext uri="{FF2B5EF4-FFF2-40B4-BE49-F238E27FC236}">
                <a16:creationId xmlns:a16="http://schemas.microsoft.com/office/drawing/2014/main" id="{94E146BA-B599-4F02-AA3D-D15519B78F07}"/>
              </a:ext>
            </a:extLst>
          </p:cNvPr>
          <p:cNvSpPr>
            <a:spLocks noGrp="1"/>
          </p:cNvSpPr>
          <p:nvPr>
            <p:ph type="subTitle" idx="1"/>
          </p:nvPr>
        </p:nvSpPr>
        <p:spPr/>
        <p:txBody>
          <a:bodyPr>
            <a:normAutofit/>
          </a:bodyPr>
          <a:lstStyle/>
          <a:p>
            <a:r>
              <a:rPr lang="en-US" sz="2800" dirty="0">
                <a:solidFill>
                  <a:schemeClr val="tx1"/>
                </a:solidFill>
                <a:latin typeface="Arial Rounded MT Bold" panose="020F0704030504030204" pitchFamily="34" charset="0"/>
                <a:ea typeface="+mj-ea"/>
                <a:cs typeface="+mj-cs"/>
              </a:rPr>
              <a:t>RMS</a:t>
            </a:r>
          </a:p>
          <a:p>
            <a:r>
              <a:rPr lang="en-US" sz="2800" dirty="0">
                <a:solidFill>
                  <a:schemeClr val="tx1"/>
                </a:solidFill>
                <a:latin typeface="Arial Rounded MT Bold" panose="020F0704030504030204" pitchFamily="34" charset="0"/>
                <a:ea typeface="+mj-ea"/>
                <a:cs typeface="+mj-cs"/>
              </a:rPr>
              <a:t>April 1st, 2025</a:t>
            </a:r>
          </a:p>
        </p:txBody>
      </p:sp>
      <p:sp>
        <p:nvSpPr>
          <p:cNvPr id="7" name="TextBox 6">
            <a:extLst>
              <a:ext uri="{FF2B5EF4-FFF2-40B4-BE49-F238E27FC236}">
                <a16:creationId xmlns:a16="http://schemas.microsoft.com/office/drawing/2014/main" id="{BC2D042A-5D60-104E-9114-EA96D7589A0F}"/>
              </a:ext>
            </a:extLst>
          </p:cNvPr>
          <p:cNvSpPr txBox="1"/>
          <p:nvPr/>
        </p:nvSpPr>
        <p:spPr>
          <a:xfrm>
            <a:off x="7126357" y="427382"/>
            <a:ext cx="4709882" cy="1569660"/>
          </a:xfrm>
          <a:prstGeom prst="rect">
            <a:avLst/>
          </a:prstGeom>
          <a:noFill/>
        </p:spPr>
        <p:txBody>
          <a:bodyPr wrap="square" rtlCol="0">
            <a:spAutoFit/>
          </a:bodyPr>
          <a:lstStyle/>
          <a:p>
            <a:pPr algn="ctr"/>
            <a:r>
              <a:rPr lang="en-US" sz="2400" b="1" u="sng" dirty="0"/>
              <a:t>Leadership 2025:</a:t>
            </a:r>
          </a:p>
          <a:p>
            <a:pPr algn="ctr"/>
            <a:r>
              <a:rPr lang="en-US" sz="2400" b="1" dirty="0"/>
              <a:t> Chair - Sheri Wiegand, </a:t>
            </a:r>
            <a:r>
              <a:rPr lang="en-US" sz="2400" b="1" dirty="0" err="1"/>
              <a:t>Vistra</a:t>
            </a:r>
            <a:endParaRPr lang="en-US" sz="2400" b="1" dirty="0"/>
          </a:p>
          <a:p>
            <a:pPr algn="ctr"/>
            <a:r>
              <a:rPr lang="en-US" sz="2400" b="1" dirty="0"/>
              <a:t>Vice Co-Chairs – Monica Jones, CNP</a:t>
            </a:r>
          </a:p>
          <a:p>
            <a:pPr algn="ctr"/>
            <a:r>
              <a:rPr lang="en-US" sz="2400" b="1" dirty="0"/>
              <a:t>Sam Pak, Oncor</a:t>
            </a:r>
          </a:p>
        </p:txBody>
      </p:sp>
    </p:spTree>
    <p:extLst>
      <p:ext uri="{BB962C8B-B14F-4D97-AF65-F5344CB8AC3E}">
        <p14:creationId xmlns:p14="http://schemas.microsoft.com/office/powerpoint/2010/main" val="177404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1108414058"/>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10851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2264808275"/>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2EF44A3B-AE7A-CCD2-CFE6-4F23052A1E09}"/>
              </a:ext>
            </a:extLst>
          </p:cNvPr>
          <p:cNvPicPr>
            <a:picLocks noChangeAspect="1"/>
          </p:cNvPicPr>
          <p:nvPr/>
        </p:nvPicPr>
        <p:blipFill>
          <a:blip r:embed="rId8"/>
          <a:stretch>
            <a:fillRect/>
          </a:stretch>
        </p:blipFill>
        <p:spPr>
          <a:xfrm>
            <a:off x="1468812" y="4276871"/>
            <a:ext cx="9119621" cy="2164390"/>
          </a:xfrm>
          <a:prstGeom prst="rect">
            <a:avLst/>
          </a:prstGeom>
        </p:spPr>
      </p:pic>
    </p:spTree>
    <p:extLst>
      <p:ext uri="{BB962C8B-B14F-4D97-AF65-F5344CB8AC3E}">
        <p14:creationId xmlns:p14="http://schemas.microsoft.com/office/powerpoint/2010/main" val="1574172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34FBD2-7F47-0F40-8D6B-B58A249383FC}"/>
            </a:ext>
          </a:extLst>
        </p:cNvPr>
        <p:cNvGrpSpPr/>
        <p:nvPr/>
      </p:nvGrpSpPr>
      <p:grpSpPr>
        <a:xfrm>
          <a:off x="0" y="0"/>
          <a:ext cx="0" cy="0"/>
          <a:chOff x="0" y="0"/>
          <a:chExt cx="0" cy="0"/>
        </a:xfrm>
      </p:grpSpPr>
      <p:pic>
        <p:nvPicPr>
          <p:cNvPr id="8" name="Picture 7">
            <a:extLst>
              <a:ext uri="{FF2B5EF4-FFF2-40B4-BE49-F238E27FC236}">
                <a16:creationId xmlns:a16="http://schemas.microsoft.com/office/drawing/2014/main" id="{566C4379-5F56-C4A5-A684-0703CB13BD00}"/>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D8F73005-D7EA-F6BF-96B4-354DA5160B4A}"/>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0639664-3160-9507-3B0D-A5161640DA09}"/>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09C3D617-3315-AFE2-B0F8-DF73E960C3B3}"/>
              </a:ext>
            </a:extLst>
          </p:cNvPr>
          <p:cNvGraphicFramePr>
            <a:graphicFrameLocks/>
          </p:cNvGraphicFramePr>
          <p:nvPr>
            <p:extLst>
              <p:ext uri="{D42A27DB-BD31-4B8C-83A1-F6EECF244321}">
                <p14:modId xmlns:p14="http://schemas.microsoft.com/office/powerpoint/2010/main" val="1840262291"/>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73899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F41F53-2077-C65F-8D09-10E8D8CAC74E}"/>
            </a:ext>
          </a:extLst>
        </p:cNvPr>
        <p:cNvGrpSpPr/>
        <p:nvPr/>
      </p:nvGrpSpPr>
      <p:grpSpPr>
        <a:xfrm>
          <a:off x="0" y="0"/>
          <a:ext cx="0" cy="0"/>
          <a:chOff x="0" y="0"/>
          <a:chExt cx="0" cy="0"/>
        </a:xfrm>
      </p:grpSpPr>
      <p:pic>
        <p:nvPicPr>
          <p:cNvPr id="8" name="Picture 7">
            <a:extLst>
              <a:ext uri="{FF2B5EF4-FFF2-40B4-BE49-F238E27FC236}">
                <a16:creationId xmlns:a16="http://schemas.microsoft.com/office/drawing/2014/main" id="{C97B08E2-AA15-BDC9-FC89-8B028D6FDBB7}"/>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82BBA645-BCD3-CD0F-67A1-1BC419365001}"/>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D311CB-3D23-8374-AA78-7E7F0D7B4416}"/>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A1074B27-7AA4-70AA-67E4-52206FEBB652}"/>
              </a:ext>
            </a:extLst>
          </p:cNvPr>
          <p:cNvGraphicFramePr>
            <a:graphicFrameLocks/>
          </p:cNvGraphicFramePr>
          <p:nvPr>
            <p:extLst>
              <p:ext uri="{D42A27DB-BD31-4B8C-83A1-F6EECF244321}">
                <p14:modId xmlns:p14="http://schemas.microsoft.com/office/powerpoint/2010/main" val="499380121"/>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29648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6" name="Content Placeholder 5">
            <a:extLst>
              <a:ext uri="{FF2B5EF4-FFF2-40B4-BE49-F238E27FC236}">
                <a16:creationId xmlns:a16="http://schemas.microsoft.com/office/drawing/2014/main" id="{CCF579CB-2974-4D90-91E7-1E4EA6903F35}"/>
              </a:ext>
            </a:extLst>
          </p:cNvPr>
          <p:cNvGraphicFramePr>
            <a:graphicFrameLocks noGrp="1"/>
          </p:cNvGraphicFramePr>
          <p:nvPr>
            <p:ph idx="1"/>
            <p:extLst>
              <p:ext uri="{D42A27DB-BD31-4B8C-83A1-F6EECF244321}">
                <p14:modId xmlns:p14="http://schemas.microsoft.com/office/powerpoint/2010/main" val="283669540"/>
              </p:ext>
            </p:extLst>
          </p:nvPr>
        </p:nvGraphicFramePr>
        <p:xfrm>
          <a:off x="478555" y="1165299"/>
          <a:ext cx="11329646" cy="55446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762047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12065</TotalTime>
  <Words>784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Arial Rounded MT Bold</vt:lpstr>
      <vt:lpstr>Calibri</vt:lpstr>
      <vt:lpstr>Calibri Light</vt:lpstr>
      <vt:lpstr>Courier New</vt:lpstr>
      <vt:lpstr>Tenorite</vt:lpstr>
      <vt:lpstr>Wingdings</vt:lpstr>
      <vt:lpstr>Retrospect</vt:lpstr>
      <vt:lpstr>TDTMS Update</vt:lpstr>
      <vt:lpstr>TDTMS</vt:lpstr>
      <vt:lpstr>TDTMS</vt:lpstr>
      <vt:lpstr>TDTMS</vt:lpstr>
      <vt:lpstr>TDTMS</vt:lpstr>
      <vt:lpstr>TDTMS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TDTMS Upate</dc:title>
  <dc:creator>Patrick, Kyle</dc:creator>
  <cp:lastModifiedBy>Wiegand, Sheri</cp:lastModifiedBy>
  <cp:revision>389</cp:revision>
  <dcterms:created xsi:type="dcterms:W3CDTF">2019-02-27T15:25:50Z</dcterms:created>
  <dcterms:modified xsi:type="dcterms:W3CDTF">2025-03-31T04:01:44Z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3ac3a1a-de19-428b-b395-6d250d7743fb_Enabled">
    <vt:lpwstr>true</vt:lpwstr>
  </property>
  <property fmtid="{D5CDD505-2E9C-101B-9397-08002B2CF9AE}" pid="3" name="MSIP_Label_e3ac3a1a-de19-428b-b395-6d250d7743fb_SetDate">
    <vt:lpwstr>2024-03-29T21:01:04Z</vt:lpwstr>
  </property>
  <property fmtid="{D5CDD505-2E9C-101B-9397-08002B2CF9AE}" pid="4" name="MSIP_Label_e3ac3a1a-de19-428b-b395-6d250d7743fb_Method">
    <vt:lpwstr>Standard</vt:lpwstr>
  </property>
  <property fmtid="{D5CDD505-2E9C-101B-9397-08002B2CF9AE}" pid="5" name="MSIP_Label_e3ac3a1a-de19-428b-b395-6d250d7743fb_Name">
    <vt:lpwstr>Internal Use Only</vt:lpwstr>
  </property>
  <property fmtid="{D5CDD505-2E9C-101B-9397-08002B2CF9AE}" pid="6" name="MSIP_Label_e3ac3a1a-de19-428b-b395-6d250d7743fb_SiteId">
    <vt:lpwstr>88cc5fd7-fd78-44b6-ad75-b6915088974f</vt:lpwstr>
  </property>
  <property fmtid="{D5CDD505-2E9C-101B-9397-08002B2CF9AE}" pid="7" name="MSIP_Label_e3ac3a1a-de19-428b-b395-6d250d7743fb_ActionId">
    <vt:lpwstr>b2a58588-84ce-4cb5-af2c-d0f5eb5aa7d3</vt:lpwstr>
  </property>
  <property fmtid="{D5CDD505-2E9C-101B-9397-08002B2CF9AE}" pid="8" name="MSIP_Label_e3ac3a1a-de19-428b-b395-6d250d7743fb_ContentBits">
    <vt:lpwstr>0</vt:lpwstr>
  </property>
  <property fmtid="{D5CDD505-2E9C-101B-9397-08002B2CF9AE}" pid="9" name="MSIP_Label_7084cbda-52b8-46fb-a7b7-cb5bd465ed85_Enabled">
    <vt:lpwstr>true</vt:lpwstr>
  </property>
  <property fmtid="{D5CDD505-2E9C-101B-9397-08002B2CF9AE}" pid="10" name="MSIP_Label_7084cbda-52b8-46fb-a7b7-cb5bd465ed85_SetDate">
    <vt:lpwstr>2024-08-05T13:42:42Z</vt:lpwstr>
  </property>
  <property fmtid="{D5CDD505-2E9C-101B-9397-08002B2CF9AE}" pid="11" name="MSIP_Label_7084cbda-52b8-46fb-a7b7-cb5bd465ed85_Method">
    <vt:lpwstr>Standard</vt:lpwstr>
  </property>
  <property fmtid="{D5CDD505-2E9C-101B-9397-08002B2CF9AE}" pid="12" name="MSIP_Label_7084cbda-52b8-46fb-a7b7-cb5bd465ed85_Name">
    <vt:lpwstr>Internal</vt:lpwstr>
  </property>
  <property fmtid="{D5CDD505-2E9C-101B-9397-08002B2CF9AE}" pid="13" name="MSIP_Label_7084cbda-52b8-46fb-a7b7-cb5bd465ed85_SiteId">
    <vt:lpwstr>0afb747d-bff7-4596-a9fc-950ef9e0ec45</vt:lpwstr>
  </property>
  <property fmtid="{D5CDD505-2E9C-101B-9397-08002B2CF9AE}" pid="14" name="MSIP_Label_7084cbda-52b8-46fb-a7b7-cb5bd465ed85_ActionId">
    <vt:lpwstr>8e471e68-1c84-4705-bd16-705128988bf8</vt:lpwstr>
  </property>
  <property fmtid="{D5CDD505-2E9C-101B-9397-08002B2CF9AE}" pid="15" name="MSIP_Label_7084cbda-52b8-46fb-a7b7-cb5bd465ed85_ContentBits">
    <vt:lpwstr>0</vt:lpwstr>
  </property>
</Properties>
</file>