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cvent.com/event/1b1ffc4d-f78a-4e4b-b36b-2894e2835863/summar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  <a:p>
            <a:r>
              <a:rPr lang="en-US" dirty="0"/>
              <a:t>Manuel Sanchez, OTWG Chair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71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ERCOT begun testing onsite. Use the link below for more details: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u="sng" dirty="0">
                <a:solidFill>
                  <a:srgbClr val="0000FF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https://web.cvent.com/event/1b1ffc4d-f78a-4e4b-b36b-2894e2835863/summary</a:t>
            </a:r>
            <a:endParaRPr lang="en-US" sz="2600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ERCOT open test dates every two weeks throughout the year. Cost will be $50 via credit card using CVENT to complete registration.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Waiting period will be 21 days before retest.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600" kern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PLEASE USE THE CVENT SITE FOR ALL QUESTIONS. A FAQ document will be added to the site for more details.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2025 ERCOT OTS is planned to be onsite on the following weeks:</a:t>
            </a:r>
          </a:p>
          <a:p>
            <a:r>
              <a:rPr lang="en-US" dirty="0"/>
              <a:t>Week 1: 3/25 – 3/27 - Completed</a:t>
            </a:r>
          </a:p>
          <a:p>
            <a:r>
              <a:rPr lang="en-US" dirty="0"/>
              <a:t>Week 2: 4/1 – 4/3 - Ongoing</a:t>
            </a:r>
          </a:p>
          <a:p>
            <a:r>
              <a:rPr lang="en-US" dirty="0"/>
              <a:t>Week 3: 4/8 – 4/10</a:t>
            </a:r>
          </a:p>
          <a:p>
            <a:r>
              <a:rPr lang="en-US" dirty="0"/>
              <a:t>Week 4: 4/15 – 4/17</a:t>
            </a:r>
          </a:p>
          <a:p>
            <a:r>
              <a:rPr lang="en-US" dirty="0"/>
              <a:t>Week 5: 4/22 – 4/24</a:t>
            </a:r>
          </a:p>
          <a:p>
            <a:r>
              <a:rPr lang="en-US" dirty="0"/>
              <a:t>Week 6: 4/29 – 5/1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6ZWJJVXUU5RK-1360520385-11315</_dlc_DocId>
    <_dlc_DocIdUrl xmlns="67157e50-dfd0-4d95-ba22-a558b94dcf95">
      <Url>https://intranet.corp.oncor.com/sites/OTSTraining/_layouts/15/DocIdRedir.aspx?ID=6ZWJJVXUU5RK-1360520385-11315</Url>
      <Description>6ZWJJVXUU5RK-1360520385-11315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AD5DB-6A10-4841-8149-B1FC525150E9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7157e50-dfd0-4d95-ba22-a558b94dcf95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184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Office Theme</vt:lpstr>
      <vt:lpstr>OTWG Updates</vt:lpstr>
      <vt:lpstr>ERCOT Operator Certification Task Force</vt:lpstr>
      <vt:lpstr>ERCOT Operations Training Seminar Task Force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Clifton, Suzy</cp:lastModifiedBy>
  <cp:revision>21</cp:revision>
  <dcterms:created xsi:type="dcterms:W3CDTF">2024-01-17T19:14:12Z</dcterms:created>
  <dcterms:modified xsi:type="dcterms:W3CDTF">2025-03-27T21:02:51Z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fc7b5f6c-e9d9-4ad8-a992-322fe0417128</vt:lpwstr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2025-03-27T21:02:32Z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3ba46e63-dee8-4ac7-9f0f-cf1ed70e8c10</vt:lpwstr>
  </property>
  <property fmtid="{D5CDD505-2E9C-101B-9397-08002B2CF9AE}" pid="10" name="MSIP_Label_7084cbda-52b8-46fb-a7b7-cb5bd465ed85_ContentBits">
    <vt:lpwstr>0</vt:lpwstr>
  </property>
  <property fmtid="{D5CDD505-2E9C-101B-9397-08002B2CF9AE}" pid="11" name="MSIP_Label_7084cbda-52b8-46fb-a7b7-cb5bd465ed85_Tag">
    <vt:lpwstr>10, 3, 0, 1</vt:lpwstr>
  </property>
</Properties>
</file>