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s@lists.ercot.com" TargetMode="External"/><Relationship Id="rId2" Type="http://schemas.openxmlformats.org/officeDocument/2006/relationships/hyperlink" Target="https://www.ercot.com/calendar/04172025-DWG-Meeting-_-Webe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Fahad Qureshi – DWG Chair</a:t>
            </a:r>
          </a:p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April 3rd, 2025</a:t>
            </a:r>
          </a:p>
          <a:p>
            <a:pPr algn="l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DWG Meeting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2"/>
            <a:ext cx="10515600" cy="4427409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DWG Webex meeting will be held on 4/17/2025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Meeting will include an open session to accommodate PGRR 124 -</a:t>
            </a:r>
            <a:r>
              <a:rPr lang="en-US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(ESR Maintenance Exception to Modifications)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Meeting details are posted on the DWG meeting page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https://www.ercot.com/calendar/04172025-DWG-Meeting-_-Webex [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Link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Meeting details will also be sent to the ROS list: </a:t>
            </a:r>
            <a:r>
              <a:rPr lang="en-US" b="0" i="0" u="none" strike="noStrike" dirty="0">
                <a:solidFill>
                  <a:srgbClr val="0063DB"/>
                </a:solidFill>
                <a:effectLst/>
                <a:latin typeface="Roboto" panose="02000000000000000000" pitchFamily="2" charset="0"/>
                <a:hlinkClick r:id="rId3"/>
              </a:rPr>
              <a:t>ros@lists.ercot.com</a:t>
            </a:r>
            <a:endParaRPr lang="en-US" b="0" i="0" u="none" strike="noStrike" dirty="0">
              <a:solidFill>
                <a:srgbClr val="0063DB"/>
              </a:solidFill>
              <a:effectLst/>
              <a:latin typeface="Roboto" panose="02000000000000000000" pitchFamily="2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Slide deck posted to ROS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meeting page</a:t>
            </a:r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1871</TotalTime>
  <Words>92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Roboto</vt:lpstr>
      <vt:lpstr>Office Theme</vt:lpstr>
      <vt:lpstr>DWG Report to ROS</vt:lpstr>
      <vt:lpstr>DWG Meeting Update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Qureshi, Fahad A</cp:lastModifiedBy>
  <cp:revision>14</cp:revision>
  <dcterms:created xsi:type="dcterms:W3CDTF">2024-02-23T16:39:21Z</dcterms:created>
  <dcterms:modified xsi:type="dcterms:W3CDTF">2025-03-27T13:03:22Z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2025-02-17T22:15:42Z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ac46b1e1-ca90-41a1-a4b2-a263c7420386</vt:lpwstr>
  </property>
  <property fmtid="{D5CDD505-2E9C-101B-9397-08002B2CF9AE}" pid="8" name="MSIP_Label_e3ac3a1a-de19-428b-b395-6d250d7743fb_ContentBits">
    <vt:lpwstr>0</vt:lpwstr>
  </property>
</Properties>
</file>