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3"/>
  </p:sldMasterIdLst>
  <p:notesMasterIdLst>
    <p:notesMasterId r:id="rId8"/>
  </p:notesMasterIdLst>
  <p:sldIdLst>
    <p:sldId id="256" r:id="rId4"/>
    <p:sldId id="269" r:id="rId5"/>
    <p:sldId id="274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9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0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02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2426"/>
            <a:ext cx="9144000" cy="2034229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44392"/>
            <a:ext cx="9144000" cy="2894202"/>
          </a:xfrm>
        </p:spPr>
        <p:txBody>
          <a:bodyPr>
            <a:noAutofit/>
          </a:bodyPr>
          <a:lstStyle/>
          <a:p>
            <a:r>
              <a:rPr lang="en-US" sz="2800" dirty="0"/>
              <a:t>to</a:t>
            </a:r>
          </a:p>
          <a:p>
            <a:pPr>
              <a:spcAft>
                <a:spcPts val="1000"/>
              </a:spcAft>
            </a:pPr>
            <a:r>
              <a:rPr lang="en-US" sz="2800" dirty="0"/>
              <a:t>The Reliability and Operations Subcommittee</a:t>
            </a:r>
          </a:p>
          <a:p>
            <a:r>
              <a:rPr lang="en-US" sz="2800" dirty="0"/>
              <a:t>Mina Turner, PLWG Chair</a:t>
            </a:r>
          </a:p>
          <a:p>
            <a:r>
              <a:rPr lang="en-US" sz="2800" dirty="0"/>
              <a:t>Kristin Cook, PLWG Vice-Chair</a:t>
            </a:r>
          </a:p>
          <a:p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April 3</a:t>
            </a:r>
            <a:r>
              <a:rPr lang="en-US" sz="2800" baseline="30000" dirty="0"/>
              <a:t>rd</a:t>
            </a:r>
            <a:r>
              <a:rPr lang="en-US" sz="2800" dirty="0"/>
              <a:t>,  2025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049" y="1951373"/>
            <a:ext cx="11407372" cy="4574698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cs typeface="Times New Roman" panose="02020603050405020304" pitchFamily="18" charset="0"/>
              </a:rPr>
              <a:t>PGRR 120 -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b="1" i="0" dirty="0">
                <a:solidFill>
                  <a:srgbClr val="212529"/>
                </a:solidFill>
                <a:effectLst/>
              </a:rPr>
              <a:t>SSO Prevention for Generator Interconnection</a:t>
            </a:r>
            <a:endParaRPr lang="en-US" b="1" dirty="0"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did not 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ubmit comments prior to the March PLWG meeting.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agreed to table PGRR120 for further discussion.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cs typeface="Times New Roman" panose="02020603050405020304" pitchFamily="18" charset="0"/>
              </a:rPr>
              <a:t>PGRR 122 - Reliability Performance Criteria for Loss of Load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reviewed their comments on the LCRA draft.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agreed to table the PGRR 122 one more month at PLWG to allow for further discussion among TSP and continued discussion at DWG.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b="1" dirty="0"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PLWG Update</a:t>
            </a:r>
          </a:p>
        </p:txBody>
      </p:sp>
    </p:spTree>
    <p:extLst>
      <p:ext uri="{BB962C8B-B14F-4D97-AF65-F5344CB8AC3E}">
        <p14:creationId xmlns:p14="http://schemas.microsoft.com/office/powerpoint/2010/main" val="261031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73684-D1C4-F97A-8D9A-68B5DD7C8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4143-8CE4-521F-FD5B-B9C4BC25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PLWG Update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DBB9772-6738-3638-C9DE-90EDC556A69D}"/>
              </a:ext>
            </a:extLst>
          </p:cNvPr>
          <p:cNvSpPr txBox="1">
            <a:spLocks/>
          </p:cNvSpPr>
          <p:nvPr/>
        </p:nvSpPr>
        <p:spPr>
          <a:xfrm>
            <a:off x="639049" y="1897380"/>
            <a:ext cx="11407372" cy="4628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cs typeface="Times New Roman" panose="02020603050405020304" pitchFamily="18" charset="0"/>
              </a:rPr>
              <a:t>NPRR 1272- Voltage Support at Private Use Networks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gave a presentation on the Reactive Requirement for Generation Resource netting with Load at the March PLWG meeting.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agreed to table NPRR 1272 for further discussion.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b="1" dirty="0">
                <a:cs typeface="Times New Roman" panose="02020603050405020304" pitchFamily="18" charset="0"/>
              </a:rPr>
              <a:t>PGRR 124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PGRR 124 was tabled per the request of Tesla the sponsor of the PGRR.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b="1" dirty="0"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67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1MTE8L1VzZXJOYW1lPjxEYXRlVGltZT4yLzI0LzIwMjUgMTE6MjU6MTIgUE08L0RhdGVUaW1lPjxMYWJlbFN0cmluZz5BRVAgUHVibGljPC9MYWJlbFN0cmluZz48L2l0ZW0+PC9sYWJlbEhpc3Rvcnk+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D12B5FCC-BE30-47DD-8A79-37ADC0D957A3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A997FEFB-E91B-4C04-8C6D-294CE34FCCA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4755</TotalTime>
  <Words>164</Words>
  <Application>Microsoft Office PowerPoint</Application>
  <PresentationFormat>Widescreen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Times New Roman</vt:lpstr>
      <vt:lpstr>Office Theme</vt:lpstr>
      <vt:lpstr>Planning Working Group Update</vt:lpstr>
      <vt:lpstr>PLWG Update</vt:lpstr>
      <vt:lpstr>PLWG Update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Mina Y Turner</cp:lastModifiedBy>
  <cp:revision>188</cp:revision>
  <dcterms:created xsi:type="dcterms:W3CDTF">2021-03-22T15:18:30Z</dcterms:created>
  <dcterms:modified xsi:type="dcterms:W3CDTF">2025-03-20T21:35:13Z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  <property fmtid="{D5CDD505-2E9C-101B-9397-08002B2CF9AE}" pid="9" name="docIndexRef">
    <vt:lpwstr>b4b40986-629b-4073-a396-7ed73dc0b875</vt:lpwstr>
  </property>
  <property fmtid="{D5CDD505-2E9C-101B-9397-08002B2CF9AE}" pid="10" name="bjClsUserRVM">
    <vt:lpwstr>[]</vt:lpwstr>
  </property>
  <property fmtid="{D5CDD505-2E9C-101B-9397-08002B2CF9AE}" pid="11" name="bjSaver">
    <vt:lpwstr>2w2F1N9Rl7KSs0CB9VD/aPeTHBiaPasl</vt:lpwstr>
  </property>
  <property fmtid="{D5CDD505-2E9C-101B-9397-08002B2CF9AE}" pid="12" name="MSIP_Label_5c34e43d-0b77-4b2c-b224-1b46981ccfdb_Enabled">
    <vt:lpwstr>true</vt:lpwstr>
  </property>
  <property fmtid="{D5CDD505-2E9C-101B-9397-08002B2CF9AE}" pid="13" name="MSIP_Label_5c34e43d-0b77-4b2c-b224-1b46981ccfdb_SetDate">
    <vt:lpwstr>2025-02-24T23:25:06Z</vt:lpwstr>
  </property>
  <property fmtid="{D5CDD505-2E9C-101B-9397-08002B2CF9AE}" pid="14" name="MSIP_Label_5c34e43d-0b77-4b2c-b224-1b46981ccfdb_Method">
    <vt:lpwstr>Privileged</vt:lpwstr>
  </property>
  <property fmtid="{D5CDD505-2E9C-101B-9397-08002B2CF9AE}" pid="15" name="MSIP_Label_5c34e43d-0b77-4b2c-b224-1b46981ccfdb_Name">
    <vt:lpwstr>AEP Public</vt:lpwstr>
  </property>
  <property fmtid="{D5CDD505-2E9C-101B-9397-08002B2CF9AE}" pid="16" name="MSIP_Label_5c34e43d-0b77-4b2c-b224-1b46981ccfdb_SiteId">
    <vt:lpwstr>15f3c881-6b03-4ff6-8559-77bf5177818f</vt:lpwstr>
  </property>
  <property fmtid="{D5CDD505-2E9C-101B-9397-08002B2CF9AE}" pid="17" name="MSIP_Label_5c34e43d-0b77-4b2c-b224-1b46981ccfdb_ActionId">
    <vt:lpwstr>6e89cede-d892-4643-a823-e309a08d4d5b</vt:lpwstr>
  </property>
  <property fmtid="{D5CDD505-2E9C-101B-9397-08002B2CF9AE}" pid="18" name="MSIP_Label_5c34e43d-0b77-4b2c-b224-1b46981ccfdb_ContentBits">
    <vt:lpwstr>0</vt:lpwstr>
  </property>
  <property fmtid="{D5CDD505-2E9C-101B-9397-08002B2CF9AE}" pid="19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20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21" name="bjDocumentSecurityLabel">
    <vt:lpwstr>AEP Public</vt:lpwstr>
  </property>
  <property fmtid="{D5CDD505-2E9C-101B-9397-08002B2CF9AE}" pid="22" name="bjLabelHistoryID">
    <vt:lpwstr>{D12B5FCC-BE30-47DD-8A79-37ADC0D957A3}</vt:lpwstr>
  </property>
  <property fmtid="{D5CDD505-2E9C-101B-9397-08002B2CF9AE}" pid="23" name="MSIP_Label_ed3826ce-7c18-471d-9596-93de5bae332e_Enabled">
    <vt:lpwstr>true</vt:lpwstr>
  </property>
  <property fmtid="{D5CDD505-2E9C-101B-9397-08002B2CF9AE}" pid="24" name="MSIP_Label_ed3826ce-7c18-471d-9596-93de5bae332e_SetDate">
    <vt:lpwstr>2025-02-26T17:52:25Z</vt:lpwstr>
  </property>
  <property fmtid="{D5CDD505-2E9C-101B-9397-08002B2CF9AE}" pid="25" name="MSIP_Label_ed3826ce-7c18-471d-9596-93de5bae332e_Method">
    <vt:lpwstr>Standard</vt:lpwstr>
  </property>
  <property fmtid="{D5CDD505-2E9C-101B-9397-08002B2CF9AE}" pid="26" name="MSIP_Label_ed3826ce-7c18-471d-9596-93de5bae332e_Name">
    <vt:lpwstr>Internal</vt:lpwstr>
  </property>
  <property fmtid="{D5CDD505-2E9C-101B-9397-08002B2CF9AE}" pid="27" name="MSIP_Label_ed3826ce-7c18-471d-9596-93de5bae332e_SiteId">
    <vt:lpwstr>c0a02e2d-1186-410a-8895-0a4a252ebf17</vt:lpwstr>
  </property>
  <property fmtid="{D5CDD505-2E9C-101B-9397-08002B2CF9AE}" pid="28" name="MSIP_Label_ed3826ce-7c18-471d-9596-93de5bae332e_ActionId">
    <vt:lpwstr>80d512a1-401f-4344-bc5b-e083d5b3afb7</vt:lpwstr>
  </property>
  <property fmtid="{D5CDD505-2E9C-101B-9397-08002B2CF9AE}" pid="29" name="MSIP_Label_ed3826ce-7c18-471d-9596-93de5bae332e_ContentBits">
    <vt:lpwstr>0</vt:lpwstr>
  </property>
</Properties>
</file>