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April 3, 2025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4/3/2025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>
            <a:normAutofit/>
          </a:bodyPr>
          <a:lstStyle/>
          <a:p>
            <a:r>
              <a:rPr lang="en-US" sz="3200" dirty="0"/>
              <a:t>SPWG Procedures Updates</a:t>
            </a:r>
          </a:p>
          <a:p>
            <a:pPr lvl="1"/>
            <a:r>
              <a:rPr lang="en-US" sz="2800" dirty="0"/>
              <a:t>Added language to clarify eligible parties for participation in closed meetings with a completed NDA</a:t>
            </a:r>
          </a:p>
          <a:p>
            <a:pPr lvl="1"/>
            <a:endParaRPr lang="en-US" sz="2800" dirty="0"/>
          </a:p>
          <a:p>
            <a:r>
              <a:rPr lang="en-US" sz="3200" dirty="0"/>
              <a:t>SPWG Meeting March 18, 2025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First SPWG Closed Meeting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Reviewed SPWG Case Build procedures and current case build progress.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56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4/3/2025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16</cp:revision>
  <dcterms:created xsi:type="dcterms:W3CDTF">2023-11-30T14:00:33Z</dcterms:created>
  <dcterms:modified xsi:type="dcterms:W3CDTF">2025-03-25T20:42:36Z</dcterms:modified>
</cp:coreProperties>
</file>