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handoutMasterIdLst>
    <p:handoutMasterId r:id="rId8"/>
  </p:handout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AD1F94-BC2C-41E0-8DFE-036762A32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DE08B-B2AF-42BF-9127-E8E2C50829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BFC5C-7467-44BB-873C-73750C4AA86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B710AE-2A6C-4F2F-9059-5E648ADBF1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7D579-892C-4770-8772-9CA7E84DEA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5D771-9C5E-4590-8CB4-CA65A31C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0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E327F-404E-40B5-BA39-52CCDF207945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BF291-E699-496A-8A3E-22FE19A8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86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BF291-E699-496A-8A3E-22FE19A800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9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BF291-E699-496A-8A3E-22FE19A800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1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BF291-E699-496A-8A3E-22FE19A800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7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5EEB0-68DA-4585-9C61-B6722C898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AEADA0-064B-440A-8A57-7348F9F0F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B0C44-35F2-43FB-871A-C37FE4E2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6781E-4717-48DE-AEEB-E5314F2FC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5E1E7-C215-442B-9946-F765FB96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7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CE2D-F4EA-4B1D-994B-E2B9DED4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ED052E-47DA-49EC-B3AB-62487DECB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8F83A-1D30-4425-BDA8-980B656CC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DE887-0AFE-436E-939B-37C7519D9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02197-C465-41C8-89E3-1DF41D809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5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4D2C24-AE07-48AF-A44C-1CF0A355A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51FA20-8122-44F7-A84E-7D3C5676A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F3919-62DA-4348-933D-B6B53219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A82D-8999-4B33-9D92-4943F0C92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91513-39D7-45D0-B2EB-4592004D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66FC-6003-460A-B342-DFD306AB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46786-457F-4003-83A4-75E4279EB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5ECCA-0BA9-48C7-B3E6-5E87A5C6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969AD-E102-4DF8-AB41-5AC9ADD8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9086D-622C-45BE-8BB5-B164453D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7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79F63-B221-46DD-BCED-444A15F2E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6ABFC-CBE1-4CC0-8145-F6EAB553D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CB743-0272-484E-9F18-522C3180C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94D0F-785F-4ED1-AA69-779F1203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ACCF5-6CB9-49E6-BB15-07668DE6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1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66C96-D7CA-4E20-98E8-FC3C1BAF7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8BA63-D360-4F62-B279-9F0B028D7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1B273-E52F-4D7D-A442-4DCCED1D0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53874-F825-4EC7-AB78-F42D7210D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27D2F-0C57-440A-A5C9-D55F90B59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3ADEB-1706-4B82-A4B6-5307BCBF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1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7B1A-854F-4D9B-A296-79233B2C3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7F541-1BFD-4909-9AF7-7A51E2403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8162A-7D88-4B9D-8E18-05E3638DE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D1F83A-FE43-4902-BFD9-B3C3CFAD88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4615FE-187B-4EC1-A9D8-0FB662B47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92F2A0-AC66-4324-BDEB-D92FF93EF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3EC634-5A8D-43F1-981B-CDD897B5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01DB8-2974-4149-9257-8BE7259B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5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85584-9B5C-4E1F-8CC6-E66E9C5D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C65D87-CFDA-41F3-A8D2-1511F9565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68614-5692-4A33-9FF8-6470AC592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46FD0-3BFF-4EE6-ADDF-0DEC9989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8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EA7A8F-7174-451F-AAF0-8C6F768C3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F0C09B-4A09-490D-8EE0-75DDD0643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A111A-3A98-4C3E-9CBE-D44AF8F1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1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3F51-D418-463D-8A62-7B7A44AE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24D49-BA41-4504-BB6B-29B943B3F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31E29-BADB-456B-BA1A-21F1ED085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03498-8691-433F-A0F8-F1E4DE2D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F209B-87E7-4793-87DA-07E6EE72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4AE9C-7569-4101-8B3B-5DDD99F7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7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B4C6-610C-4C32-B279-683CB3B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7F62A-EE0E-4FA0-8F73-886BF852C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D191B-9E69-4998-918F-B12863A04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960F1-3C5F-4E76-99C7-AEDF6BE0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BD45A-1AFD-45B3-A929-FC68CA40D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5A42-1F3B-4C29-9CC6-341D2AC0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8211C-B70D-4A79-B165-EFD7F390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92020-6E24-44D0-BA42-A1BA4BA1F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FBD52-701A-401D-AF89-A54B8D479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124FA-8AB2-4364-B00E-68799711E8B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A7908-4CE0-45C1-8E1B-07A675387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351C1-E750-404C-8EC8-7DAE25E6A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0982A-A589-4956-BE94-31990982E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4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6E0B5-B2C3-4C32-BEB1-5FF84E8E28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NDSWG report to ROS 4/3/2025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6A661B-AC15-4718-82E7-5109442BE9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NDSWG Chair: Phil Hoffer (AEP)</a:t>
            </a:r>
          </a:p>
          <a:p>
            <a:r>
              <a:rPr lang="en-US" dirty="0"/>
              <a:t>NDSWG Vice Chair: Teddi Flessner (STEC)</a:t>
            </a:r>
          </a:p>
        </p:txBody>
      </p:sp>
    </p:spTree>
    <p:extLst>
      <p:ext uri="{BB962C8B-B14F-4D97-AF65-F5344CB8AC3E}">
        <p14:creationId xmlns:p14="http://schemas.microsoft.com/office/powerpoint/2010/main" val="421040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7034-11B5-432A-9ABE-3734FD1B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NPRR1265 - UDG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9999-292C-4990-A506-010E4C03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NDSWG discussed on 3/18. </a:t>
            </a:r>
          </a:p>
          <a:p>
            <a:pPr lvl="1"/>
            <a:r>
              <a:rPr lang="en-US" dirty="0"/>
              <a:t>Rochie and other EROCT SMEs were not able to attend.</a:t>
            </a:r>
          </a:p>
          <a:p>
            <a:r>
              <a:rPr lang="en-US" dirty="0"/>
              <a:t>Further discussion is needed with ERCOT regarding:</a:t>
            </a:r>
          </a:p>
          <a:p>
            <a:pPr lvl="1"/>
            <a:r>
              <a:rPr lang="en-US" dirty="0"/>
              <a:t>Additional burden on the TSPs</a:t>
            </a:r>
          </a:p>
          <a:p>
            <a:pPr lvl="1"/>
            <a:r>
              <a:rPr lang="en-US" dirty="0"/>
              <a:t>How to insure the quality and integrity of the data after the initial load.</a:t>
            </a:r>
          </a:p>
        </p:txBody>
      </p:sp>
    </p:spTree>
    <p:extLst>
      <p:ext uri="{BB962C8B-B14F-4D97-AF65-F5344CB8AC3E}">
        <p14:creationId xmlns:p14="http://schemas.microsoft.com/office/powerpoint/2010/main" val="195290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691CB-6A15-430A-AEB6-7FAE40D2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SCR831 – Short Circuit Model </a:t>
            </a:r>
            <a:r>
              <a:rPr lang="en-US" dirty="0" err="1"/>
              <a:t>Inegration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FEC09-78C5-4E77-B316-ADF0CF9FA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gave a presentation on 831</a:t>
            </a:r>
          </a:p>
          <a:p>
            <a:r>
              <a:rPr lang="en-US" dirty="0"/>
              <a:t>NDSWG needs further discussion on:</a:t>
            </a:r>
          </a:p>
          <a:p>
            <a:pPr lvl="1"/>
            <a:r>
              <a:rPr lang="en-US" dirty="0"/>
              <a:t>Additional burden on TSP</a:t>
            </a:r>
          </a:p>
          <a:p>
            <a:pPr lvl="1"/>
            <a:r>
              <a:rPr lang="en-US" dirty="0"/>
              <a:t>Requirements for planning and operations model alignment</a:t>
            </a:r>
          </a:p>
          <a:p>
            <a:pPr lvl="1"/>
            <a:r>
              <a:rPr lang="en-US" dirty="0"/>
              <a:t>Impact on CIM upload of operations models</a:t>
            </a:r>
          </a:p>
        </p:txBody>
      </p:sp>
    </p:spTree>
    <p:extLst>
      <p:ext uri="{BB962C8B-B14F-4D97-AF65-F5344CB8AC3E}">
        <p14:creationId xmlns:p14="http://schemas.microsoft.com/office/powerpoint/2010/main" val="1341310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UUkFOU09QU1xwZWhvZmZlcjwvVXNlck5hbWU+PERhdGVUaW1lPjMvMjcvMjAyNSAxNzo1MDoyMjwvRGF0ZVRpbWU+PExhYmVsU3RyaW5nPkFFUCBJbnRlcm5hb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Props1.xml><?xml version="1.0" encoding="utf-8"?>
<ds:datastoreItem xmlns:ds="http://schemas.openxmlformats.org/officeDocument/2006/customXml" ds:itemID="{6E23823E-5ECB-4C5B-990F-454D33E2473E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80228F1-D6C1-4BBF-852D-9C22E3A639B6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108</Words>
  <Application>Microsoft Office PowerPoint</Application>
  <PresentationFormat>Widescreen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NDSWG report to ROS 4/3/2025</vt:lpstr>
      <vt:lpstr>NPRR1265 - UDG</vt:lpstr>
      <vt:lpstr>SCR831 – Short Circuit Model Inegration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NDSWG report to ROS 4/3/2025</dc:title>
  <dc:creator>Phil Hoffer</dc:creator>
  <cp:lastModifiedBy>Phil Hoffer</cp:lastModifiedBy>
  <cp:revision>4</cp:revision>
  <dcterms:created xsi:type="dcterms:W3CDTF">2025-03-27T14:35:51Z</dcterms:created>
  <dcterms:modified xsi:type="dcterms:W3CDTF">2025-03-27T17:50:37Z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2e1f73be-57d7-4364-b6b4-624a257789d5</vt:lpwstr>
  </property>
  <property fmtid="{D5CDD505-2E9C-101B-9397-08002B2CF9AE}" pid="3" name="bjClsUserRVM">
    <vt:lpwstr>[]</vt:lpwstr>
  </property>
  <property fmtid="{D5CDD505-2E9C-101B-9397-08002B2CF9AE}" pid="4" name="bjSaver">
    <vt:lpwstr>sXwRRr59LivwrgpXoZZ0Qyx03Rh/Un26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{6E23823E-5ECB-4C5B-990F-454D33E2473E}</vt:lpwstr>
  </property>
</Properties>
</file>