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8"/>
  </p:notesMasterIdLst>
  <p:sldIdLst>
    <p:sldId id="256" r:id="rId4"/>
    <p:sldId id="276" r:id="rId5"/>
    <p:sldId id="282" r:id="rId6"/>
    <p:sldId id="28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66" d="100"/>
          <a:sy n="66" d="100"/>
        </p:scale>
        <p:origin x="64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03/20/2025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on a rewrite on existing NPRR. Nothing for group yet.</a:t>
            </a:r>
          </a:p>
          <a:p>
            <a:r>
              <a:rPr lang="en-US" dirty="0"/>
              <a:t>Remains tabled.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2025 UFLS Survey Announcement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2629"/>
          </a:xfrm>
        </p:spPr>
        <p:txBody>
          <a:bodyPr>
            <a:normAutofit/>
          </a:bodyPr>
          <a:lstStyle/>
          <a:p>
            <a:r>
              <a:rPr lang="en-US" dirty="0"/>
              <a:t>Number of load shed stages is increased from 3 to 5. </a:t>
            </a:r>
          </a:p>
          <a:p>
            <a:r>
              <a:rPr lang="en-US" dirty="0"/>
              <a:t>25% of ERCOT system load shall be equipped with UFLS.</a:t>
            </a:r>
          </a:p>
          <a:p>
            <a:r>
              <a:rPr lang="en-US" dirty="0"/>
              <a:t>ERCOT presentation can be found on OWG 3/20 meeting page.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6C669E-6F41-C1AB-A15F-312B82BEF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804" y="3293914"/>
            <a:ext cx="3721291" cy="28830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C070E8-D4BF-BC38-39C9-6897AA56C1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8699" y="3446314"/>
            <a:ext cx="4769095" cy="196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66B2430F-CE2D-46A6-8FE1-A29CAB0FCBFF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6778</TotalTime>
  <Words>83</Words>
  <Application>Microsoft Office PowerPoint</Application>
  <PresentationFormat>Widescreen</PresentationFormat>
  <Paragraphs>17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Operations Working Group  </vt:lpstr>
      <vt:lpstr>NPRR 1070 - Planning Criteria for GTC Exit Solutions</vt:lpstr>
      <vt:lpstr>2025 UFLS Survey Announcement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127</cp:revision>
  <dcterms:created xsi:type="dcterms:W3CDTF">2017-05-03T20:12:06Z</dcterms:created>
  <dcterms:modified xsi:type="dcterms:W3CDTF">2025-03-25T14:25:54Z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