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04/01/2025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56" y="1066800"/>
            <a:ext cx="8534400" cy="4495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11 New CRs successfully tested in Flight 0225 including 4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23 Existing CRs successfully tested in Flight 0225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23 Existing CRs, 20 tested for Service Provider Change, 2 added Territories, and 1 tested for CSA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04/01/25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Market Notice for Flight 0625 was sent on 03/19/25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Market Notice reminder for Flight 0625 will be sent on 04/09/25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is 04/16/25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is 05/07/25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06/09/25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06/20/25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06/27/25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04/01/25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6739</TotalTime>
  <Words>131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0225 Details</vt:lpstr>
      <vt:lpstr>Flight 0625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244</cp:revision>
  <cp:lastPrinted>2016-01-21T20:53:15Z</cp:lastPrinted>
  <dcterms:created xsi:type="dcterms:W3CDTF">2016-01-21T15:20:31Z</dcterms:created>
  <dcterms:modified xsi:type="dcterms:W3CDTF">2025-03-21T17:51:56Z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