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9"/>
  </p:notesMasterIdLst>
  <p:sldIdLst>
    <p:sldId id="256" r:id="rId6"/>
    <p:sldId id="268" r:id="rId7"/>
    <p:sldId id="264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108" d="100"/>
          <a:sy n="108" d="100"/>
        </p:scale>
        <p:origin x="1740" y="96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rrm/ea/Lessons%20Learned%20Document%20Library/LL20250301_Loss_of_SCADA_EMS_Monitoring_Control_GPS_Clock_Failur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36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March 27,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EMS Lesson Learned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464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latin typeface="Calibri" panose="020F0502020204030204" pitchFamily="34" charset="0"/>
                <a:hlinkClick r:id="rId3"/>
              </a:rPr>
              <a:t>Loss of SCADA/EMS monitoring and control</a:t>
            </a:r>
            <a:endParaRPr lang="en-US" b="1" i="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</a:rPr>
              <a:t>Manual intervention stemming from the replacement of a failed Global Positioning System (GPS) clock led to a loss of supervisory control and data acquisition (SCADA) and energy management system (EMS) monitoring and control due to an incorrect configuration of the network time protocol (NTP)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B11FF-D0AF-DE02-2E5A-57DDE653C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19600"/>
            <a:ext cx="1724025" cy="1724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11F449-228F-6F49-6AE9-1FBF16FFE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295400"/>
            <a:ext cx="3657600" cy="47662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982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microsoft.com/office/2006/metadata/properties"/>
    <ds:schemaRef ds:uri="a614bff7-06ef-4380-81cc-ebb8f858167d"/>
    <ds:schemaRef ds:uri="http://purl.org/dc/elements/1.1/"/>
    <ds:schemaRef ds:uri="http://purl.org/dc/dcmitype/"/>
    <ds:schemaRef ds:uri="http://schemas.microsoft.com/office/infopath/2007/PartnerControls"/>
    <ds:schemaRef ds:uri="be72bb46-7b96-43f6-b3d2-cb56bca42853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98</Words>
  <Application>Microsoft Office PowerPoint</Application>
  <PresentationFormat>On-screen Show (4:3)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A New EMS Lesson Learned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2025-03-12T19:12:07Z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